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notesMasterIdLst>
    <p:notesMasterId r:id="rId61"/>
  </p:notesMasterIdLst>
  <p:sldIdLst>
    <p:sldId id="460" r:id="rId2"/>
    <p:sldId id="465" r:id="rId3"/>
    <p:sldId id="461" r:id="rId4"/>
    <p:sldId id="392" r:id="rId5"/>
    <p:sldId id="414" r:id="rId6"/>
    <p:sldId id="393" r:id="rId7"/>
    <p:sldId id="420" r:id="rId8"/>
    <p:sldId id="419" r:id="rId9"/>
    <p:sldId id="293" r:id="rId10"/>
    <p:sldId id="421" r:id="rId11"/>
    <p:sldId id="295" r:id="rId12"/>
    <p:sldId id="394" r:id="rId13"/>
    <p:sldId id="395" r:id="rId14"/>
    <p:sldId id="396" r:id="rId15"/>
    <p:sldId id="296" r:id="rId16"/>
    <p:sldId id="418" r:id="rId17"/>
    <p:sldId id="399" r:id="rId18"/>
    <p:sldId id="400" r:id="rId19"/>
    <p:sldId id="297" r:id="rId20"/>
    <p:sldId id="390" r:id="rId21"/>
    <p:sldId id="299" r:id="rId22"/>
    <p:sldId id="401" r:id="rId23"/>
    <p:sldId id="422" r:id="rId24"/>
    <p:sldId id="301" r:id="rId25"/>
    <p:sldId id="302" r:id="rId26"/>
    <p:sldId id="424" r:id="rId27"/>
    <p:sldId id="425" r:id="rId28"/>
    <p:sldId id="303" r:id="rId29"/>
    <p:sldId id="389" r:id="rId30"/>
    <p:sldId id="462" r:id="rId31"/>
    <p:sldId id="463" r:id="rId32"/>
    <p:sldId id="426" r:id="rId33"/>
    <p:sldId id="427" r:id="rId34"/>
    <p:sldId id="304" r:id="rId35"/>
    <p:sldId id="398" r:id="rId36"/>
    <p:sldId id="428" r:id="rId37"/>
    <p:sldId id="397" r:id="rId38"/>
    <p:sldId id="415" r:id="rId39"/>
    <p:sldId id="402" r:id="rId40"/>
    <p:sldId id="403" r:id="rId41"/>
    <p:sldId id="404" r:id="rId42"/>
    <p:sldId id="429" r:id="rId43"/>
    <p:sldId id="405" r:id="rId44"/>
    <p:sldId id="410" r:id="rId45"/>
    <p:sldId id="406" r:id="rId46"/>
    <p:sldId id="464" r:id="rId47"/>
    <p:sldId id="430" r:id="rId48"/>
    <p:sldId id="412" r:id="rId49"/>
    <p:sldId id="431" r:id="rId50"/>
    <p:sldId id="407" r:id="rId51"/>
    <p:sldId id="432" r:id="rId52"/>
    <p:sldId id="408" r:id="rId53"/>
    <p:sldId id="437" r:id="rId54"/>
    <p:sldId id="436" r:id="rId55"/>
    <p:sldId id="409" r:id="rId56"/>
    <p:sldId id="433" r:id="rId57"/>
    <p:sldId id="434" r:id="rId58"/>
    <p:sldId id="435" r:id="rId59"/>
    <p:sldId id="789" r:id="rId6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10000"/>
    <a:srgbClr val="FEFFFF"/>
    <a:srgbClr val="FEFF00"/>
    <a:srgbClr val="FFFFFF"/>
    <a:srgbClr val="000000"/>
    <a:srgbClr val="CC00CC"/>
    <a:srgbClr val="08080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005" autoAdjust="0"/>
    <p:restoredTop sz="81081" autoAdjust="0"/>
  </p:normalViewPr>
  <p:slideViewPr>
    <p:cSldViewPr>
      <p:cViewPr varScale="1">
        <p:scale>
          <a:sx n="89" d="100"/>
          <a:sy n="89" d="100"/>
        </p:scale>
        <p:origin x="1968" y="78"/>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p:cViewPr varScale="1">
        <p:scale>
          <a:sx n="84" d="100"/>
          <a:sy n="84" d="100"/>
        </p:scale>
        <p:origin x="3828" y="9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AECCC14-810E-455D-A119-B200546DAE01}" type="datetimeFigureOut">
              <a:rPr lang="en-US" smtClean="0"/>
              <a:t>5/13/2020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E4946A3-FD68-4E77-9DEF-1E7536A4AD96}" type="slidenum">
              <a:rPr lang="en-US" smtClean="0"/>
              <a:t>‹#›</a:t>
            </a:fld>
            <a:endParaRPr lang="en-US"/>
          </a:p>
        </p:txBody>
      </p:sp>
    </p:spTree>
    <p:extLst>
      <p:ext uri="{BB962C8B-B14F-4D97-AF65-F5344CB8AC3E}">
        <p14:creationId xmlns:p14="http://schemas.microsoft.com/office/powerpoint/2010/main" val="31379587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kern="1200" dirty="0">
                <a:solidFill>
                  <a:schemeClr val="tx1"/>
                </a:solidFill>
                <a:effectLst/>
                <a:latin typeface="+mn-lt"/>
                <a:ea typeface="+mn-ea"/>
                <a:cs typeface="+mn-cs"/>
              </a:rPr>
              <a:t>This is a free sample of the Esther 4 presentation from the </a:t>
            </a:r>
            <a:r>
              <a:rPr lang="en-US" sz="1100" i="1" kern="1200" dirty="0">
                <a:solidFill>
                  <a:schemeClr val="tx1"/>
                </a:solidFill>
                <a:effectLst/>
                <a:latin typeface="+mn-lt"/>
                <a:ea typeface="+mn-ea"/>
                <a:cs typeface="+mn-cs"/>
              </a:rPr>
              <a:t>Photo Companion to the Bible.</a:t>
            </a:r>
            <a:r>
              <a:rPr lang="en-US" sz="1100" kern="1200" dirty="0">
                <a:solidFill>
                  <a:schemeClr val="tx1"/>
                </a:solidFill>
                <a:effectLst/>
                <a:latin typeface="+mn-lt"/>
                <a:ea typeface="+mn-ea"/>
                <a:cs typeface="+mn-cs"/>
              </a:rPr>
              <a:t> To purchase the full volume, visit https://www.bibleplaces.com/esther/</a:t>
            </a:r>
          </a:p>
          <a:p>
            <a:endParaRPr lang="en-US" sz="1100" kern="1200" dirty="0">
              <a:solidFill>
                <a:schemeClr val="tx1"/>
              </a:solidFill>
              <a:effectLst/>
              <a:latin typeface="+mn-lt"/>
              <a:ea typeface="+mn-ea"/>
              <a:cs typeface="+mn-cs"/>
            </a:endParaRPr>
          </a:p>
          <a:p>
            <a:r>
              <a:rPr lang="en-US" sz="1100" kern="1200" dirty="0">
                <a:solidFill>
                  <a:schemeClr val="tx1"/>
                </a:solidFill>
                <a:effectLst/>
                <a:latin typeface="+mn-lt"/>
                <a:ea typeface="+mn-ea"/>
                <a:cs typeface="+mn-cs"/>
              </a:rPr>
              <a:t>The </a:t>
            </a:r>
            <a:r>
              <a:rPr lang="en-US" sz="1100" i="1" kern="1200" dirty="0">
                <a:solidFill>
                  <a:schemeClr val="tx1"/>
                </a:solidFill>
                <a:effectLst/>
                <a:latin typeface="+mn-lt"/>
                <a:ea typeface="+mn-ea"/>
                <a:cs typeface="+mn-cs"/>
              </a:rPr>
              <a:t>Photo Companion to the Bible</a:t>
            </a:r>
            <a:r>
              <a:rPr lang="en-US" sz="1100" kern="1200" dirty="0">
                <a:solidFill>
                  <a:schemeClr val="tx1"/>
                </a:solidFill>
                <a:effectLst/>
                <a:latin typeface="+mn-lt"/>
                <a:ea typeface="+mn-ea"/>
                <a:cs typeface="+mn-cs"/>
              </a:rPr>
              <a:t> is an image-rich resource for Bible students, teachers, and researchers. Just as a librarian stocks the shelves with as many relevant materials as possible, so we have tried to provide a broad selection of images. Our goal is that you will find in this “library” whatever it is you are looking for. </a:t>
            </a:r>
          </a:p>
          <a:p>
            <a:endParaRPr lang="en-US" sz="1100" kern="1200" dirty="0">
              <a:solidFill>
                <a:schemeClr val="tx1"/>
              </a:solidFill>
              <a:effectLst/>
              <a:latin typeface="+mn-lt"/>
              <a:ea typeface="+mn-ea"/>
              <a:cs typeface="+mn-cs"/>
            </a:endParaRPr>
          </a:p>
          <a:p>
            <a:r>
              <a:rPr lang="en-US" sz="1100" b="1" kern="1200" dirty="0">
                <a:solidFill>
                  <a:schemeClr val="tx1"/>
                </a:solidFill>
                <a:effectLst/>
                <a:latin typeface="+mn-lt"/>
                <a:ea typeface="+mn-ea"/>
                <a:cs typeface="+mn-cs"/>
              </a:rPr>
              <a:t>Credits:</a:t>
            </a:r>
            <a:r>
              <a:rPr lang="en-US" sz="1100" kern="1200" dirty="0">
                <a:solidFill>
                  <a:schemeClr val="tx1"/>
                </a:solidFill>
                <a:effectLst/>
                <a:latin typeface="+mn-lt"/>
                <a:ea typeface="+mn-ea"/>
                <a:cs typeface="+mn-cs"/>
              </a:rPr>
              <a:t> The primary creators of this presentation are Steven D. Anderson, Kris Udd, and Todd Bolen. The photographs have an individual file code which usually includes the initials of the photographer. Other images have additional credit or source information.</a:t>
            </a:r>
          </a:p>
          <a:p>
            <a:endParaRPr lang="en-US" sz="1100" kern="1200" dirty="0">
              <a:solidFill>
                <a:schemeClr val="tx1"/>
              </a:solidFill>
              <a:effectLst/>
              <a:latin typeface="+mn-lt"/>
              <a:ea typeface="+mn-ea"/>
              <a:cs typeface="+mn-cs"/>
            </a:endParaRPr>
          </a:p>
          <a:p>
            <a:r>
              <a:rPr lang="en-US" sz="1100" b="1" kern="1200" dirty="0">
                <a:solidFill>
                  <a:schemeClr val="tx1"/>
                </a:solidFill>
                <a:effectLst/>
                <a:latin typeface="+mn-lt"/>
                <a:ea typeface="+mn-ea"/>
                <a:cs typeface="+mn-cs"/>
              </a:rPr>
              <a:t>Updates:</a:t>
            </a:r>
            <a:r>
              <a:rPr lang="en-US" sz="1100" kern="1200" dirty="0">
                <a:solidFill>
                  <a:schemeClr val="tx1"/>
                </a:solidFill>
                <a:effectLst/>
                <a:latin typeface="+mn-lt"/>
                <a:ea typeface="+mn-ea"/>
                <a:cs typeface="+mn-cs"/>
              </a:rPr>
              <a:t> We plan to update this collection as we are able. We welcome your suggestions for improving this resource (photocompanion@bibleplaces.com). Purchasers of the Esther volume are provided free, lifetime updates to the volume. </a:t>
            </a:r>
            <a:endParaRPr lang="en-US" sz="1200" kern="1200" dirty="0">
              <a:solidFill>
                <a:schemeClr val="tx1"/>
              </a:solidFill>
              <a:effectLst/>
              <a:latin typeface="+mn-lt"/>
              <a:ea typeface="+mn-ea"/>
              <a:cs typeface="+mn-cs"/>
            </a:endParaRPr>
          </a:p>
          <a:p>
            <a:endParaRPr lang="en-US" sz="1100" kern="1200" dirty="0">
              <a:solidFill>
                <a:schemeClr val="tx1"/>
              </a:solidFill>
              <a:effectLst/>
              <a:latin typeface="+mn-lt"/>
              <a:ea typeface="+mn-ea"/>
              <a:cs typeface="+mn-cs"/>
            </a:endParaRPr>
          </a:p>
          <a:p>
            <a:r>
              <a:rPr lang="en-US" sz="1100" b="1" kern="1200" dirty="0">
                <a:solidFill>
                  <a:schemeClr val="tx1"/>
                </a:solidFill>
                <a:effectLst/>
                <a:latin typeface="+mn-lt"/>
                <a:ea typeface="+mn-ea"/>
                <a:cs typeface="+mn-cs"/>
              </a:rPr>
              <a:t>Copyright:</a:t>
            </a:r>
            <a:r>
              <a:rPr lang="en-US" sz="1100" kern="1200" dirty="0">
                <a:solidFill>
                  <a:schemeClr val="tx1"/>
                </a:solidFill>
                <a:effectLst/>
                <a:latin typeface="+mn-lt"/>
                <a:ea typeface="+mn-ea"/>
                <a:cs typeface="+mn-cs"/>
              </a:rPr>
              <a:t> This photo collection is protected by copyright law and may not be distributed without written permission from BiblePlaces.com. Slide notes should be treated as any other copyrighted written material, with credit given when quoting from these notes.</a:t>
            </a:r>
          </a:p>
          <a:p>
            <a:endParaRPr lang="en-US" sz="1100" kern="1200" dirty="0">
              <a:solidFill>
                <a:schemeClr val="tx1"/>
              </a:solidFill>
              <a:effectLst/>
              <a:latin typeface="+mn-lt"/>
              <a:ea typeface="+mn-ea"/>
              <a:cs typeface="+mn-cs"/>
            </a:endParaRPr>
          </a:p>
          <a:p>
            <a:r>
              <a:rPr lang="en-US" sz="1100" kern="1200" dirty="0">
                <a:solidFill>
                  <a:schemeClr val="tx1"/>
                </a:solidFill>
                <a:effectLst/>
                <a:latin typeface="+mn-lt"/>
                <a:ea typeface="+mn-ea"/>
                <a:cs typeface="+mn-cs"/>
              </a:rPr>
              <a:t>For more information, see our complete “Introduction to the </a:t>
            </a:r>
            <a:r>
              <a:rPr lang="en-US" sz="1100" i="1" kern="1200" dirty="0">
                <a:solidFill>
                  <a:schemeClr val="tx1"/>
                </a:solidFill>
                <a:effectLst/>
                <a:latin typeface="+mn-lt"/>
                <a:ea typeface="+mn-ea"/>
                <a:cs typeface="+mn-cs"/>
              </a:rPr>
              <a:t>Photo Companion to the Bible</a:t>
            </a:r>
            <a:r>
              <a:rPr lang="en-US" sz="1100" kern="1200" dirty="0">
                <a:solidFill>
                  <a:schemeClr val="tx1"/>
                </a:solidFill>
                <a:effectLst/>
                <a:latin typeface="+mn-lt"/>
                <a:ea typeface="+mn-ea"/>
                <a:cs typeface="+mn-cs"/>
              </a:rPr>
              <a:t>” online at http://www.BiblePlaces.com/Intro-Photo-Companion-Bible/. Here you will find more information about photo selection, explanatory notes, Bible translation, credit information, and copyright allowances. </a:t>
            </a:r>
          </a:p>
        </p:txBody>
      </p:sp>
      <p:sp>
        <p:nvSpPr>
          <p:cNvPr id="4" name="Slide Number Placeholder 3"/>
          <p:cNvSpPr>
            <a:spLocks noGrp="1"/>
          </p:cNvSpPr>
          <p:nvPr>
            <p:ph type="sldNum" sz="quarter" idx="10"/>
          </p:nvPr>
        </p:nvSpPr>
        <p:spPr/>
        <p:txBody>
          <a:bodyPr/>
          <a:lstStyle/>
          <a:p>
            <a:fld id="{4E4946A3-FD68-4E77-9DEF-1E7536A4AD96}" type="slidenum">
              <a:rPr lang="en-US" smtClean="0"/>
              <a:t>1</a:t>
            </a:fld>
            <a:endParaRPr lang="en-US"/>
          </a:p>
        </p:txBody>
      </p:sp>
    </p:spTree>
    <p:extLst>
      <p:ext uri="{BB962C8B-B14F-4D97-AF65-F5344CB8AC3E}">
        <p14:creationId xmlns:p14="http://schemas.microsoft.com/office/powerpoint/2010/main" val="36688405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Mordecai was unable to enter the King’s Gate because of his state of mourning, so the nearest he was able to come was the edge of the palace compound,</a:t>
            </a:r>
            <a:r>
              <a:rPr lang="en-US" baseline="0" dirty="0"/>
              <a:t> across the moat to the east. </a:t>
            </a:r>
            <a:r>
              <a:rPr lang="en-US" sz="1200" i="0" kern="1200" baseline="0" dirty="0">
                <a:solidFill>
                  <a:schemeClr val="tx1"/>
                </a:solidFill>
                <a:effectLst/>
                <a:latin typeface="+mn-lt"/>
                <a:ea typeface="+mn-ea"/>
                <a:cs typeface="+mn-cs"/>
              </a:rPr>
              <a:t>An editable version is included beneath the graphic for those who wish to modify it. </a:t>
            </a:r>
            <a:endParaRPr lang="en-US" baseline="0" dirty="0"/>
          </a:p>
          <a:p>
            <a:endParaRPr lang="en-US" baseline="0" dirty="0"/>
          </a:p>
          <a:p>
            <a:r>
              <a:rPr lang="en-US" baseline="0" dirty="0"/>
              <a:t>Plan by Kris Udd.</a:t>
            </a:r>
            <a:endParaRPr lang="en-US" dirty="0"/>
          </a:p>
        </p:txBody>
      </p:sp>
      <p:sp>
        <p:nvSpPr>
          <p:cNvPr id="4" name="Slide Number Placeholder 3"/>
          <p:cNvSpPr>
            <a:spLocks noGrp="1"/>
          </p:cNvSpPr>
          <p:nvPr>
            <p:ph type="sldNum" sz="quarter" idx="5"/>
          </p:nvPr>
        </p:nvSpPr>
        <p:spPr/>
        <p:txBody>
          <a:bodyPr/>
          <a:lstStyle/>
          <a:p>
            <a:fld id="{4E4946A3-FD68-4E77-9DEF-1E7536A4AD96}" type="slidenum">
              <a:rPr lang="en-US" smtClean="0">
                <a:solidFill>
                  <a:prstClr val="black"/>
                </a:solidFill>
              </a:rPr>
              <a:pPr/>
              <a:t>10</a:t>
            </a:fld>
            <a:endParaRPr lang="en-US">
              <a:solidFill>
                <a:prstClr val="black"/>
              </a:solidFill>
            </a:endParaRPr>
          </a:p>
        </p:txBody>
      </p:sp>
    </p:spTree>
    <p:extLst>
      <p:ext uri="{BB962C8B-B14F-4D97-AF65-F5344CB8AC3E}">
        <p14:creationId xmlns:p14="http://schemas.microsoft.com/office/powerpoint/2010/main" val="25725293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Mordecai’s approach to the King’s Gate would have been from the east, as</a:t>
            </a:r>
            <a:r>
              <a:rPr lang="en-US" baseline="0" dirty="0"/>
              <a:t> far as the now-dry moat that separated the royal city from the palace complex. </a:t>
            </a:r>
            <a:r>
              <a:rPr lang="en-US" dirty="0"/>
              <a:t>See the next slide for labels.</a:t>
            </a:r>
          </a:p>
          <a:p>
            <a:endParaRPr lang="en-US" dirty="0"/>
          </a:p>
          <a:p>
            <a:r>
              <a:rPr lang="en-US" dirty="0"/>
              <a:t>tb0508182373</a:t>
            </a:r>
          </a:p>
        </p:txBody>
      </p:sp>
      <p:sp>
        <p:nvSpPr>
          <p:cNvPr id="4" name="Slide Number Placeholder 3"/>
          <p:cNvSpPr>
            <a:spLocks noGrp="1"/>
          </p:cNvSpPr>
          <p:nvPr>
            <p:ph type="sldNum" sz="quarter" idx="5"/>
          </p:nvPr>
        </p:nvSpPr>
        <p:spPr/>
        <p:txBody>
          <a:bodyPr/>
          <a:lstStyle/>
          <a:p>
            <a:fld id="{4E4946A3-FD68-4E77-9DEF-1E7536A4AD96}" type="slidenum">
              <a:rPr lang="en-US" smtClean="0"/>
              <a:t>11</a:t>
            </a:fld>
            <a:endParaRPr lang="en-US"/>
          </a:p>
        </p:txBody>
      </p:sp>
    </p:spTree>
    <p:extLst>
      <p:ext uri="{BB962C8B-B14F-4D97-AF65-F5344CB8AC3E}">
        <p14:creationId xmlns:p14="http://schemas.microsoft.com/office/powerpoint/2010/main" val="18691133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Mordecai’s approach to the King’s Gate would have been from the east, as</a:t>
            </a:r>
            <a:r>
              <a:rPr lang="en-US" baseline="0" dirty="0"/>
              <a:t> far as the now-dry moat that separated the royal city from the palace complex.</a:t>
            </a:r>
          </a:p>
          <a:p>
            <a:endParaRPr lang="en-US" dirty="0"/>
          </a:p>
          <a:p>
            <a:r>
              <a:rPr lang="en-US" dirty="0"/>
              <a:t>tb0508182373</a:t>
            </a:r>
          </a:p>
        </p:txBody>
      </p:sp>
      <p:sp>
        <p:nvSpPr>
          <p:cNvPr id="4" name="Slide Number Placeholder 3"/>
          <p:cNvSpPr>
            <a:spLocks noGrp="1"/>
          </p:cNvSpPr>
          <p:nvPr>
            <p:ph type="sldNum" sz="quarter" idx="5"/>
          </p:nvPr>
        </p:nvSpPr>
        <p:spPr/>
        <p:txBody>
          <a:bodyPr/>
          <a:lstStyle/>
          <a:p>
            <a:fld id="{4E4946A3-FD68-4E77-9DEF-1E7536A4AD96}" type="slidenum">
              <a:rPr lang="en-US" smtClean="0"/>
              <a:t>12</a:t>
            </a:fld>
            <a:endParaRPr lang="en-US"/>
          </a:p>
        </p:txBody>
      </p:sp>
    </p:spTree>
    <p:extLst>
      <p:ext uri="{BB962C8B-B14F-4D97-AF65-F5344CB8AC3E}">
        <p14:creationId xmlns:p14="http://schemas.microsoft.com/office/powerpoint/2010/main" val="42800584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moat separated the palace terrace from the rest of the city of Susa. The modern bridge replaces an ancient causeway made of mudbrick that was 96 feet (30 m) long and 54 feet (16 m) wide at the base. Mordecai</a:t>
            </a:r>
            <a:r>
              <a:rPr lang="en-US" baseline="0" dirty="0"/>
              <a:t> approached as far as the area seen here in the foreground, but likely did not cross the bridge to the King’s Gate, since Esther’s messengers came to him in the “city square” (</a:t>
            </a:r>
            <a:r>
              <a:rPr lang="en-US" baseline="0" dirty="0" err="1"/>
              <a:t>Esth</a:t>
            </a:r>
            <a:r>
              <a:rPr lang="en-US" baseline="0" dirty="0"/>
              <a:t> 4:6).</a:t>
            </a:r>
            <a:endParaRPr lang="en-US" dirty="0"/>
          </a:p>
          <a:p>
            <a:endParaRPr lang="en-US" dirty="0"/>
          </a:p>
          <a:p>
            <a:r>
              <a:rPr lang="en-US" dirty="0"/>
              <a:t>tb0508182261</a:t>
            </a:r>
          </a:p>
        </p:txBody>
      </p:sp>
      <p:sp>
        <p:nvSpPr>
          <p:cNvPr id="4" name="Slide Number Placeholder 3"/>
          <p:cNvSpPr>
            <a:spLocks noGrp="1"/>
          </p:cNvSpPr>
          <p:nvPr>
            <p:ph type="sldNum" sz="quarter" idx="5"/>
          </p:nvPr>
        </p:nvSpPr>
        <p:spPr/>
        <p:txBody>
          <a:bodyPr/>
          <a:lstStyle/>
          <a:p>
            <a:fld id="{4E4946A3-FD68-4E77-9DEF-1E7536A4AD96}" type="slidenum">
              <a:rPr lang="en-US" smtClean="0"/>
              <a:t>13</a:t>
            </a:fld>
            <a:endParaRPr lang="en-US"/>
          </a:p>
        </p:txBody>
      </p:sp>
    </p:spTree>
    <p:extLst>
      <p:ext uri="{BB962C8B-B14F-4D97-AF65-F5344CB8AC3E}">
        <p14:creationId xmlns:p14="http://schemas.microsoft.com/office/powerpoint/2010/main" val="11988710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King’s Gate at Susa may have borne some resemblance to the Gate of All Lands at Persepolis, though without the monumental staircase.</a:t>
            </a:r>
          </a:p>
          <a:p>
            <a:endParaRPr lang="en-US" dirty="0"/>
          </a:p>
          <a:p>
            <a:r>
              <a:rPr lang="en-US" dirty="0"/>
              <a:t>tb0506180713</a:t>
            </a:r>
          </a:p>
        </p:txBody>
      </p:sp>
      <p:sp>
        <p:nvSpPr>
          <p:cNvPr id="4" name="Slide Number Placeholder 3"/>
          <p:cNvSpPr>
            <a:spLocks noGrp="1"/>
          </p:cNvSpPr>
          <p:nvPr>
            <p:ph type="sldNum" sz="quarter" idx="5"/>
          </p:nvPr>
        </p:nvSpPr>
        <p:spPr/>
        <p:txBody>
          <a:bodyPr/>
          <a:lstStyle/>
          <a:p>
            <a:fld id="{4E4946A3-FD68-4E77-9DEF-1E7536A4AD96}" type="slidenum">
              <a:rPr lang="en-US" smtClean="0"/>
              <a:t>14</a:t>
            </a:fld>
            <a:endParaRPr lang="en-US"/>
          </a:p>
        </p:txBody>
      </p:sp>
    </p:spTree>
    <p:extLst>
      <p:ext uri="{BB962C8B-B14F-4D97-AF65-F5344CB8AC3E}">
        <p14:creationId xmlns:p14="http://schemas.microsoft.com/office/powerpoint/2010/main" val="20743800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model was photographed at the Bible Lands Museum in Jerusalem.</a:t>
            </a:r>
          </a:p>
          <a:p>
            <a:endParaRPr lang="en-US" dirty="0"/>
          </a:p>
          <a:p>
            <a:r>
              <a:rPr lang="en-US" dirty="0"/>
              <a:t>mjb1903102926</a:t>
            </a:r>
          </a:p>
        </p:txBody>
      </p:sp>
      <p:sp>
        <p:nvSpPr>
          <p:cNvPr id="4" name="Slide Number Placeholder 3"/>
          <p:cNvSpPr>
            <a:spLocks noGrp="1"/>
          </p:cNvSpPr>
          <p:nvPr>
            <p:ph type="sldNum" sz="quarter" idx="5"/>
          </p:nvPr>
        </p:nvSpPr>
        <p:spPr/>
        <p:txBody>
          <a:bodyPr/>
          <a:lstStyle/>
          <a:p>
            <a:fld id="{4E4946A3-FD68-4E77-9DEF-1E7536A4AD96}" type="slidenum">
              <a:rPr lang="en-US" smtClean="0"/>
              <a:t>15</a:t>
            </a:fld>
            <a:endParaRPr lang="en-US"/>
          </a:p>
        </p:txBody>
      </p:sp>
    </p:spTree>
    <p:extLst>
      <p:ext uri="{BB962C8B-B14F-4D97-AF65-F5344CB8AC3E}">
        <p14:creationId xmlns:p14="http://schemas.microsoft.com/office/powerpoint/2010/main" val="24294275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Elephantine Island in southern Egypt was home to a sizable Jewish community, which presumably was a remnant population of the Jews who fled to Egypt after the destruction of Jerusalem.</a:t>
            </a:r>
          </a:p>
          <a:p>
            <a:endParaRPr lang="en-US" dirty="0"/>
          </a:p>
          <a:p>
            <a:r>
              <a:rPr lang="en-US" dirty="0"/>
              <a:t>adr1603205608</a:t>
            </a:r>
          </a:p>
        </p:txBody>
      </p:sp>
      <p:sp>
        <p:nvSpPr>
          <p:cNvPr id="4" name="Slide Number Placeholder 3"/>
          <p:cNvSpPr>
            <a:spLocks noGrp="1"/>
          </p:cNvSpPr>
          <p:nvPr>
            <p:ph type="sldNum" sz="quarter" idx="5"/>
          </p:nvPr>
        </p:nvSpPr>
        <p:spPr/>
        <p:txBody>
          <a:bodyPr/>
          <a:lstStyle/>
          <a:p>
            <a:fld id="{4E4946A3-FD68-4E77-9DEF-1E7536A4AD96}" type="slidenum">
              <a:rPr lang="en-US" smtClean="0"/>
              <a:t>16</a:t>
            </a:fld>
            <a:endParaRPr lang="en-US"/>
          </a:p>
        </p:txBody>
      </p:sp>
    </p:spTree>
    <p:extLst>
      <p:ext uri="{BB962C8B-B14F-4D97-AF65-F5344CB8AC3E}">
        <p14:creationId xmlns:p14="http://schemas.microsoft.com/office/powerpoint/2010/main" val="36493766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 area</a:t>
            </a:r>
            <a:r>
              <a:rPr lang="en-US" baseline="0" dirty="0"/>
              <a:t> to which the king’s command would have come was the area of Tarsus, the future home of the Jewish apostle Paul. </a:t>
            </a:r>
            <a:r>
              <a:rPr lang="en-US" dirty="0"/>
              <a:t>This coin from Tarsus dates to the period when it was under Persian rule. The</a:t>
            </a:r>
            <a:r>
              <a:rPr lang="en-US" baseline="0" dirty="0"/>
              <a:t> obverse contains the Aramaic inscription “Baal of Tarsus” (</a:t>
            </a:r>
            <a:r>
              <a:rPr lang="he-IL" baseline="0" dirty="0"/>
              <a:t>בעל תרז</a:t>
            </a:r>
            <a:r>
              <a:rPr lang="en-US" dirty="0"/>
              <a:t>) and depicts Baal holding grapes, an ear of grain, an eagle in his right</a:t>
            </a:r>
            <a:r>
              <a:rPr lang="en-US" baseline="0" dirty="0"/>
              <a:t> hand</a:t>
            </a:r>
            <a:r>
              <a:rPr lang="en-US" dirty="0"/>
              <a:t>, and a scepter in his left hand. Below the throne is the letter “M” (</a:t>
            </a:r>
            <a:r>
              <a:rPr lang="he-IL" dirty="0"/>
              <a:t>מ</a:t>
            </a:r>
            <a:r>
              <a:rPr lang="en-US" dirty="0"/>
              <a:t>); to the left are the letters NṢ (</a:t>
            </a:r>
            <a:r>
              <a:rPr lang="he-IL" dirty="0"/>
              <a:t>נצ</a:t>
            </a:r>
            <a:r>
              <a:rPr lang="en-US" dirty="0"/>
              <a:t>). The reverse depicts a lion attacking a bull and is inscribed “</a:t>
            </a:r>
            <a:r>
              <a:rPr lang="en-US" dirty="0" err="1"/>
              <a:t>Mazaios</a:t>
            </a:r>
            <a:r>
              <a:rPr lang="en-US" dirty="0"/>
              <a:t>” (</a:t>
            </a:r>
            <a:r>
              <a:rPr lang="he-IL" dirty="0"/>
              <a:t>מזדי</a:t>
            </a:r>
            <a:r>
              <a:rPr lang="en-US" dirty="0"/>
              <a:t>), satrap of Cilicia from 361 to 334 BC. Note</a:t>
            </a:r>
            <a:r>
              <a:rPr lang="en-US" baseline="0" dirty="0"/>
              <a:t> that the script used here is the Imperial Aramaic script.</a:t>
            </a:r>
            <a:r>
              <a:rPr lang="en-US" dirty="0"/>
              <a:t> </a:t>
            </a:r>
            <a:r>
              <a:rPr lang="en-US" sz="1200" dirty="0"/>
              <a:t>This coin is in the Jared James Clark Collection.</a:t>
            </a:r>
          </a:p>
          <a:p>
            <a:endParaRPr lang="en-US" sz="1200" dirty="0"/>
          </a:p>
          <a:p>
            <a:r>
              <a:rPr lang="en-US" dirty="0"/>
              <a:t>Obverse (left): tb0713158819b;</a:t>
            </a:r>
            <a:r>
              <a:rPr lang="en-US" baseline="0" dirty="0"/>
              <a:t> r</a:t>
            </a:r>
            <a:r>
              <a:rPr lang="en-US" dirty="0"/>
              <a:t>everse (right): tb0713158823b</a:t>
            </a:r>
          </a:p>
        </p:txBody>
      </p:sp>
      <p:sp>
        <p:nvSpPr>
          <p:cNvPr id="4" name="Slide Number Placeholder 3"/>
          <p:cNvSpPr>
            <a:spLocks noGrp="1"/>
          </p:cNvSpPr>
          <p:nvPr>
            <p:ph type="sldNum" sz="quarter" idx="5"/>
          </p:nvPr>
        </p:nvSpPr>
        <p:spPr/>
        <p:txBody>
          <a:bodyPr/>
          <a:lstStyle/>
          <a:p>
            <a:fld id="{4E4946A3-FD68-4E77-9DEF-1E7536A4AD96}" type="slidenum">
              <a:rPr lang="en-US" smtClean="0"/>
              <a:t>17</a:t>
            </a:fld>
            <a:endParaRPr lang="en-US"/>
          </a:p>
        </p:txBody>
      </p:sp>
    </p:spTree>
    <p:extLst>
      <p:ext uri="{BB962C8B-B14F-4D97-AF65-F5344CB8AC3E}">
        <p14:creationId xmlns:p14="http://schemas.microsoft.com/office/powerpoint/2010/main" val="157357995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Tekoa, a village on the border of the Judean wilderness, was reoccupied after the exile (Neh 3:5, 27). Word of the decree would have reached this area as well.</a:t>
            </a:r>
          </a:p>
          <a:p>
            <a:endParaRPr lang="en-US" dirty="0"/>
          </a:p>
          <a:p>
            <a:r>
              <a:rPr lang="en-US" dirty="0"/>
              <a:t>ws022416054</a:t>
            </a:r>
          </a:p>
        </p:txBody>
      </p:sp>
      <p:sp>
        <p:nvSpPr>
          <p:cNvPr id="4" name="Slide Number Placeholder 3"/>
          <p:cNvSpPr>
            <a:spLocks noGrp="1"/>
          </p:cNvSpPr>
          <p:nvPr>
            <p:ph type="sldNum" sz="quarter" idx="5"/>
          </p:nvPr>
        </p:nvSpPr>
        <p:spPr/>
        <p:txBody>
          <a:bodyPr/>
          <a:lstStyle/>
          <a:p>
            <a:fld id="{4E4946A3-FD68-4E77-9DEF-1E7536A4AD96}" type="slidenum">
              <a:rPr lang="en-US" smtClean="0"/>
              <a:t>18</a:t>
            </a:fld>
            <a:endParaRPr lang="en-US"/>
          </a:p>
        </p:txBody>
      </p:sp>
    </p:spTree>
    <p:extLst>
      <p:ext uri="{BB962C8B-B14F-4D97-AF65-F5344CB8AC3E}">
        <p14:creationId xmlns:p14="http://schemas.microsoft.com/office/powerpoint/2010/main" val="383844981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mourning scene from a marble sarcophagus was photographed at the Metropolitan Museum of Art.</a:t>
            </a:r>
          </a:p>
          <a:p>
            <a:endParaRPr lang="en-US" dirty="0"/>
          </a:p>
          <a:p>
            <a:r>
              <a:rPr lang="en-US" dirty="0"/>
              <a:t>adr1606034429</a:t>
            </a:r>
          </a:p>
        </p:txBody>
      </p:sp>
      <p:sp>
        <p:nvSpPr>
          <p:cNvPr id="4" name="Slide Number Placeholder 3"/>
          <p:cNvSpPr>
            <a:spLocks noGrp="1"/>
          </p:cNvSpPr>
          <p:nvPr>
            <p:ph type="sldNum" sz="quarter" idx="5"/>
          </p:nvPr>
        </p:nvSpPr>
        <p:spPr/>
        <p:txBody>
          <a:bodyPr/>
          <a:lstStyle/>
          <a:p>
            <a:fld id="{4E4946A3-FD68-4E77-9DEF-1E7536A4AD96}" type="slidenum">
              <a:rPr lang="en-US" smtClean="0"/>
              <a:t>19</a:t>
            </a:fld>
            <a:endParaRPr lang="en-US"/>
          </a:p>
        </p:txBody>
      </p:sp>
    </p:spTree>
    <p:extLst>
      <p:ext uri="{BB962C8B-B14F-4D97-AF65-F5344CB8AC3E}">
        <p14:creationId xmlns:p14="http://schemas.microsoft.com/office/powerpoint/2010/main" val="365286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kern="1200" dirty="0">
                <a:solidFill>
                  <a:schemeClr val="tx1"/>
                </a:solidFill>
                <a:effectLst/>
                <a:latin typeface="+mn-lt"/>
                <a:ea typeface="+mn-ea"/>
                <a:cs typeface="+mn-cs"/>
              </a:rPr>
              <a:t>This is a free sample of the Esther 4 presentation from the </a:t>
            </a:r>
            <a:r>
              <a:rPr lang="en-US" sz="1100" i="1" kern="1200" dirty="0">
                <a:solidFill>
                  <a:schemeClr val="tx1"/>
                </a:solidFill>
                <a:effectLst/>
                <a:latin typeface="+mn-lt"/>
                <a:ea typeface="+mn-ea"/>
                <a:cs typeface="+mn-cs"/>
              </a:rPr>
              <a:t>Photo Companion to the Bible.</a:t>
            </a:r>
            <a:r>
              <a:rPr lang="en-US" sz="1100" kern="1200" dirty="0">
                <a:solidFill>
                  <a:schemeClr val="tx1"/>
                </a:solidFill>
                <a:effectLst/>
                <a:latin typeface="+mn-lt"/>
                <a:ea typeface="+mn-ea"/>
                <a:cs typeface="+mn-cs"/>
              </a:rPr>
              <a:t> To purchase the full volume, visit https://www.bibleplaces.com/esther/</a:t>
            </a:r>
          </a:p>
          <a:p>
            <a:endParaRPr lang="en-US" sz="1100" kern="1200" dirty="0">
              <a:solidFill>
                <a:schemeClr val="tx1"/>
              </a:solidFill>
              <a:effectLst/>
              <a:latin typeface="+mn-lt"/>
              <a:ea typeface="+mn-ea"/>
              <a:cs typeface="+mn-cs"/>
            </a:endParaRPr>
          </a:p>
          <a:p>
            <a:r>
              <a:rPr lang="en-US" sz="1100" kern="1200" dirty="0">
                <a:solidFill>
                  <a:schemeClr val="tx1"/>
                </a:solidFill>
                <a:effectLst/>
                <a:latin typeface="+mn-lt"/>
                <a:ea typeface="+mn-ea"/>
                <a:cs typeface="+mn-cs"/>
              </a:rPr>
              <a:t>The </a:t>
            </a:r>
            <a:r>
              <a:rPr lang="en-US" sz="1100" i="1" kern="1200" dirty="0">
                <a:solidFill>
                  <a:schemeClr val="tx1"/>
                </a:solidFill>
                <a:effectLst/>
                <a:latin typeface="+mn-lt"/>
                <a:ea typeface="+mn-ea"/>
                <a:cs typeface="+mn-cs"/>
              </a:rPr>
              <a:t>Photo Companion to the Bible</a:t>
            </a:r>
            <a:r>
              <a:rPr lang="en-US" sz="1100" kern="1200" dirty="0">
                <a:solidFill>
                  <a:schemeClr val="tx1"/>
                </a:solidFill>
                <a:effectLst/>
                <a:latin typeface="+mn-lt"/>
                <a:ea typeface="+mn-ea"/>
                <a:cs typeface="+mn-cs"/>
              </a:rPr>
              <a:t> is an image-rich resource for Bible students, teachers, and researchers. Just as a librarian stocks the shelves with as many relevant materials as possible, so we have tried to provide a broad selection of images. Our goal is that you will find in this “library” whatever it is you are looking for. </a:t>
            </a:r>
          </a:p>
          <a:p>
            <a:endParaRPr lang="en-US" sz="1100" kern="1200" dirty="0">
              <a:solidFill>
                <a:schemeClr val="tx1"/>
              </a:solidFill>
              <a:effectLst/>
              <a:latin typeface="+mn-lt"/>
              <a:ea typeface="+mn-ea"/>
              <a:cs typeface="+mn-cs"/>
            </a:endParaRPr>
          </a:p>
          <a:p>
            <a:r>
              <a:rPr lang="en-US" sz="1100" b="1" kern="1200" dirty="0">
                <a:solidFill>
                  <a:schemeClr val="tx1"/>
                </a:solidFill>
                <a:effectLst/>
                <a:latin typeface="+mn-lt"/>
                <a:ea typeface="+mn-ea"/>
                <a:cs typeface="+mn-cs"/>
              </a:rPr>
              <a:t>Credits:</a:t>
            </a:r>
            <a:r>
              <a:rPr lang="en-US" sz="1100" kern="1200" dirty="0">
                <a:solidFill>
                  <a:schemeClr val="tx1"/>
                </a:solidFill>
                <a:effectLst/>
                <a:latin typeface="+mn-lt"/>
                <a:ea typeface="+mn-ea"/>
                <a:cs typeface="+mn-cs"/>
              </a:rPr>
              <a:t> The primary creators of this presentation are Steven D. Anderson, Kris Udd, and Todd Bolen. The photographs have an individual file code which usually includes the initials of the photographer. Other images have additional credit or source information.</a:t>
            </a:r>
          </a:p>
          <a:p>
            <a:endParaRPr lang="en-US" sz="1100" kern="1200" dirty="0">
              <a:solidFill>
                <a:schemeClr val="tx1"/>
              </a:solidFill>
              <a:effectLst/>
              <a:latin typeface="+mn-lt"/>
              <a:ea typeface="+mn-ea"/>
              <a:cs typeface="+mn-cs"/>
            </a:endParaRPr>
          </a:p>
          <a:p>
            <a:r>
              <a:rPr lang="en-US" sz="1100" b="1" kern="1200" dirty="0">
                <a:solidFill>
                  <a:schemeClr val="tx1"/>
                </a:solidFill>
                <a:effectLst/>
                <a:latin typeface="+mn-lt"/>
                <a:ea typeface="+mn-ea"/>
                <a:cs typeface="+mn-cs"/>
              </a:rPr>
              <a:t>Updates:</a:t>
            </a:r>
            <a:r>
              <a:rPr lang="en-US" sz="1100" kern="1200" dirty="0">
                <a:solidFill>
                  <a:schemeClr val="tx1"/>
                </a:solidFill>
                <a:effectLst/>
                <a:latin typeface="+mn-lt"/>
                <a:ea typeface="+mn-ea"/>
                <a:cs typeface="+mn-cs"/>
              </a:rPr>
              <a:t> We plan to update this collection as we are able. We welcome your suggestions for improving this resource (photocompanion@bibleplaces.com). Purchasers of the Esther volume are provided free, lifetime updates to the volume. </a:t>
            </a:r>
            <a:endParaRPr lang="en-US" sz="1200" kern="1200" dirty="0">
              <a:solidFill>
                <a:schemeClr val="tx1"/>
              </a:solidFill>
              <a:effectLst/>
              <a:latin typeface="+mn-lt"/>
              <a:ea typeface="+mn-ea"/>
              <a:cs typeface="+mn-cs"/>
            </a:endParaRPr>
          </a:p>
          <a:p>
            <a:endParaRPr lang="en-US" sz="1100" kern="1200" dirty="0">
              <a:solidFill>
                <a:schemeClr val="tx1"/>
              </a:solidFill>
              <a:effectLst/>
              <a:latin typeface="+mn-lt"/>
              <a:ea typeface="+mn-ea"/>
              <a:cs typeface="+mn-cs"/>
            </a:endParaRPr>
          </a:p>
          <a:p>
            <a:r>
              <a:rPr lang="en-US" sz="1100" b="1" kern="1200" dirty="0">
                <a:solidFill>
                  <a:schemeClr val="tx1"/>
                </a:solidFill>
                <a:effectLst/>
                <a:latin typeface="+mn-lt"/>
                <a:ea typeface="+mn-ea"/>
                <a:cs typeface="+mn-cs"/>
              </a:rPr>
              <a:t>Copyright:</a:t>
            </a:r>
            <a:r>
              <a:rPr lang="en-US" sz="1100" kern="1200" dirty="0">
                <a:solidFill>
                  <a:schemeClr val="tx1"/>
                </a:solidFill>
                <a:effectLst/>
                <a:latin typeface="+mn-lt"/>
                <a:ea typeface="+mn-ea"/>
                <a:cs typeface="+mn-cs"/>
              </a:rPr>
              <a:t> This photo collection is protected by copyright law and may not be distributed without written permission from BiblePlaces.com. Slide notes should be treated as any other copyrighted written material, with credit given when quoting from these notes.</a:t>
            </a:r>
          </a:p>
          <a:p>
            <a:endParaRPr lang="en-US" sz="1100" kern="1200" dirty="0">
              <a:solidFill>
                <a:schemeClr val="tx1"/>
              </a:solidFill>
              <a:effectLst/>
              <a:latin typeface="+mn-lt"/>
              <a:ea typeface="+mn-ea"/>
              <a:cs typeface="+mn-cs"/>
            </a:endParaRPr>
          </a:p>
          <a:p>
            <a:r>
              <a:rPr lang="en-US" sz="1100" kern="1200" dirty="0">
                <a:solidFill>
                  <a:schemeClr val="tx1"/>
                </a:solidFill>
                <a:effectLst/>
                <a:latin typeface="+mn-lt"/>
                <a:ea typeface="+mn-ea"/>
                <a:cs typeface="+mn-cs"/>
              </a:rPr>
              <a:t>For more information, see our complete “Introduction to the </a:t>
            </a:r>
            <a:r>
              <a:rPr lang="en-US" sz="1100" i="1" kern="1200" dirty="0">
                <a:solidFill>
                  <a:schemeClr val="tx1"/>
                </a:solidFill>
                <a:effectLst/>
                <a:latin typeface="+mn-lt"/>
                <a:ea typeface="+mn-ea"/>
                <a:cs typeface="+mn-cs"/>
              </a:rPr>
              <a:t>Photo Companion to the Bible</a:t>
            </a:r>
            <a:r>
              <a:rPr lang="en-US" sz="1100" kern="1200" dirty="0">
                <a:solidFill>
                  <a:schemeClr val="tx1"/>
                </a:solidFill>
                <a:effectLst/>
                <a:latin typeface="+mn-lt"/>
                <a:ea typeface="+mn-ea"/>
                <a:cs typeface="+mn-cs"/>
              </a:rPr>
              <a:t>” online at http://www.BiblePlaces.com/Intro-Photo-Companion-Bible/. Here you will find more information about photo selection, explanatory notes, Bible translation, credit information, and copyright allowances. </a:t>
            </a:r>
          </a:p>
        </p:txBody>
      </p:sp>
      <p:sp>
        <p:nvSpPr>
          <p:cNvPr id="4" name="Slide Number Placeholder 3"/>
          <p:cNvSpPr>
            <a:spLocks noGrp="1"/>
          </p:cNvSpPr>
          <p:nvPr>
            <p:ph type="sldNum" sz="quarter" idx="10"/>
          </p:nvPr>
        </p:nvSpPr>
        <p:spPr/>
        <p:txBody>
          <a:bodyPr/>
          <a:lstStyle/>
          <a:p>
            <a:fld id="{4E4946A3-FD68-4E77-9DEF-1E7536A4AD96}" type="slidenum">
              <a:rPr lang="en-US" smtClean="0"/>
              <a:t>2</a:t>
            </a:fld>
            <a:endParaRPr lang="en-US"/>
          </a:p>
        </p:txBody>
      </p:sp>
    </p:spTree>
    <p:extLst>
      <p:ext uri="{BB962C8B-B14F-4D97-AF65-F5344CB8AC3E}">
        <p14:creationId xmlns:p14="http://schemas.microsoft.com/office/powerpoint/2010/main" val="346450018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rough material from which the tent is</a:t>
            </a:r>
            <a:r>
              <a:rPr lang="en-US" baseline="0" dirty="0"/>
              <a:t> constructed is similar to the sackcloth that Jews of the diaspora put on. This tent was photographed at the United Arab Emirates Heritage Village in Abu Dhabi.</a:t>
            </a:r>
          </a:p>
          <a:p>
            <a:endParaRPr lang="en-US" dirty="0"/>
          </a:p>
          <a:p>
            <a:r>
              <a:rPr lang="en-US" dirty="0"/>
              <a:t>tb051017150</a:t>
            </a:r>
          </a:p>
        </p:txBody>
      </p:sp>
      <p:sp>
        <p:nvSpPr>
          <p:cNvPr id="4" name="Slide Number Placeholder 3"/>
          <p:cNvSpPr>
            <a:spLocks noGrp="1"/>
          </p:cNvSpPr>
          <p:nvPr>
            <p:ph type="sldNum" sz="quarter" idx="5"/>
          </p:nvPr>
        </p:nvSpPr>
        <p:spPr/>
        <p:txBody>
          <a:bodyPr/>
          <a:lstStyle/>
          <a:p>
            <a:fld id="{4E4946A3-FD68-4E77-9DEF-1E7536A4AD96}" type="slidenum">
              <a:rPr lang="en-US" smtClean="0"/>
              <a:t>20</a:t>
            </a:fld>
            <a:endParaRPr lang="en-US"/>
          </a:p>
        </p:txBody>
      </p:sp>
    </p:spTree>
    <p:extLst>
      <p:ext uri="{BB962C8B-B14F-4D97-AF65-F5344CB8AC3E}">
        <p14:creationId xmlns:p14="http://schemas.microsoft.com/office/powerpoint/2010/main" val="39479267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Mordecai’s arrival at the King’s Gate made his anguish very public and was probably intended also to catch Esther’s attention, which it did.</a:t>
            </a:r>
          </a:p>
          <a:p>
            <a:endParaRPr lang="en-US" dirty="0"/>
          </a:p>
          <a:p>
            <a:r>
              <a:rPr lang="en-US" dirty="0"/>
              <a:t>tb0512183248</a:t>
            </a:r>
          </a:p>
        </p:txBody>
      </p:sp>
      <p:sp>
        <p:nvSpPr>
          <p:cNvPr id="4" name="Slide Number Placeholder 3"/>
          <p:cNvSpPr>
            <a:spLocks noGrp="1"/>
          </p:cNvSpPr>
          <p:nvPr>
            <p:ph type="sldNum" sz="quarter" idx="5"/>
          </p:nvPr>
        </p:nvSpPr>
        <p:spPr/>
        <p:txBody>
          <a:bodyPr/>
          <a:lstStyle/>
          <a:p>
            <a:fld id="{4E4946A3-FD68-4E77-9DEF-1E7536A4AD96}" type="slidenum">
              <a:rPr lang="en-US" smtClean="0"/>
              <a:t>21</a:t>
            </a:fld>
            <a:endParaRPr lang="en-US"/>
          </a:p>
        </p:txBody>
      </p:sp>
    </p:spTree>
    <p:extLst>
      <p:ext uri="{BB962C8B-B14F-4D97-AF65-F5344CB8AC3E}">
        <p14:creationId xmlns:p14="http://schemas.microsoft.com/office/powerpoint/2010/main" val="122274524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This depiction of Assyrian court eunuchs comes from</a:t>
            </a:r>
            <a:r>
              <a:rPr lang="en-US" sz="1200" kern="1200" baseline="0" dirty="0">
                <a:solidFill>
                  <a:schemeClr val="tx1"/>
                </a:solidFill>
                <a:effectLst/>
                <a:latin typeface="+mn-lt"/>
                <a:ea typeface="+mn-ea"/>
                <a:cs typeface="+mn-cs"/>
              </a:rPr>
              <a:t> the palace of Sargon II at Khorsabad. It</a:t>
            </a:r>
            <a:r>
              <a:rPr lang="en-US" sz="1200" kern="1200" dirty="0">
                <a:solidFill>
                  <a:schemeClr val="tx1"/>
                </a:solidFill>
                <a:effectLst/>
                <a:latin typeface="+mn-lt"/>
                <a:ea typeface="+mn-ea"/>
                <a:cs typeface="+mn-cs"/>
              </a:rPr>
              <a:t> was photographed at the Oriental Institute Museum at the University of Chicago.</a:t>
            </a:r>
          </a:p>
          <a:p>
            <a:endParaRPr lang="en-US" dirty="0"/>
          </a:p>
          <a:p>
            <a:r>
              <a:rPr lang="en-US" dirty="0"/>
              <a:t>adr060218016</a:t>
            </a:r>
          </a:p>
        </p:txBody>
      </p:sp>
      <p:sp>
        <p:nvSpPr>
          <p:cNvPr id="4" name="Slide Number Placeholder 3"/>
          <p:cNvSpPr>
            <a:spLocks noGrp="1"/>
          </p:cNvSpPr>
          <p:nvPr>
            <p:ph type="sldNum" sz="quarter" idx="5"/>
          </p:nvPr>
        </p:nvSpPr>
        <p:spPr/>
        <p:txBody>
          <a:bodyPr/>
          <a:lstStyle/>
          <a:p>
            <a:fld id="{4E4946A3-FD68-4E77-9DEF-1E7536A4AD96}" type="slidenum">
              <a:rPr lang="en-US" smtClean="0"/>
              <a:t>22</a:t>
            </a:fld>
            <a:endParaRPr lang="en-US"/>
          </a:p>
        </p:txBody>
      </p:sp>
    </p:spTree>
    <p:extLst>
      <p:ext uri="{BB962C8B-B14F-4D97-AF65-F5344CB8AC3E}">
        <p14:creationId xmlns:p14="http://schemas.microsoft.com/office/powerpoint/2010/main" val="146070947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women in this relief are depicted in stances typical of mourning: faces uplifted, hands raised</a:t>
            </a:r>
            <a:r>
              <a:rPr lang="en-US" baseline="0" dirty="0"/>
              <a:t> or on their heads, and some kneeling. They illustrate the deep distress of Esther. This relief was photographed at the Brooklyn Museum in New York.</a:t>
            </a:r>
            <a:endParaRPr lang="en-US" dirty="0"/>
          </a:p>
          <a:p>
            <a:endParaRPr lang="en-US" dirty="0"/>
          </a:p>
          <a:p>
            <a:r>
              <a:rPr lang="en-US" dirty="0"/>
              <a:t>adr1606023090</a:t>
            </a:r>
          </a:p>
        </p:txBody>
      </p:sp>
      <p:sp>
        <p:nvSpPr>
          <p:cNvPr id="4" name="Slide Number Placeholder 3"/>
          <p:cNvSpPr>
            <a:spLocks noGrp="1"/>
          </p:cNvSpPr>
          <p:nvPr>
            <p:ph type="sldNum" sz="quarter" idx="10"/>
          </p:nvPr>
        </p:nvSpPr>
        <p:spPr/>
        <p:txBody>
          <a:bodyPr/>
          <a:lstStyle/>
          <a:p>
            <a:fld id="{4E4946A3-FD68-4E77-9DEF-1E7536A4AD96}" type="slidenum">
              <a:rPr lang="en-US" smtClean="0"/>
              <a:t>23</a:t>
            </a:fld>
            <a:endParaRPr lang="en-US"/>
          </a:p>
        </p:txBody>
      </p:sp>
    </p:spTree>
    <p:extLst>
      <p:ext uri="{BB962C8B-B14F-4D97-AF65-F5344CB8AC3E}">
        <p14:creationId xmlns:p14="http://schemas.microsoft.com/office/powerpoint/2010/main" val="3846055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fine and colorful clothing of this guard</a:t>
            </a:r>
            <a:r>
              <a:rPr lang="en-US" baseline="0" dirty="0"/>
              <a:t> from Susa gives some idea of the kind of clothing that Mordecai would have worn at his post at the King’s Gate. This is probably similar to what Esther had sent out to him. </a:t>
            </a:r>
            <a:r>
              <a:rPr lang="en-US" sz="1200" kern="1200" dirty="0">
                <a:solidFill>
                  <a:schemeClr val="tx1"/>
                </a:solidFill>
                <a:effectLst/>
                <a:latin typeface="+mn-lt"/>
                <a:ea typeface="+mn-ea"/>
                <a:cs typeface="+mn-cs"/>
              </a:rPr>
              <a:t>Esther’s offer of clothing was may have been intended to allow</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Mordecai to enter the palace and inform her or her messenger about what was grieving</a:t>
            </a:r>
            <a:r>
              <a:rPr lang="en-US" sz="1200" kern="1200" baseline="0" dirty="0">
                <a:solidFill>
                  <a:schemeClr val="tx1"/>
                </a:solidFill>
                <a:effectLst/>
                <a:latin typeface="+mn-lt"/>
                <a:ea typeface="+mn-ea"/>
                <a:cs typeface="+mn-cs"/>
              </a:rPr>
              <a:t> him</a:t>
            </a:r>
            <a:r>
              <a:rPr lang="en-US" sz="1200" kern="1200" dirty="0">
                <a:solidFill>
                  <a:schemeClr val="tx1"/>
                </a:solidFill>
                <a:effectLst/>
                <a:latin typeface="+mn-lt"/>
                <a:ea typeface="+mn-ea"/>
                <a:cs typeface="+mn-cs"/>
              </a:rPr>
              <a:t>. </a:t>
            </a:r>
            <a:r>
              <a:rPr lang="en-US" dirty="0"/>
              <a:t>This depiction of a well-dressed Persian was photographed at the British Museum.</a:t>
            </a:r>
          </a:p>
          <a:p>
            <a:endParaRPr lang="en-US" dirty="0"/>
          </a:p>
          <a:p>
            <a:r>
              <a:rPr lang="en-US" dirty="0"/>
              <a:t>adr1805171107</a:t>
            </a:r>
          </a:p>
        </p:txBody>
      </p:sp>
      <p:sp>
        <p:nvSpPr>
          <p:cNvPr id="4" name="Slide Number Placeholder 3"/>
          <p:cNvSpPr>
            <a:spLocks noGrp="1"/>
          </p:cNvSpPr>
          <p:nvPr>
            <p:ph type="sldNum" sz="quarter" idx="5"/>
          </p:nvPr>
        </p:nvSpPr>
        <p:spPr/>
        <p:txBody>
          <a:bodyPr/>
          <a:lstStyle/>
          <a:p>
            <a:fld id="{4E4946A3-FD68-4E77-9DEF-1E7536A4AD96}" type="slidenum">
              <a:rPr lang="en-US" smtClean="0"/>
              <a:t>24</a:t>
            </a:fld>
            <a:endParaRPr lang="en-US"/>
          </a:p>
        </p:txBody>
      </p:sp>
    </p:spTree>
    <p:extLst>
      <p:ext uri="{BB962C8B-B14F-4D97-AF65-F5344CB8AC3E}">
        <p14:creationId xmlns:p14="http://schemas.microsoft.com/office/powerpoint/2010/main" val="311246951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carved relief depicts a eunuch</a:t>
            </a:r>
            <a:r>
              <a:rPr lang="en-US" baseline="0" dirty="0"/>
              <a:t> that was nearly contemporary with the time of Esther. </a:t>
            </a:r>
            <a:r>
              <a:rPr lang="en-US" dirty="0"/>
              <a:t>This image is used with permission of the Special Collections Research Center, University of Chicago Library. For more details, see http://photoarchive.lib.uchicago.edu/db.xqy?one=apf3-01795.xml.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chic3017952381701897</a:t>
            </a:r>
            <a:endParaRPr lang="en-US" dirty="0"/>
          </a:p>
        </p:txBody>
      </p:sp>
      <p:sp>
        <p:nvSpPr>
          <p:cNvPr id="4" name="Slide Number Placeholder 3"/>
          <p:cNvSpPr>
            <a:spLocks noGrp="1"/>
          </p:cNvSpPr>
          <p:nvPr>
            <p:ph type="sldNum" sz="quarter" idx="5"/>
          </p:nvPr>
        </p:nvSpPr>
        <p:spPr/>
        <p:txBody>
          <a:bodyPr/>
          <a:lstStyle/>
          <a:p>
            <a:fld id="{4E4946A3-FD68-4E77-9DEF-1E7536A4AD96}" type="slidenum">
              <a:rPr lang="en-US" smtClean="0"/>
              <a:t>25</a:t>
            </a:fld>
            <a:endParaRPr lang="en-US"/>
          </a:p>
        </p:txBody>
      </p:sp>
    </p:spTree>
    <p:extLst>
      <p:ext uri="{BB962C8B-B14F-4D97-AF65-F5344CB8AC3E}">
        <p14:creationId xmlns:p14="http://schemas.microsoft.com/office/powerpoint/2010/main" val="417818339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“city square” (Heb. </a:t>
            </a:r>
            <a:r>
              <a:rPr lang="en-US" sz="1200" b="0" i="1" u="none" strike="noStrike" kern="1200" baseline="0" dirty="0" err="1">
                <a:solidFill>
                  <a:schemeClr val="tx1"/>
                </a:solidFill>
                <a:latin typeface="+mn-lt"/>
                <a:ea typeface="+mn-ea"/>
                <a:cs typeface="+mn-cs"/>
              </a:rPr>
              <a:t>rechob</a:t>
            </a:r>
            <a:r>
              <a:rPr lang="en-US" sz="1200" b="0" i="1" u="none" strike="noStrike" kern="1200" baseline="0" dirty="0">
                <a:solidFill>
                  <a:schemeClr val="tx1"/>
                </a:solidFill>
                <a:latin typeface="+mn-lt"/>
                <a:ea typeface="+mn-ea"/>
                <a:cs typeface="+mn-cs"/>
              </a:rPr>
              <a:t>, </a:t>
            </a:r>
            <a:r>
              <a:rPr lang="he-IL" sz="1200" kern="1200" dirty="0">
                <a:solidFill>
                  <a:schemeClr val="tx1"/>
                </a:solidFill>
                <a:effectLst/>
                <a:latin typeface="+mn-lt"/>
                <a:ea typeface="+mn-ea"/>
                <a:cs typeface="+mn-cs"/>
              </a:rPr>
              <a:t>רְחֹב</a:t>
            </a:r>
            <a:r>
              <a:rPr lang="en-US" sz="1200" kern="1200" dirty="0">
                <a:solidFill>
                  <a:schemeClr val="tx1"/>
                </a:solidFill>
                <a:effectLst/>
                <a:latin typeface="+mn-lt"/>
                <a:ea typeface="+mn-ea"/>
                <a:cs typeface="+mn-cs"/>
              </a:rPr>
              <a:t>) was an open space or plaza. In</a:t>
            </a:r>
            <a:r>
              <a:rPr lang="en-US" sz="1200" kern="1200" baseline="0" dirty="0">
                <a:solidFill>
                  <a:schemeClr val="tx1"/>
                </a:solidFill>
                <a:effectLst/>
                <a:latin typeface="+mn-lt"/>
                <a:ea typeface="+mn-ea"/>
                <a:cs typeface="+mn-cs"/>
              </a:rPr>
              <a:t> later periods (e.g., Greco-Roman)</a:t>
            </a:r>
            <a:r>
              <a:rPr lang="en-US" sz="1200" kern="1200" dirty="0">
                <a:solidFill>
                  <a:schemeClr val="tx1"/>
                </a:solidFill>
                <a:effectLst/>
                <a:latin typeface="+mn-lt"/>
                <a:ea typeface="+mn-ea"/>
                <a:cs typeface="+mn-cs"/>
              </a:rPr>
              <a:t>, most cities were laid out in such a way that the center of town was a market-place with large</a:t>
            </a:r>
            <a:r>
              <a:rPr lang="en-US" sz="1200" kern="1200" baseline="0" dirty="0">
                <a:solidFill>
                  <a:schemeClr val="tx1"/>
                </a:solidFill>
                <a:effectLst/>
                <a:latin typeface="+mn-lt"/>
                <a:ea typeface="+mn-ea"/>
                <a:cs typeface="+mn-cs"/>
              </a:rPr>
              <a:t> open areas for conducting business. That was not the case in Persian cities. Rather, this plaza was located directly across the </a:t>
            </a:r>
            <a:r>
              <a:rPr lang="en-US" sz="1200" kern="1200" dirty="0">
                <a:solidFill>
                  <a:schemeClr val="tx1"/>
                </a:solidFill>
                <a:effectLst/>
                <a:latin typeface="+mn-lt"/>
                <a:ea typeface="+mn-ea"/>
                <a:cs typeface="+mn-cs"/>
              </a:rPr>
              <a:t>moat from the King’s Gate. It seems to have been used for ceremonial activities related to the palace, but in an area that was more public and more visible to the broader populace. </a:t>
            </a:r>
            <a:r>
              <a:rPr lang="en-US" sz="1200" i="0" kern="1200" baseline="0" dirty="0">
                <a:solidFill>
                  <a:schemeClr val="tx1"/>
                </a:solidFill>
                <a:effectLst/>
                <a:latin typeface="+mn-lt"/>
                <a:ea typeface="+mn-ea"/>
                <a:cs typeface="+mn-cs"/>
              </a:rPr>
              <a:t>An editable version is included beneath the graphic for those who wish to modify it. </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Plan by Kris Udd.</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4946A3-FD68-4E77-9DEF-1E7536A4AD9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4900214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Mordecai was unable to enter the King’s Gate because of his state of mourning, so the nearest he was able to approach was the edge of the royal city,</a:t>
            </a:r>
            <a:r>
              <a:rPr lang="en-US" baseline="0" dirty="0"/>
              <a:t> across the moat to the east of the King’s Gate. The “city square” was situated between the King’s Gate and the Propylaeum, a monumental gate that provided access to the King’s Gate from across the moat. </a:t>
            </a:r>
            <a:r>
              <a:rPr lang="en-US" sz="1200" i="0" kern="1200" baseline="0" dirty="0">
                <a:solidFill>
                  <a:schemeClr val="tx1"/>
                </a:solidFill>
                <a:effectLst/>
                <a:latin typeface="+mn-lt"/>
                <a:ea typeface="+mn-ea"/>
                <a:cs typeface="+mn-cs"/>
              </a:rPr>
              <a:t>An editable version is included beneath the graphic for those who wish to modify it. </a:t>
            </a:r>
            <a:endParaRPr lang="en-US" baseline="0" dirty="0"/>
          </a:p>
          <a:p>
            <a:endParaRPr lang="en-US" baseline="0" dirty="0"/>
          </a:p>
          <a:p>
            <a:r>
              <a:rPr lang="en-US" baseline="0" dirty="0"/>
              <a:t>Plan by Kris Udd.</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4946A3-FD68-4E77-9DEF-1E7536A4AD9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8599637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city square was located across the moat from the King’s Gate. See the next slide for labels.</a:t>
            </a:r>
          </a:p>
          <a:p>
            <a:endParaRPr lang="en-US" dirty="0"/>
          </a:p>
          <a:p>
            <a:r>
              <a:rPr lang="en-US" dirty="0"/>
              <a:t>tb0508182268</a:t>
            </a:r>
          </a:p>
        </p:txBody>
      </p:sp>
      <p:sp>
        <p:nvSpPr>
          <p:cNvPr id="4" name="Slide Number Placeholder 3"/>
          <p:cNvSpPr>
            <a:spLocks noGrp="1"/>
          </p:cNvSpPr>
          <p:nvPr>
            <p:ph type="sldNum" sz="quarter" idx="5"/>
          </p:nvPr>
        </p:nvSpPr>
        <p:spPr/>
        <p:txBody>
          <a:bodyPr/>
          <a:lstStyle/>
          <a:p>
            <a:fld id="{4E4946A3-FD68-4E77-9DEF-1E7536A4AD96}" type="slidenum">
              <a:rPr lang="en-US" smtClean="0"/>
              <a:t>28</a:t>
            </a:fld>
            <a:endParaRPr lang="en-US"/>
          </a:p>
        </p:txBody>
      </p:sp>
    </p:spTree>
    <p:extLst>
      <p:ext uri="{BB962C8B-B14F-4D97-AF65-F5344CB8AC3E}">
        <p14:creationId xmlns:p14="http://schemas.microsoft.com/office/powerpoint/2010/main" val="249849467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city square was located across the moat from the King’s Gate.</a:t>
            </a:r>
          </a:p>
          <a:p>
            <a:endParaRPr lang="en-US" dirty="0"/>
          </a:p>
          <a:p>
            <a:r>
              <a:rPr lang="en-US" dirty="0"/>
              <a:t>tb0508182268</a:t>
            </a:r>
          </a:p>
        </p:txBody>
      </p:sp>
      <p:sp>
        <p:nvSpPr>
          <p:cNvPr id="4" name="Slide Number Placeholder 3"/>
          <p:cNvSpPr>
            <a:spLocks noGrp="1"/>
          </p:cNvSpPr>
          <p:nvPr>
            <p:ph type="sldNum" sz="quarter" idx="5"/>
          </p:nvPr>
        </p:nvSpPr>
        <p:spPr/>
        <p:txBody>
          <a:bodyPr/>
          <a:lstStyle/>
          <a:p>
            <a:fld id="{4E4946A3-FD68-4E77-9DEF-1E7536A4AD96}" type="slidenum">
              <a:rPr lang="en-US" smtClean="0"/>
              <a:t>29</a:t>
            </a:fld>
            <a:endParaRPr lang="en-US"/>
          </a:p>
        </p:txBody>
      </p:sp>
    </p:spTree>
    <p:extLst>
      <p:ext uri="{BB962C8B-B14F-4D97-AF65-F5344CB8AC3E}">
        <p14:creationId xmlns:p14="http://schemas.microsoft.com/office/powerpoint/2010/main" val="33835075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Tearing one’s clothes was a dramatic expression of great grief. This photo</a:t>
            </a:r>
            <a:r>
              <a:rPr lang="en-US" baseline="0" dirty="0"/>
              <a:t> of a prophet was taken at Yad HaShmonah Biblical Gardens, in the Judean hills west of Jerusalem.</a:t>
            </a:r>
            <a:endParaRPr lang="en-US" dirty="0"/>
          </a:p>
          <a:p>
            <a:endParaRPr lang="en-US" dirty="0"/>
          </a:p>
          <a:p>
            <a:r>
              <a:rPr lang="en-US" dirty="0"/>
              <a:t>tb052816710</a:t>
            </a:r>
          </a:p>
        </p:txBody>
      </p:sp>
      <p:sp>
        <p:nvSpPr>
          <p:cNvPr id="4" name="Slide Number Placeholder 3"/>
          <p:cNvSpPr>
            <a:spLocks noGrp="1"/>
          </p:cNvSpPr>
          <p:nvPr>
            <p:ph type="sldNum" sz="quarter" idx="5"/>
          </p:nvPr>
        </p:nvSpPr>
        <p:spPr/>
        <p:txBody>
          <a:bodyPr/>
          <a:lstStyle/>
          <a:p>
            <a:fld id="{4E4946A3-FD68-4E77-9DEF-1E7536A4AD96}" type="slidenum">
              <a:rPr lang="en-US" smtClean="0"/>
              <a:t>3</a:t>
            </a:fld>
            <a:endParaRPr lang="en-US"/>
          </a:p>
        </p:txBody>
      </p:sp>
    </p:spTree>
    <p:extLst>
      <p:ext uri="{BB962C8B-B14F-4D97-AF65-F5344CB8AC3E}">
        <p14:creationId xmlns:p14="http://schemas.microsoft.com/office/powerpoint/2010/main" val="108664822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the next slide for labels.</a:t>
            </a:r>
          </a:p>
          <a:p>
            <a:endParaRPr lang="en-US" dirty="0"/>
          </a:p>
          <a:p>
            <a:r>
              <a:rPr lang="en-US" dirty="0"/>
              <a:t>tb0508182262</a:t>
            </a:r>
          </a:p>
        </p:txBody>
      </p:sp>
      <p:sp>
        <p:nvSpPr>
          <p:cNvPr id="4" name="Slide Number Placeholder 3"/>
          <p:cNvSpPr>
            <a:spLocks noGrp="1"/>
          </p:cNvSpPr>
          <p:nvPr>
            <p:ph type="sldNum" sz="quarter" idx="5"/>
          </p:nvPr>
        </p:nvSpPr>
        <p:spPr/>
        <p:txBody>
          <a:bodyPr/>
          <a:lstStyle/>
          <a:p>
            <a:fld id="{4E4946A3-FD68-4E77-9DEF-1E7536A4AD96}" type="slidenum">
              <a:rPr lang="en-US" smtClean="0"/>
              <a:t>30</a:t>
            </a:fld>
            <a:endParaRPr lang="en-US"/>
          </a:p>
        </p:txBody>
      </p:sp>
    </p:spTree>
    <p:extLst>
      <p:ext uri="{BB962C8B-B14F-4D97-AF65-F5344CB8AC3E}">
        <p14:creationId xmlns:p14="http://schemas.microsoft.com/office/powerpoint/2010/main" val="48432726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tb0508182262</a:t>
            </a:r>
          </a:p>
        </p:txBody>
      </p:sp>
      <p:sp>
        <p:nvSpPr>
          <p:cNvPr id="4" name="Slide Number Placeholder 3"/>
          <p:cNvSpPr>
            <a:spLocks noGrp="1"/>
          </p:cNvSpPr>
          <p:nvPr>
            <p:ph type="sldNum" sz="quarter" idx="5"/>
          </p:nvPr>
        </p:nvSpPr>
        <p:spPr/>
        <p:txBody>
          <a:bodyPr/>
          <a:lstStyle/>
          <a:p>
            <a:fld id="{4E4946A3-FD68-4E77-9DEF-1E7536A4AD96}" type="slidenum">
              <a:rPr lang="en-US" smtClean="0"/>
              <a:t>31</a:t>
            </a:fld>
            <a:endParaRPr lang="en-US"/>
          </a:p>
        </p:txBody>
      </p:sp>
    </p:spTree>
    <p:extLst>
      <p:ext uri="{BB962C8B-B14F-4D97-AF65-F5344CB8AC3E}">
        <p14:creationId xmlns:p14="http://schemas.microsoft.com/office/powerpoint/2010/main" val="324558236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city square was located across the moat from the King’s Gate. The next slide includes labels.</a:t>
            </a:r>
          </a:p>
          <a:p>
            <a:endParaRPr lang="en-US" dirty="0"/>
          </a:p>
          <a:p>
            <a:r>
              <a:rPr lang="en-US" dirty="0"/>
              <a:t>tb0508182268</a:t>
            </a:r>
          </a:p>
        </p:txBody>
      </p:sp>
      <p:sp>
        <p:nvSpPr>
          <p:cNvPr id="4" name="Slide Number Placeholder 3"/>
          <p:cNvSpPr>
            <a:spLocks noGrp="1"/>
          </p:cNvSpPr>
          <p:nvPr>
            <p:ph type="sldNum" sz="quarter" idx="5"/>
          </p:nvPr>
        </p:nvSpPr>
        <p:spPr/>
        <p:txBody>
          <a:bodyPr/>
          <a:lstStyle/>
          <a:p>
            <a:fld id="{4E4946A3-FD68-4E77-9DEF-1E7536A4AD96}" type="slidenum">
              <a:rPr lang="en-US" smtClean="0"/>
              <a:t>32</a:t>
            </a:fld>
            <a:endParaRPr lang="en-US"/>
          </a:p>
        </p:txBody>
      </p:sp>
    </p:spTree>
    <p:extLst>
      <p:ext uri="{BB962C8B-B14F-4D97-AF65-F5344CB8AC3E}">
        <p14:creationId xmlns:p14="http://schemas.microsoft.com/office/powerpoint/2010/main" val="338350758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city square was located across the moat from the King’s Gate.</a:t>
            </a:r>
          </a:p>
          <a:p>
            <a:endParaRPr lang="en-US" dirty="0"/>
          </a:p>
          <a:p>
            <a:r>
              <a:rPr lang="en-US" dirty="0"/>
              <a:t>tb0508182268</a:t>
            </a:r>
          </a:p>
        </p:txBody>
      </p:sp>
      <p:sp>
        <p:nvSpPr>
          <p:cNvPr id="4" name="Slide Number Placeholder 3"/>
          <p:cNvSpPr>
            <a:spLocks noGrp="1"/>
          </p:cNvSpPr>
          <p:nvPr>
            <p:ph type="sldNum" sz="quarter" idx="5"/>
          </p:nvPr>
        </p:nvSpPr>
        <p:spPr/>
        <p:txBody>
          <a:bodyPr/>
          <a:lstStyle/>
          <a:p>
            <a:fld id="{4E4946A3-FD68-4E77-9DEF-1E7536A4AD96}" type="slidenum">
              <a:rPr lang="en-US" smtClean="0"/>
              <a:t>33</a:t>
            </a:fld>
            <a:endParaRPr lang="en-US"/>
          </a:p>
        </p:txBody>
      </p:sp>
    </p:spTree>
    <p:extLst>
      <p:ext uri="{BB962C8B-B14F-4D97-AF65-F5344CB8AC3E}">
        <p14:creationId xmlns:p14="http://schemas.microsoft.com/office/powerpoint/2010/main" val="338350758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Mordecai’s knowledge of what had happened was quite detailed, even including the amount of money paid by Haman, indicating that he had a source inside the palace and had not just learned this from reading the edict. </a:t>
            </a:r>
            <a:r>
              <a:rPr lang="en-US" dirty="0"/>
              <a:t>This silver coin is attributed to Darius I, father</a:t>
            </a:r>
            <a:r>
              <a:rPr lang="en-US" baseline="0" dirty="0"/>
              <a:t> of Xerxes, and coins of this type could have made up part of Haman’s payment. This coin</a:t>
            </a:r>
            <a:r>
              <a:rPr lang="en-US" dirty="0"/>
              <a:t> depicts the king in a kneeling/running stance, holding a spear in his right hand and a bow in his left hand (where preserved in parallel examples). This coin was photographed at the Harvard Art Museums.</a:t>
            </a:r>
          </a:p>
          <a:p>
            <a:endParaRPr lang="en-US" dirty="0"/>
          </a:p>
          <a:p>
            <a:r>
              <a:rPr lang="en-US" dirty="0"/>
              <a:t>adr1711203512</a:t>
            </a:r>
          </a:p>
        </p:txBody>
      </p:sp>
      <p:sp>
        <p:nvSpPr>
          <p:cNvPr id="4" name="Slide Number Placeholder 3"/>
          <p:cNvSpPr>
            <a:spLocks noGrp="1"/>
          </p:cNvSpPr>
          <p:nvPr>
            <p:ph type="sldNum" sz="quarter" idx="5"/>
          </p:nvPr>
        </p:nvSpPr>
        <p:spPr/>
        <p:txBody>
          <a:bodyPr/>
          <a:lstStyle/>
          <a:p>
            <a:fld id="{4E4946A3-FD68-4E77-9DEF-1E7536A4AD96}" type="slidenum">
              <a:rPr lang="en-US" smtClean="0"/>
              <a:t>34</a:t>
            </a:fld>
            <a:endParaRPr lang="en-US"/>
          </a:p>
        </p:txBody>
      </p:sp>
    </p:spTree>
    <p:extLst>
      <p:ext uri="{BB962C8B-B14F-4D97-AF65-F5344CB8AC3E}">
        <p14:creationId xmlns:p14="http://schemas.microsoft.com/office/powerpoint/2010/main" val="57969339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 Hall of Names is a repository for the names of millions of Holocaust (Shoah) victims at Yad VaShem, the World Holocaust Remembrance Center in Jerusalem. No cemeteries, no headstones, no traces were left to mark the loss of the six million Holocaust victims. The Hall of Names currently houses about 2.7 million original Pages of Testimony in a temperature- and humidity-controlled environment. The names of about four and a half of the six million Jews murdered by the Nazis and their accomplices are commemorated here.</a:t>
            </a:r>
          </a:p>
          <a:p>
            <a:endParaRPr lang="en-US" dirty="0"/>
          </a:p>
          <a:p>
            <a:r>
              <a:rPr lang="en-US" dirty="0"/>
              <a:t>kg030801206</a:t>
            </a:r>
          </a:p>
        </p:txBody>
      </p:sp>
      <p:sp>
        <p:nvSpPr>
          <p:cNvPr id="4" name="Slide Number Placeholder 3"/>
          <p:cNvSpPr>
            <a:spLocks noGrp="1"/>
          </p:cNvSpPr>
          <p:nvPr>
            <p:ph type="sldNum" sz="quarter" idx="5"/>
          </p:nvPr>
        </p:nvSpPr>
        <p:spPr/>
        <p:txBody>
          <a:bodyPr/>
          <a:lstStyle/>
          <a:p>
            <a:fld id="{4E4946A3-FD68-4E77-9DEF-1E7536A4AD96}" type="slidenum">
              <a:rPr lang="en-US" smtClean="0"/>
              <a:t>35</a:t>
            </a:fld>
            <a:endParaRPr lang="en-US"/>
          </a:p>
        </p:txBody>
      </p:sp>
    </p:spTree>
    <p:extLst>
      <p:ext uri="{BB962C8B-B14F-4D97-AF65-F5344CB8AC3E}">
        <p14:creationId xmlns:p14="http://schemas.microsoft.com/office/powerpoint/2010/main" val="309589273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decree circulating in Susa was most likely written on clay tablets, although it is also likely that a papyrus copy written in Aramaic or Hebrew was issued to the Jewish population in the capital. These tablets were photographed at the Oriental Institute Museum at the University of Chicago.</a:t>
            </a:r>
          </a:p>
          <a:p>
            <a:endParaRPr lang="en-US" dirty="0"/>
          </a:p>
          <a:p>
            <a:r>
              <a:rPr lang="en-US" dirty="0"/>
              <a:t>adr060815590</a:t>
            </a:r>
          </a:p>
        </p:txBody>
      </p:sp>
      <p:sp>
        <p:nvSpPr>
          <p:cNvPr id="4" name="Slide Number Placeholder 3"/>
          <p:cNvSpPr>
            <a:spLocks noGrp="1"/>
          </p:cNvSpPr>
          <p:nvPr>
            <p:ph type="sldNum" sz="quarter" idx="5"/>
          </p:nvPr>
        </p:nvSpPr>
        <p:spPr/>
        <p:txBody>
          <a:bodyPr/>
          <a:lstStyle/>
          <a:p>
            <a:fld id="{4E4946A3-FD68-4E77-9DEF-1E7536A4AD96}" type="slidenum">
              <a:rPr lang="en-US" smtClean="0">
                <a:solidFill>
                  <a:prstClr val="black"/>
                </a:solidFill>
              </a:rPr>
              <a:pPr/>
              <a:t>36</a:t>
            </a:fld>
            <a:endParaRPr lang="en-US">
              <a:solidFill>
                <a:prstClr val="black"/>
              </a:solidFill>
            </a:endParaRPr>
          </a:p>
        </p:txBody>
      </p:sp>
    </p:spTree>
    <p:extLst>
      <p:ext uri="{BB962C8B-B14F-4D97-AF65-F5344CB8AC3E}">
        <p14:creationId xmlns:p14="http://schemas.microsoft.com/office/powerpoint/2010/main" val="317817910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statue was found near the Lateran baptistry and was photographed at the Vatican Museums.</a:t>
            </a:r>
          </a:p>
          <a:p>
            <a:endParaRPr lang="en-US" dirty="0"/>
          </a:p>
          <a:p>
            <a:r>
              <a:rPr lang="en-US" dirty="0"/>
              <a:t>tb0512176644</a:t>
            </a:r>
          </a:p>
        </p:txBody>
      </p:sp>
      <p:sp>
        <p:nvSpPr>
          <p:cNvPr id="4" name="Slide Number Placeholder 3"/>
          <p:cNvSpPr>
            <a:spLocks noGrp="1"/>
          </p:cNvSpPr>
          <p:nvPr>
            <p:ph type="sldNum" sz="quarter" idx="5"/>
          </p:nvPr>
        </p:nvSpPr>
        <p:spPr/>
        <p:txBody>
          <a:bodyPr/>
          <a:lstStyle/>
          <a:p>
            <a:fld id="{4E4946A3-FD68-4E77-9DEF-1E7536A4AD96}" type="slidenum">
              <a:rPr lang="en-US" smtClean="0"/>
              <a:t>37</a:t>
            </a:fld>
            <a:endParaRPr lang="en-US"/>
          </a:p>
        </p:txBody>
      </p:sp>
    </p:spTree>
    <p:extLst>
      <p:ext uri="{BB962C8B-B14F-4D97-AF65-F5344CB8AC3E}">
        <p14:creationId xmlns:p14="http://schemas.microsoft.com/office/powerpoint/2010/main" val="317817910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Whether Esther was literate or not, it was likely that </a:t>
            </a:r>
            <a:r>
              <a:rPr lang="en-US" dirty="0" err="1"/>
              <a:t>Hathach</a:t>
            </a:r>
            <a:r>
              <a:rPr lang="en-US" dirty="0"/>
              <a:t> read and/or translated the decree for Esther. This depiction of one person reading to another was photographed at the Istanbul Archaeological Museum.</a:t>
            </a:r>
          </a:p>
          <a:p>
            <a:endParaRPr lang="en-US" dirty="0"/>
          </a:p>
          <a:p>
            <a:r>
              <a:rPr lang="en-US" dirty="0"/>
              <a:t>tb122916539</a:t>
            </a:r>
          </a:p>
        </p:txBody>
      </p:sp>
      <p:sp>
        <p:nvSpPr>
          <p:cNvPr id="4" name="Slide Number Placeholder 3"/>
          <p:cNvSpPr>
            <a:spLocks noGrp="1"/>
          </p:cNvSpPr>
          <p:nvPr>
            <p:ph type="sldNum" sz="quarter" idx="5"/>
          </p:nvPr>
        </p:nvSpPr>
        <p:spPr/>
        <p:txBody>
          <a:bodyPr/>
          <a:lstStyle/>
          <a:p>
            <a:fld id="{4E4946A3-FD68-4E77-9DEF-1E7536A4AD96}" type="slidenum">
              <a:rPr lang="en-US" smtClean="0"/>
              <a:t>38</a:t>
            </a:fld>
            <a:endParaRPr lang="en-US"/>
          </a:p>
        </p:txBody>
      </p:sp>
    </p:spTree>
    <p:extLst>
      <p:ext uri="{BB962C8B-B14F-4D97-AF65-F5344CB8AC3E}">
        <p14:creationId xmlns:p14="http://schemas.microsoft.com/office/powerpoint/2010/main" val="367252811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depiction of the Persian throne room was photographed at the National Museum of Iran.</a:t>
            </a:r>
          </a:p>
          <a:p>
            <a:endParaRPr lang="en-US" dirty="0"/>
          </a:p>
          <a:p>
            <a:r>
              <a:rPr lang="en-US" dirty="0"/>
              <a:t>tb0514183887c</a:t>
            </a:r>
          </a:p>
        </p:txBody>
      </p:sp>
      <p:sp>
        <p:nvSpPr>
          <p:cNvPr id="4" name="Slide Number Placeholder 3"/>
          <p:cNvSpPr>
            <a:spLocks noGrp="1"/>
          </p:cNvSpPr>
          <p:nvPr>
            <p:ph type="sldNum" sz="quarter" idx="5"/>
          </p:nvPr>
        </p:nvSpPr>
        <p:spPr/>
        <p:txBody>
          <a:bodyPr/>
          <a:lstStyle/>
          <a:p>
            <a:fld id="{4E4946A3-FD68-4E77-9DEF-1E7536A4AD96}" type="slidenum">
              <a:rPr lang="en-US" smtClean="0"/>
              <a:t>39</a:t>
            </a:fld>
            <a:endParaRPr lang="en-US"/>
          </a:p>
        </p:txBody>
      </p:sp>
    </p:spTree>
    <p:extLst>
      <p:ext uri="{BB962C8B-B14F-4D97-AF65-F5344CB8AC3E}">
        <p14:creationId xmlns:p14="http://schemas.microsoft.com/office/powerpoint/2010/main" val="38900159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Sackcloth was rough fabric that was usually used to make sacks, not clothing. It is somewhat similar</a:t>
            </a:r>
            <a:r>
              <a:rPr lang="en-US" baseline="0" dirty="0"/>
              <a:t> to modern burlap. It is also interesting that the Hebrew word is </a:t>
            </a:r>
            <a:r>
              <a:rPr lang="en-US" i="1" baseline="0" dirty="0" err="1"/>
              <a:t>saq</a:t>
            </a:r>
            <a:r>
              <a:rPr lang="en-US" baseline="0" dirty="0"/>
              <a:t> (</a:t>
            </a:r>
            <a:r>
              <a:rPr lang="he-IL" sz="1200" b="0" i="0" u="none" strike="noStrike" kern="1200" baseline="0" dirty="0">
                <a:solidFill>
                  <a:schemeClr val="tx1"/>
                </a:solidFill>
                <a:latin typeface="+mn-lt"/>
                <a:ea typeface="+mn-ea"/>
                <a:cs typeface="+mn-cs"/>
              </a:rPr>
              <a:t>שַׂק</a:t>
            </a:r>
            <a:r>
              <a:rPr lang="en-US" baseline="0" dirty="0"/>
              <a:t>), a word that has been borrowed into the English language. Ancient fabrics are rarely preserved over thousands of years. </a:t>
            </a:r>
            <a:r>
              <a:rPr lang="en-US" dirty="0"/>
              <a:t>This example of ancient sackcloth was photographed at the Egyptian Museum in Cairo.</a:t>
            </a:r>
          </a:p>
          <a:p>
            <a:endParaRPr lang="en-US" dirty="0"/>
          </a:p>
          <a:p>
            <a:r>
              <a:rPr lang="en-US" dirty="0"/>
              <a:t>adr1603194652</a:t>
            </a:r>
          </a:p>
        </p:txBody>
      </p:sp>
      <p:sp>
        <p:nvSpPr>
          <p:cNvPr id="4" name="Slide Number Placeholder 3"/>
          <p:cNvSpPr>
            <a:spLocks noGrp="1"/>
          </p:cNvSpPr>
          <p:nvPr>
            <p:ph type="sldNum" sz="quarter" idx="5"/>
          </p:nvPr>
        </p:nvSpPr>
        <p:spPr/>
        <p:txBody>
          <a:bodyPr/>
          <a:lstStyle/>
          <a:p>
            <a:fld id="{4E4946A3-FD68-4E77-9DEF-1E7536A4AD96}" type="slidenum">
              <a:rPr lang="en-US" smtClean="0"/>
              <a:t>4</a:t>
            </a:fld>
            <a:endParaRPr lang="en-US"/>
          </a:p>
        </p:txBody>
      </p:sp>
    </p:spTree>
    <p:extLst>
      <p:ext uri="{BB962C8B-B14F-4D97-AF65-F5344CB8AC3E}">
        <p14:creationId xmlns:p14="http://schemas.microsoft.com/office/powerpoint/2010/main" val="76675024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Median guards are the ones with the rounded hats, while the Persians have the tall, straight-sided hats.</a:t>
            </a:r>
          </a:p>
          <a:p>
            <a:endParaRPr lang="en-US" dirty="0"/>
          </a:p>
          <a:p>
            <a:r>
              <a:rPr lang="en-US" dirty="0"/>
              <a:t>tb0506181103</a:t>
            </a:r>
          </a:p>
        </p:txBody>
      </p:sp>
      <p:sp>
        <p:nvSpPr>
          <p:cNvPr id="4" name="Slide Number Placeholder 3"/>
          <p:cNvSpPr>
            <a:spLocks noGrp="1"/>
          </p:cNvSpPr>
          <p:nvPr>
            <p:ph type="sldNum" sz="quarter" idx="5"/>
          </p:nvPr>
        </p:nvSpPr>
        <p:spPr/>
        <p:txBody>
          <a:bodyPr/>
          <a:lstStyle/>
          <a:p>
            <a:fld id="{4E4946A3-FD68-4E77-9DEF-1E7536A4AD96}" type="slidenum">
              <a:rPr lang="en-US" smtClean="0"/>
              <a:t>40</a:t>
            </a:fld>
            <a:endParaRPr lang="en-US"/>
          </a:p>
        </p:txBody>
      </p:sp>
    </p:spTree>
    <p:extLst>
      <p:ext uri="{BB962C8B-B14F-4D97-AF65-F5344CB8AC3E}">
        <p14:creationId xmlns:p14="http://schemas.microsoft.com/office/powerpoint/2010/main" val="150909364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Esther characterizes the rule she is about to mention,</a:t>
            </a:r>
            <a:r>
              <a:rPr lang="en-US" baseline="0" dirty="0"/>
              <a:t> that no one can enter the king’s presence without a summons, as something that was widely known throughout the empire.</a:t>
            </a:r>
          </a:p>
          <a:p>
            <a:endParaRPr lang="en-US" dirty="0"/>
          </a:p>
          <a:p>
            <a:r>
              <a:rPr lang="en-US" dirty="0"/>
              <a:t>tb0506181037</a:t>
            </a:r>
          </a:p>
        </p:txBody>
      </p:sp>
      <p:sp>
        <p:nvSpPr>
          <p:cNvPr id="4" name="Slide Number Placeholder 3"/>
          <p:cNvSpPr>
            <a:spLocks noGrp="1"/>
          </p:cNvSpPr>
          <p:nvPr>
            <p:ph type="sldNum" sz="quarter" idx="5"/>
          </p:nvPr>
        </p:nvSpPr>
        <p:spPr/>
        <p:txBody>
          <a:bodyPr/>
          <a:lstStyle/>
          <a:p>
            <a:fld id="{4E4946A3-FD68-4E77-9DEF-1E7536A4AD96}" type="slidenum">
              <a:rPr lang="en-US" smtClean="0"/>
              <a:t>41</a:t>
            </a:fld>
            <a:endParaRPr lang="en-US"/>
          </a:p>
        </p:txBody>
      </p:sp>
    </p:spTree>
    <p:extLst>
      <p:ext uri="{BB962C8B-B14F-4D97-AF65-F5344CB8AC3E}">
        <p14:creationId xmlns:p14="http://schemas.microsoft.com/office/powerpoint/2010/main" val="72568831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Beyond the inner courtyard</a:t>
            </a:r>
            <a:r>
              <a:rPr lang="en-US" baseline="0" dirty="0"/>
              <a:t> </a:t>
            </a:r>
            <a:r>
              <a:rPr lang="en-US" dirty="0"/>
              <a:t>are the royal apartments and the throne room itself. From the inner courtyard, one proceeds due south to stand before the king. Since the king is visible on his throne from the inner courtyard, unauthorized intruders would be considered trespassers and would be put to death. </a:t>
            </a:r>
            <a:r>
              <a:rPr lang="en-US" sz="1200" i="0" kern="1200" baseline="0" dirty="0">
                <a:solidFill>
                  <a:schemeClr val="tx1"/>
                </a:solidFill>
                <a:effectLst/>
                <a:latin typeface="+mn-lt"/>
                <a:ea typeface="+mn-ea"/>
                <a:cs typeface="+mn-cs"/>
              </a:rPr>
              <a:t>An editable version is included beneath the graphic for those who wish to modify it. </a:t>
            </a:r>
            <a:endParaRPr lang="en-US" dirty="0"/>
          </a:p>
          <a:p>
            <a:endParaRPr lang="en-US" dirty="0"/>
          </a:p>
          <a:p>
            <a:r>
              <a:rPr lang="en-US" dirty="0"/>
              <a:t>Plan</a:t>
            </a:r>
            <a:r>
              <a:rPr lang="en-US" baseline="0" dirty="0"/>
              <a:t> by Kris Udd.</a:t>
            </a:r>
            <a:endParaRPr lang="en-US" dirty="0"/>
          </a:p>
        </p:txBody>
      </p:sp>
      <p:sp>
        <p:nvSpPr>
          <p:cNvPr id="4" name="Slide Number Placeholder 3"/>
          <p:cNvSpPr>
            <a:spLocks noGrp="1"/>
          </p:cNvSpPr>
          <p:nvPr>
            <p:ph type="sldNum" sz="quarter" idx="5"/>
          </p:nvPr>
        </p:nvSpPr>
        <p:spPr/>
        <p:txBody>
          <a:bodyPr/>
          <a:lstStyle/>
          <a:p>
            <a:fld id="{4E4946A3-FD68-4E77-9DEF-1E7536A4AD96}" type="slidenum">
              <a:rPr lang="en-US" smtClean="0">
                <a:solidFill>
                  <a:prstClr val="black"/>
                </a:solidFill>
              </a:rPr>
              <a:pPr/>
              <a:t>42</a:t>
            </a:fld>
            <a:endParaRPr lang="en-US">
              <a:solidFill>
                <a:prstClr val="black"/>
              </a:solidFill>
            </a:endParaRPr>
          </a:p>
        </p:txBody>
      </p:sp>
    </p:spTree>
    <p:extLst>
      <p:ext uri="{BB962C8B-B14F-4D97-AF65-F5344CB8AC3E}">
        <p14:creationId xmlns:p14="http://schemas.microsoft.com/office/powerpoint/2010/main" val="257252938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a:t>
            </a:r>
            <a:r>
              <a:rPr lang="en-US" baseline="0" dirty="0"/>
              <a:t> view shown here is from the inner courtyard, looking directly into the throne room itself. The overgrown area in the foreground is part of the inner courtyard that was removed for further excavation by French archaeologists but not restored. </a:t>
            </a:r>
            <a:r>
              <a:rPr lang="en-US" dirty="0"/>
              <a:t>See the next slide for labels.</a:t>
            </a:r>
          </a:p>
          <a:p>
            <a:endParaRPr lang="en-US" dirty="0"/>
          </a:p>
          <a:p>
            <a:r>
              <a:rPr lang="en-US" dirty="0"/>
              <a:t>tb0508182180</a:t>
            </a:r>
          </a:p>
        </p:txBody>
      </p:sp>
      <p:sp>
        <p:nvSpPr>
          <p:cNvPr id="4" name="Slide Number Placeholder 3"/>
          <p:cNvSpPr>
            <a:spLocks noGrp="1"/>
          </p:cNvSpPr>
          <p:nvPr>
            <p:ph type="sldNum" sz="quarter" idx="5"/>
          </p:nvPr>
        </p:nvSpPr>
        <p:spPr/>
        <p:txBody>
          <a:bodyPr/>
          <a:lstStyle/>
          <a:p>
            <a:fld id="{4E4946A3-FD68-4E77-9DEF-1E7536A4AD96}" type="slidenum">
              <a:rPr lang="en-US" smtClean="0"/>
              <a:t>43</a:t>
            </a:fld>
            <a:endParaRPr lang="en-US"/>
          </a:p>
        </p:txBody>
      </p:sp>
    </p:spTree>
    <p:extLst>
      <p:ext uri="{BB962C8B-B14F-4D97-AF65-F5344CB8AC3E}">
        <p14:creationId xmlns:p14="http://schemas.microsoft.com/office/powerpoint/2010/main" val="1158493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a:t>
            </a:r>
            <a:r>
              <a:rPr lang="en-US" baseline="0" dirty="0"/>
              <a:t> view shown here is from the inner courtyard, looking directly into the throne room itself. The overgrown area in the foreground is part of the inner courtyard that was removed for further excavation by French archaeologists but not restored. </a:t>
            </a:r>
          </a:p>
          <a:p>
            <a:endParaRPr lang="en-US" dirty="0"/>
          </a:p>
          <a:p>
            <a:r>
              <a:rPr lang="en-US" dirty="0"/>
              <a:t>tb0508182180</a:t>
            </a:r>
          </a:p>
        </p:txBody>
      </p:sp>
      <p:sp>
        <p:nvSpPr>
          <p:cNvPr id="4" name="Slide Number Placeholder 3"/>
          <p:cNvSpPr>
            <a:spLocks noGrp="1"/>
          </p:cNvSpPr>
          <p:nvPr>
            <p:ph type="sldNum" sz="quarter" idx="5"/>
          </p:nvPr>
        </p:nvSpPr>
        <p:spPr/>
        <p:txBody>
          <a:bodyPr/>
          <a:lstStyle/>
          <a:p>
            <a:fld id="{4E4946A3-FD68-4E77-9DEF-1E7536A4AD96}" type="slidenum">
              <a:rPr lang="en-US" smtClean="0"/>
              <a:t>44</a:t>
            </a:fld>
            <a:endParaRPr lang="en-US"/>
          </a:p>
        </p:txBody>
      </p:sp>
    </p:spTree>
    <p:extLst>
      <p:ext uri="{BB962C8B-B14F-4D97-AF65-F5344CB8AC3E}">
        <p14:creationId xmlns:p14="http://schemas.microsoft.com/office/powerpoint/2010/main" val="428968884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bulla (seal impression) was photographed at the Boston Museum of Fine Arts. For more information on this artifact, see https://www.mfa.org/collections/object/bulla-with-stamp-seal-impression-164620.</a:t>
            </a:r>
          </a:p>
          <a:p>
            <a:endParaRPr lang="en-US" dirty="0"/>
          </a:p>
          <a:p>
            <a:r>
              <a:rPr lang="en-US" dirty="0"/>
              <a:t>adr1711202594b</a:t>
            </a:r>
          </a:p>
        </p:txBody>
      </p:sp>
      <p:sp>
        <p:nvSpPr>
          <p:cNvPr id="4" name="Slide Number Placeholder 3"/>
          <p:cNvSpPr>
            <a:spLocks noGrp="1"/>
          </p:cNvSpPr>
          <p:nvPr>
            <p:ph type="sldNum" sz="quarter" idx="5"/>
          </p:nvPr>
        </p:nvSpPr>
        <p:spPr/>
        <p:txBody>
          <a:bodyPr/>
          <a:lstStyle/>
          <a:p>
            <a:fld id="{4E4946A3-FD68-4E77-9DEF-1E7536A4AD96}" type="slidenum">
              <a:rPr lang="en-US" smtClean="0"/>
              <a:t>45</a:t>
            </a:fld>
            <a:endParaRPr lang="en-US"/>
          </a:p>
        </p:txBody>
      </p:sp>
    </p:spTree>
    <p:extLst>
      <p:ext uri="{BB962C8B-B14F-4D97-AF65-F5344CB8AC3E}">
        <p14:creationId xmlns:p14="http://schemas.microsoft.com/office/powerpoint/2010/main" val="339589674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There are several contemporary depictions of Persian kings</a:t>
            </a:r>
            <a:r>
              <a:rPr lang="en-US" baseline="0" dirty="0"/>
              <a:t> seated on their thrones, and in each case the king holds a long, slim scepter in his right hand. Incidentally, both the king and the crown prince standing behind him hold a lotus flower in the left hand. Similar items are also often depicted in the hands of dignitaries from various places. The meaning of this item is uncertain, but it is noteworthy that this flower (</a:t>
            </a:r>
            <a:r>
              <a:rPr lang="en-US" b="0" i="1" dirty="0" err="1"/>
              <a:t>Nelumbo</a:t>
            </a:r>
            <a:r>
              <a:rPr lang="en-US" b="0" i="1" dirty="0"/>
              <a:t> nucifera</a:t>
            </a:r>
            <a:r>
              <a:rPr lang="en-US" baseline="0" dirty="0"/>
              <a:t>) does not grow in Mesopotamia but is native to both Egypt and India, the two regions at the eastern and south-western extremes of the Persian empire.</a:t>
            </a:r>
            <a:r>
              <a:rPr lang="en-US" dirty="0"/>
              <a:t> Perhaps</a:t>
            </a:r>
            <a:r>
              <a:rPr lang="en-US" baseline="0" dirty="0"/>
              <a:t> this flower represents the broad geographical extent of the empire. </a:t>
            </a:r>
            <a:r>
              <a:rPr lang="en-US" dirty="0"/>
              <a:t>This relief was photographed at the National Museum of Iran.</a:t>
            </a:r>
          </a:p>
          <a:p>
            <a:endParaRPr lang="en-US" dirty="0"/>
          </a:p>
          <a:p>
            <a:r>
              <a:rPr lang="en-US" dirty="0"/>
              <a:t>tb0514183823</a:t>
            </a:r>
          </a:p>
        </p:txBody>
      </p:sp>
      <p:sp>
        <p:nvSpPr>
          <p:cNvPr id="4" name="Slide Number Placeholder 3"/>
          <p:cNvSpPr>
            <a:spLocks noGrp="1"/>
          </p:cNvSpPr>
          <p:nvPr>
            <p:ph type="sldNum" sz="quarter" idx="10"/>
          </p:nvPr>
        </p:nvSpPr>
        <p:spPr/>
        <p:txBody>
          <a:bodyPr/>
          <a:lstStyle/>
          <a:p>
            <a:fld id="{4E4946A3-FD68-4E77-9DEF-1E7536A4AD96}" type="slidenum">
              <a:rPr lang="en-US" smtClean="0"/>
              <a:t>46</a:t>
            </a:fld>
            <a:endParaRPr lang="en-US"/>
          </a:p>
        </p:txBody>
      </p:sp>
    </p:spTree>
    <p:extLst>
      <p:ext uri="{BB962C8B-B14F-4D97-AF65-F5344CB8AC3E}">
        <p14:creationId xmlns:p14="http://schemas.microsoft.com/office/powerpoint/2010/main" val="216542652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depiction of Darius I shows a very similar</a:t>
            </a:r>
            <a:r>
              <a:rPr lang="en-US" baseline="0" dirty="0"/>
              <a:t> scene as the one shown on the previous slide. Again the scepter is shown as a long, slim rod, presumably fashioned of gold.</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tb0506180584</a:t>
            </a:r>
          </a:p>
        </p:txBody>
      </p:sp>
      <p:sp>
        <p:nvSpPr>
          <p:cNvPr id="4" name="Slide Number Placeholder 3"/>
          <p:cNvSpPr>
            <a:spLocks noGrp="1"/>
          </p:cNvSpPr>
          <p:nvPr>
            <p:ph type="sldNum" sz="quarter" idx="10"/>
          </p:nvPr>
        </p:nvSpPr>
        <p:spPr/>
        <p:txBody>
          <a:bodyPr/>
          <a:lstStyle/>
          <a:p>
            <a:fld id="{4E4946A3-FD68-4E77-9DEF-1E7536A4AD96}" type="slidenum">
              <a:rPr lang="en-US" smtClean="0">
                <a:solidFill>
                  <a:prstClr val="black"/>
                </a:solidFill>
              </a:rPr>
              <a:pPr/>
              <a:t>47</a:t>
            </a:fld>
            <a:endParaRPr lang="en-US">
              <a:solidFill>
                <a:prstClr val="black"/>
              </a:solidFill>
            </a:endParaRPr>
          </a:p>
        </p:txBody>
      </p:sp>
    </p:spTree>
    <p:extLst>
      <p:ext uri="{BB962C8B-B14F-4D97-AF65-F5344CB8AC3E}">
        <p14:creationId xmlns:p14="http://schemas.microsoft.com/office/powerpoint/2010/main" val="216542652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scepter is an ancient symbol of royal power. This relief depicts an Egyptian pharaoh holding a scepter and mace in his left hand, and a crook and flail in the right. Although the scepter shown here is hundreds of years older than the time of Esther and from a different culture, it is similar in size and shape to the scepters with which the Persian kings</a:t>
            </a:r>
            <a:r>
              <a:rPr lang="en-US" baseline="0" dirty="0"/>
              <a:t> portrayed themselves. </a:t>
            </a:r>
            <a:r>
              <a:rPr lang="en-US" dirty="0"/>
              <a:t>This image comes from The Metropolitan Museum of Art, public domain, Purchase, Frederick P. Huntley Bequest, 1959, http://metmuseum.org/art/collection/search/548358.</a:t>
            </a:r>
          </a:p>
          <a:p>
            <a:endParaRPr lang="en-US" dirty="0"/>
          </a:p>
          <a:p>
            <a:r>
              <a:rPr lang="en-US" dirty="0"/>
              <a:t>met548358</a:t>
            </a:r>
          </a:p>
        </p:txBody>
      </p:sp>
      <p:sp>
        <p:nvSpPr>
          <p:cNvPr id="4" name="Slide Number Placeholder 3"/>
          <p:cNvSpPr>
            <a:spLocks noGrp="1"/>
          </p:cNvSpPr>
          <p:nvPr>
            <p:ph type="sldNum" sz="quarter" idx="10"/>
          </p:nvPr>
        </p:nvSpPr>
        <p:spPr/>
        <p:txBody>
          <a:bodyPr/>
          <a:lstStyle/>
          <a:p>
            <a:fld id="{4E4946A3-FD68-4E77-9DEF-1E7536A4AD96}" type="slidenum">
              <a:rPr lang="en-US" smtClean="0"/>
              <a:t>48</a:t>
            </a:fld>
            <a:endParaRPr lang="en-US"/>
          </a:p>
        </p:txBody>
      </p:sp>
    </p:spTree>
    <p:extLst>
      <p:ext uri="{BB962C8B-B14F-4D97-AF65-F5344CB8AC3E}">
        <p14:creationId xmlns:p14="http://schemas.microsoft.com/office/powerpoint/2010/main" val="254350010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Esther’s response, "I have not been summoned to come before the king for these thirty days," is somewhat enigmatic but may point to a more sinister issue. There are two chronological anchor points in the nearby narrative. In Esther 3:13, the scribes were summoned to process the edict of Haman "on the 13th day of the 1st month." A little more than two months later, Mordecai issued the edict allowing the Jews to defend themselves, "in the 3rd month, on the 23rd day" (</a:t>
            </a:r>
            <a:r>
              <a:rPr lang="en-US" dirty="0" err="1"/>
              <a:t>Esth</a:t>
            </a:r>
            <a:r>
              <a:rPr lang="en-US" dirty="0"/>
              <a:t> 8:9). Where in this two-month period was Esther’s approach before the king, and how is it related to Esther's "thirty days"?</a:t>
            </a:r>
          </a:p>
          <a:p>
            <a:endParaRPr lang="en-US" dirty="0"/>
          </a:p>
          <a:p>
            <a:r>
              <a:rPr lang="en-US" dirty="0"/>
              <a:t>The time required to process Haman's initial edict to exterminate the Jews is not stated, but it is easy to underestimate. It could have taken several weeks from the calling of the scribes to the actual issuance of the edict. It would have been necessary to establish the exact wording of the edict and translate the edict into dozens of languages (for example, Elamite, Babylonian, Hittite, Luwian, Egyptian, Aramaic, Hebrew, Phoenician, Greek, etc.). The scribes then needed to make sufficient copies to go to hundreds of different cities. It is not unreasonable to think that they would have made several hundred copies, and perhaps in excess of a thousand. Those that were in cuneiform languages would have been written on clay tablets which would then need to be allowed to dry and then fired in order to harden them. Finally, provision must have been made for the couriers who would travel across the empire with the new edict. The Persians had the means to do these things, but it was an expensive and time consuming task nonetheless. Because of these processes, it is possible that the edict was not actually published in Susa itself before the end of the first month, and perhaps not even that quickly.</a:t>
            </a:r>
          </a:p>
          <a:p>
            <a:endParaRPr lang="en-US" dirty="0"/>
          </a:p>
          <a:p>
            <a:r>
              <a:rPr lang="en-US" dirty="0"/>
              <a:t>On the other end of this two-month period, some time is required between Esther's banquet with Xerxes and Haman and the proclamation of self-defense for the Jews. Not only was Haman executed (which appears to have happened fairly quickly), but Mordecai was promoted (</a:t>
            </a:r>
            <a:r>
              <a:rPr lang="en-US" dirty="0" err="1"/>
              <a:t>Esth</a:t>
            </a:r>
            <a:r>
              <a:rPr lang="en-US" dirty="0"/>
              <a:t> 8:1), the house of Haman was assigned to Mordecai by Esther (</a:t>
            </a:r>
            <a:r>
              <a:rPr lang="en-US" dirty="0" err="1"/>
              <a:t>Esth</a:t>
            </a:r>
            <a:r>
              <a:rPr lang="en-US" dirty="0"/>
              <a:t> 8:2), and a separate request was made for the self-defense edict. That this was a separate incident is indicated by the fact that Esther again went to the king un-summoned, and again the king extended the golden scepter (</a:t>
            </a:r>
            <a:r>
              <a:rPr lang="en-US" dirty="0" err="1"/>
              <a:t>Esth</a:t>
            </a:r>
            <a:r>
              <a:rPr lang="en-US" dirty="0"/>
              <a:t> 8:4). It is not unreasonable to imagine that these events also covered several weeks.</a:t>
            </a:r>
          </a:p>
          <a:p>
            <a:endParaRPr lang="en-US" dirty="0"/>
          </a:p>
          <a:p>
            <a:r>
              <a:rPr lang="en-US" dirty="0"/>
              <a:t>If these estimations are correct, then there was about a month between the official announcement of the edict in Susa and Esther's banquet. This would imply that Esther had not been called to see the king since about the same time as the decision to exterminate the Jews had been made. One can only imagine that she wondered if the king had discovered her Jewish heritage, and perhaps had not summoned her because he planned to have her killed. The bravery required to appear un-summoned before the king under such circumstances is astounding. Knowledge of this thirty-day period greatly heightens the suspense of the reader and points up the extreme gravity of the situation when Esther took her life in her hands on account of her people. </a:t>
            </a:r>
            <a:r>
              <a:rPr lang="en-US" sz="1200" i="0" kern="1200" baseline="0" dirty="0">
                <a:solidFill>
                  <a:schemeClr val="tx1"/>
                </a:solidFill>
                <a:effectLst/>
                <a:latin typeface="+mn-lt"/>
                <a:ea typeface="+mn-ea"/>
                <a:cs typeface="+mn-cs"/>
              </a:rPr>
              <a:t>An editable version is included beneath the graphic for those who wish to modify it.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4946A3-FD68-4E77-9DEF-1E7536A4AD9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56864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limestone carving dates to the late 18th</a:t>
            </a:r>
            <a:r>
              <a:rPr lang="en-US" baseline="0" dirty="0"/>
              <a:t> dynasty. It is a very rare depiction of the practice mentioned in this verse. It </a:t>
            </a:r>
            <a:r>
              <a:rPr lang="en-US" dirty="0"/>
              <a:t>was photographed at the Brooklyn Museum.</a:t>
            </a:r>
          </a:p>
          <a:p>
            <a:endParaRPr lang="en-US" dirty="0"/>
          </a:p>
          <a:p>
            <a:r>
              <a:rPr lang="en-US" dirty="0"/>
              <a:t>adr1606023463</a:t>
            </a:r>
          </a:p>
        </p:txBody>
      </p:sp>
      <p:sp>
        <p:nvSpPr>
          <p:cNvPr id="4" name="Slide Number Placeholder 3"/>
          <p:cNvSpPr>
            <a:spLocks noGrp="1"/>
          </p:cNvSpPr>
          <p:nvPr>
            <p:ph type="sldNum" sz="quarter" idx="5"/>
          </p:nvPr>
        </p:nvSpPr>
        <p:spPr/>
        <p:txBody>
          <a:bodyPr/>
          <a:lstStyle/>
          <a:p>
            <a:fld id="{4E4946A3-FD68-4E77-9DEF-1E7536A4AD96}" type="slidenum">
              <a:rPr lang="en-US" smtClean="0"/>
              <a:t>5</a:t>
            </a:fld>
            <a:endParaRPr lang="en-US"/>
          </a:p>
        </p:txBody>
      </p:sp>
    </p:spTree>
    <p:extLst>
      <p:ext uri="{BB962C8B-B14F-4D97-AF65-F5344CB8AC3E}">
        <p14:creationId xmlns:p14="http://schemas.microsoft.com/office/powerpoint/2010/main" val="119928177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Archaeologists excavated a series of apartments at this location in Susa that they believe housed the women. These have not been reconstructed, but they are located just beyond the wall in the center of the photograph. The five apartments excavated each had multiple rooms and they covered an area of 10,764 square feet (1,000 </a:t>
            </a:r>
            <a:r>
              <a:rPr lang="en-US" dirty="0" err="1"/>
              <a:t>sq</a:t>
            </a:r>
            <a:r>
              <a:rPr lang="en-US" dirty="0"/>
              <a:t> m). They were accessed from a guarded passage that ran along the back wall of the room shown here (Perrot and </a:t>
            </a:r>
            <a:r>
              <a:rPr lang="en-US" dirty="0" err="1"/>
              <a:t>Ladiray</a:t>
            </a:r>
            <a:r>
              <a:rPr lang="en-US" dirty="0"/>
              <a:t> 1996: 251). The</a:t>
            </a:r>
            <a:r>
              <a:rPr lang="en-US" baseline="0" dirty="0"/>
              <a:t> next slide includes labels.</a:t>
            </a: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Reference:</a:t>
            </a: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kern="1200" dirty="0">
                <a:solidFill>
                  <a:schemeClr val="tx1"/>
                </a:solidFill>
                <a:latin typeface="+mn-lt"/>
                <a:ea typeface="+mn-ea"/>
                <a:cs typeface="+mn-cs"/>
              </a:rPr>
              <a:t>Perrot, Jean, and </a:t>
            </a:r>
            <a:r>
              <a:rPr lang="en-US" kern="1200" dirty="0" err="1">
                <a:solidFill>
                  <a:schemeClr val="tx1"/>
                </a:solidFill>
                <a:latin typeface="+mn-lt"/>
                <a:ea typeface="+mn-ea"/>
                <a:cs typeface="+mn-cs"/>
              </a:rPr>
              <a:t>Ladiray</a:t>
            </a:r>
            <a:r>
              <a:rPr lang="en-US" kern="1200" dirty="0">
                <a:solidFill>
                  <a:schemeClr val="tx1"/>
                </a:solidFill>
                <a:latin typeface="+mn-lt"/>
                <a:ea typeface="+mn-ea"/>
                <a:cs typeface="+mn-cs"/>
              </a:rPr>
              <a:t>, Daniel.</a:t>
            </a:r>
          </a:p>
          <a:p>
            <a:pPr marL="685800" indent="-457200">
              <a:tabLst>
                <a:tab pos="685800" algn="l"/>
              </a:tabLst>
              <a:defRPr/>
            </a:pPr>
            <a:r>
              <a:rPr lang="en-US" dirty="0"/>
              <a:t>1996	The Palace of Susa. Pp. 236–54 in </a:t>
            </a:r>
            <a:r>
              <a:rPr lang="en-US" i="1" dirty="0"/>
              <a:t>Royal Cities of the Biblical World</a:t>
            </a:r>
            <a:r>
              <a:rPr lang="en-US" dirty="0"/>
              <a:t>, ed. Joan </a:t>
            </a:r>
            <a:r>
              <a:rPr lang="en-US" dirty="0" err="1"/>
              <a:t>Goodnick</a:t>
            </a:r>
            <a:r>
              <a:rPr lang="en-US" dirty="0"/>
              <a:t> </a:t>
            </a:r>
            <a:r>
              <a:rPr lang="en-US" dirty="0" err="1"/>
              <a:t>Westenholz</a:t>
            </a:r>
            <a:r>
              <a:rPr lang="en-US" dirty="0"/>
              <a:t>. Jerusalem: Bible Lands Museum.</a:t>
            </a:r>
          </a:p>
          <a:p>
            <a:endParaRPr lang="en-US" sz="1200" kern="1200" dirty="0">
              <a:solidFill>
                <a:schemeClr val="tx1"/>
              </a:solidFill>
              <a:effectLst/>
              <a:latin typeface="+mn-lt"/>
              <a:ea typeface="+mn-ea"/>
              <a:cs typeface="+mn-cs"/>
            </a:endParaRPr>
          </a:p>
          <a:p>
            <a:r>
              <a:rPr lang="en-US" dirty="0"/>
              <a:t>tb0508182321</a:t>
            </a:r>
          </a:p>
        </p:txBody>
      </p:sp>
      <p:sp>
        <p:nvSpPr>
          <p:cNvPr id="4" name="Slide Number Placeholder 3"/>
          <p:cNvSpPr>
            <a:spLocks noGrp="1"/>
          </p:cNvSpPr>
          <p:nvPr>
            <p:ph type="sldNum" sz="quarter" idx="5"/>
          </p:nvPr>
        </p:nvSpPr>
        <p:spPr/>
        <p:txBody>
          <a:bodyPr/>
          <a:lstStyle/>
          <a:p>
            <a:fld id="{4E4946A3-FD68-4E77-9DEF-1E7536A4AD96}" type="slidenum">
              <a:rPr lang="en-US" smtClean="0"/>
              <a:t>50</a:t>
            </a:fld>
            <a:endParaRPr lang="en-US"/>
          </a:p>
        </p:txBody>
      </p:sp>
    </p:spTree>
    <p:extLst>
      <p:ext uri="{BB962C8B-B14F-4D97-AF65-F5344CB8AC3E}">
        <p14:creationId xmlns:p14="http://schemas.microsoft.com/office/powerpoint/2010/main" val="377216686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Archaeologists excavated a series of apartments at this location in Susa that they believe housed the women. These have not been reconstructed, but they are located just beyond the wall in the center of the photograph. The five apartments excavated each had multiple rooms and they covered an area of 10,764 square feet (1,000 </a:t>
            </a:r>
            <a:r>
              <a:rPr lang="en-US" dirty="0" err="1"/>
              <a:t>sq</a:t>
            </a:r>
            <a:r>
              <a:rPr lang="en-US" dirty="0"/>
              <a:t> m). They were accessed from a guarded passage that ran along the back wall of the room shown here (Perrot and </a:t>
            </a:r>
            <a:r>
              <a:rPr lang="en-US" dirty="0" err="1"/>
              <a:t>Ladiray</a:t>
            </a:r>
            <a:r>
              <a:rPr lang="en-US" dirty="0"/>
              <a:t> 1996: 251). </a:t>
            </a: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Reference:</a:t>
            </a: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kern="1200" dirty="0">
                <a:solidFill>
                  <a:schemeClr val="tx1"/>
                </a:solidFill>
                <a:latin typeface="+mn-lt"/>
                <a:ea typeface="+mn-ea"/>
                <a:cs typeface="+mn-cs"/>
              </a:rPr>
              <a:t>Perrot, Jean, and </a:t>
            </a:r>
            <a:r>
              <a:rPr lang="en-US" kern="1200" dirty="0" err="1">
                <a:solidFill>
                  <a:schemeClr val="tx1"/>
                </a:solidFill>
                <a:latin typeface="+mn-lt"/>
                <a:ea typeface="+mn-ea"/>
                <a:cs typeface="+mn-cs"/>
              </a:rPr>
              <a:t>Ladiray</a:t>
            </a:r>
            <a:r>
              <a:rPr lang="en-US" kern="1200" dirty="0">
                <a:solidFill>
                  <a:schemeClr val="tx1"/>
                </a:solidFill>
                <a:latin typeface="+mn-lt"/>
                <a:ea typeface="+mn-ea"/>
                <a:cs typeface="+mn-cs"/>
              </a:rPr>
              <a:t>, Daniel.</a:t>
            </a:r>
          </a:p>
          <a:p>
            <a:pPr marL="685800" indent="-457200">
              <a:tabLst>
                <a:tab pos="685800" algn="l"/>
              </a:tabLst>
              <a:defRPr/>
            </a:pPr>
            <a:r>
              <a:rPr lang="en-US" dirty="0"/>
              <a:t>1996	The Palace of Susa. Pp. 236–54 in </a:t>
            </a:r>
            <a:r>
              <a:rPr lang="en-US" i="1" dirty="0"/>
              <a:t>Royal Cities of the Biblical World</a:t>
            </a:r>
            <a:r>
              <a:rPr lang="en-US" dirty="0"/>
              <a:t>, ed. Joan </a:t>
            </a:r>
            <a:r>
              <a:rPr lang="en-US" dirty="0" err="1"/>
              <a:t>Goodnick</a:t>
            </a:r>
            <a:r>
              <a:rPr lang="en-US" dirty="0"/>
              <a:t> </a:t>
            </a:r>
            <a:r>
              <a:rPr lang="en-US" dirty="0" err="1"/>
              <a:t>Westenholz</a:t>
            </a:r>
            <a:r>
              <a:rPr lang="en-US" dirty="0"/>
              <a:t>. Jerusalem: Bible Lands Museum.</a:t>
            </a:r>
          </a:p>
          <a:p>
            <a:endParaRPr lang="en-US" sz="1200" kern="1200" dirty="0">
              <a:solidFill>
                <a:schemeClr val="tx1"/>
              </a:solidFill>
              <a:effectLst/>
              <a:latin typeface="+mn-lt"/>
              <a:ea typeface="+mn-ea"/>
              <a:cs typeface="+mn-cs"/>
            </a:endParaRPr>
          </a:p>
          <a:p>
            <a:r>
              <a:rPr lang="en-US" dirty="0"/>
              <a:t>tb0508182321</a:t>
            </a:r>
          </a:p>
        </p:txBody>
      </p:sp>
      <p:sp>
        <p:nvSpPr>
          <p:cNvPr id="4" name="Slide Number Placeholder 3"/>
          <p:cNvSpPr>
            <a:spLocks noGrp="1"/>
          </p:cNvSpPr>
          <p:nvPr>
            <p:ph type="sldNum" sz="quarter" idx="5"/>
          </p:nvPr>
        </p:nvSpPr>
        <p:spPr/>
        <p:txBody>
          <a:bodyPr/>
          <a:lstStyle/>
          <a:p>
            <a:fld id="{4E4946A3-FD68-4E77-9DEF-1E7536A4AD96}" type="slidenum">
              <a:rPr lang="en-US" smtClean="0"/>
              <a:t>51</a:t>
            </a:fld>
            <a:endParaRPr lang="en-US"/>
          </a:p>
        </p:txBody>
      </p:sp>
    </p:spTree>
    <p:extLst>
      <p:ext uri="{BB962C8B-B14F-4D97-AF65-F5344CB8AC3E}">
        <p14:creationId xmlns:p14="http://schemas.microsoft.com/office/powerpoint/2010/main" val="377216686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statement by Mordecai is perhaps the most famous line in the book of Esther. Although the book never mentions God directly, statements such as this hint strongly at the belief</a:t>
            </a:r>
            <a:r>
              <a:rPr lang="en-US" baseline="0" dirty="0"/>
              <a:t> that God is working behind the scenes to preserve His people and His covenant with them. This oil painting dates to 1865 and is in a private collection. </a:t>
            </a:r>
            <a:r>
              <a:rPr lang="en-US" dirty="0"/>
              <a:t>This image comes from Wikimedia Commons and is in the public domain. Source: </a:t>
            </a:r>
            <a:r>
              <a:rPr lang="en-US" baseline="0" dirty="0"/>
              <a:t>https://commons.wikimedia.org/wiki/File:Esthermillais.jpg</a:t>
            </a:r>
          </a:p>
          <a:p>
            <a:endParaRPr lang="en-US" baseline="0" dirty="0"/>
          </a:p>
          <a:p>
            <a:r>
              <a:rPr lang="en-US" dirty="0"/>
              <a:t>wiki0904200721188001141</a:t>
            </a:r>
          </a:p>
        </p:txBody>
      </p:sp>
      <p:sp>
        <p:nvSpPr>
          <p:cNvPr id="4" name="Slide Number Placeholder 3"/>
          <p:cNvSpPr>
            <a:spLocks noGrp="1"/>
          </p:cNvSpPr>
          <p:nvPr>
            <p:ph type="sldNum" sz="quarter" idx="5"/>
          </p:nvPr>
        </p:nvSpPr>
        <p:spPr/>
        <p:txBody>
          <a:bodyPr/>
          <a:lstStyle/>
          <a:p>
            <a:fld id="{4E4946A3-FD68-4E77-9DEF-1E7536A4AD96}" type="slidenum">
              <a:rPr lang="en-US" smtClean="0"/>
              <a:t>52</a:t>
            </a:fld>
            <a:endParaRPr lang="en-US"/>
          </a:p>
        </p:txBody>
      </p:sp>
    </p:spTree>
    <p:extLst>
      <p:ext uri="{BB962C8B-B14F-4D97-AF65-F5344CB8AC3E}">
        <p14:creationId xmlns:p14="http://schemas.microsoft.com/office/powerpoint/2010/main" val="394656414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Esther is pictured here in royal attire, symbolizing her special connection to the king and her unique ability to gain an audience with him as no other Jew would have been able to do. This oil painting dates to circa 1869 and is on display in the Art Gallery of New South Wales. This image comes from the Art Gallery of New South Wales and is in the public domain, via Wikimedia Commons:</a:t>
            </a:r>
            <a:r>
              <a:rPr lang="en-US" baseline="0" dirty="0"/>
              <a:t> https://commons.wikimedia.org/wiki/File:Jean-Fran%C3%A7ois_Portaels_-_Esther.jpg.</a:t>
            </a:r>
          </a:p>
          <a:p>
            <a:endParaRPr lang="en-US" baseline="0" dirty="0"/>
          </a:p>
          <a:p>
            <a:r>
              <a:rPr lang="en-US" baseline="0" dirty="0"/>
              <a:t>wiki102920180137478</a:t>
            </a:r>
            <a:endParaRPr lang="en-US" dirty="0"/>
          </a:p>
        </p:txBody>
      </p:sp>
      <p:sp>
        <p:nvSpPr>
          <p:cNvPr id="4" name="Slide Number Placeholder 3"/>
          <p:cNvSpPr>
            <a:spLocks noGrp="1"/>
          </p:cNvSpPr>
          <p:nvPr>
            <p:ph type="sldNum" sz="quarter" idx="5"/>
          </p:nvPr>
        </p:nvSpPr>
        <p:spPr/>
        <p:txBody>
          <a:bodyPr/>
          <a:lstStyle/>
          <a:p>
            <a:fld id="{4E4946A3-FD68-4E77-9DEF-1E7536A4AD96}" type="slidenum">
              <a:rPr lang="en-US" smtClean="0"/>
              <a:t>53</a:t>
            </a:fld>
            <a:endParaRPr lang="en-US"/>
          </a:p>
        </p:txBody>
      </p:sp>
    </p:spTree>
    <p:extLst>
      <p:ext uri="{BB962C8B-B14F-4D97-AF65-F5344CB8AC3E}">
        <p14:creationId xmlns:p14="http://schemas.microsoft.com/office/powerpoint/2010/main" val="394656414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American Colony photograph was taken between </a:t>
            </a:r>
            <a:r>
              <a:rPr lang="en-US" sz="1200" b="0" i="0" kern="1200" dirty="0">
                <a:solidFill>
                  <a:schemeClr val="tx1"/>
                </a:solidFill>
                <a:effectLst/>
                <a:latin typeface="+mn-lt"/>
                <a:ea typeface="+mn-ea"/>
                <a:cs typeface="+mn-cs"/>
              </a:rPr>
              <a:t>1900 to 1920.</a:t>
            </a:r>
          </a:p>
          <a:p>
            <a:endParaRPr lang="en-US" sz="1200" b="0" i="0" kern="1200" dirty="0">
              <a:solidFill>
                <a:schemeClr val="tx1"/>
              </a:solidFill>
              <a:effectLst/>
              <a:latin typeface="+mn-lt"/>
              <a:ea typeface="+mn-ea"/>
              <a:cs typeface="+mn-cs"/>
            </a:endParaRPr>
          </a:p>
          <a:p>
            <a:r>
              <a:rPr lang="en-US" dirty="0"/>
              <a:t>mat05638</a:t>
            </a:r>
          </a:p>
        </p:txBody>
      </p:sp>
      <p:sp>
        <p:nvSpPr>
          <p:cNvPr id="4" name="Slide Number Placeholder 3"/>
          <p:cNvSpPr>
            <a:spLocks noGrp="1"/>
          </p:cNvSpPr>
          <p:nvPr>
            <p:ph type="sldNum" sz="quarter" idx="5"/>
          </p:nvPr>
        </p:nvSpPr>
        <p:spPr/>
        <p:txBody>
          <a:bodyPr/>
          <a:lstStyle/>
          <a:p>
            <a:fld id="{4E4946A3-FD68-4E77-9DEF-1E7536A4AD96}" type="slidenum">
              <a:rPr lang="en-US" smtClean="0"/>
              <a:t>54</a:t>
            </a:fld>
            <a:endParaRPr lang="en-US"/>
          </a:p>
        </p:txBody>
      </p:sp>
    </p:spTree>
    <p:extLst>
      <p:ext uri="{BB962C8B-B14F-4D97-AF65-F5344CB8AC3E}">
        <p14:creationId xmlns:p14="http://schemas.microsoft.com/office/powerpoint/2010/main" val="394656414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oil painting shows Jewish worshipers gathered in a synagogue on a day of fasting and repentance. The painting was created between 1853 and 1907. This image comes from Wikimedia Commons and is in the public domain. Source: https://commons.wikimedia.org/wiki/File:Kaufmann_Day_of_Atonement.jpg</a:t>
            </a:r>
          </a:p>
          <a:p>
            <a:endParaRPr lang="en-US" dirty="0"/>
          </a:p>
          <a:p>
            <a:r>
              <a:rPr lang="en-US" dirty="0"/>
              <a:t>wiki091220100048872</a:t>
            </a:r>
          </a:p>
        </p:txBody>
      </p:sp>
      <p:sp>
        <p:nvSpPr>
          <p:cNvPr id="4" name="Slide Number Placeholder 3"/>
          <p:cNvSpPr>
            <a:spLocks noGrp="1"/>
          </p:cNvSpPr>
          <p:nvPr>
            <p:ph type="sldNum" sz="quarter" idx="5"/>
          </p:nvPr>
        </p:nvSpPr>
        <p:spPr/>
        <p:txBody>
          <a:bodyPr/>
          <a:lstStyle/>
          <a:p>
            <a:fld id="{4E4946A3-FD68-4E77-9DEF-1E7536A4AD96}" type="slidenum">
              <a:rPr lang="en-US" smtClean="0"/>
              <a:t>55</a:t>
            </a:fld>
            <a:endParaRPr lang="en-US"/>
          </a:p>
        </p:txBody>
      </p:sp>
    </p:spTree>
    <p:extLst>
      <p:ext uri="{BB962C8B-B14F-4D97-AF65-F5344CB8AC3E}">
        <p14:creationId xmlns:p14="http://schemas.microsoft.com/office/powerpoint/2010/main" val="253078936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While others were eating their regular meals, Esther asked the Jewish population of Susa</a:t>
            </a:r>
            <a:r>
              <a:rPr lang="en-US" baseline="0" dirty="0"/>
              <a:t> to abstain from food and drink. Fasting symbolized their sincerity in petitioning God on behalf of Esther. This American Colony photograph was taken in 1930.</a:t>
            </a:r>
            <a:endParaRPr lang="en-US" dirty="0"/>
          </a:p>
          <a:p>
            <a:endParaRPr lang="en-US" dirty="0"/>
          </a:p>
          <a:p>
            <a:r>
              <a:rPr lang="en-US" dirty="0"/>
              <a:t>mat02959</a:t>
            </a:r>
          </a:p>
        </p:txBody>
      </p:sp>
      <p:sp>
        <p:nvSpPr>
          <p:cNvPr id="4" name="Slide Number Placeholder 3"/>
          <p:cNvSpPr>
            <a:spLocks noGrp="1"/>
          </p:cNvSpPr>
          <p:nvPr>
            <p:ph type="sldNum" sz="quarter" idx="5"/>
          </p:nvPr>
        </p:nvSpPr>
        <p:spPr/>
        <p:txBody>
          <a:bodyPr/>
          <a:lstStyle/>
          <a:p>
            <a:fld id="{4E4946A3-FD68-4E77-9DEF-1E7536A4AD96}" type="slidenum">
              <a:rPr lang="en-US" smtClean="0">
                <a:solidFill>
                  <a:prstClr val="black"/>
                </a:solidFill>
              </a:rPr>
              <a:pPr/>
              <a:t>56</a:t>
            </a:fld>
            <a:endParaRPr lang="en-US">
              <a:solidFill>
                <a:prstClr val="black"/>
              </a:solidFill>
            </a:endParaRPr>
          </a:p>
        </p:txBody>
      </p:sp>
    </p:spTree>
    <p:extLst>
      <p:ext uri="{BB962C8B-B14F-4D97-AF65-F5344CB8AC3E}">
        <p14:creationId xmlns:p14="http://schemas.microsoft.com/office/powerpoint/2010/main" val="253078936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glass</a:t>
            </a:r>
            <a:r>
              <a:rPr lang="en-US" baseline="0" dirty="0"/>
              <a:t> of water and empty plate shown here symbolize the fasting that Esther requested of the Jewish population of Susa. </a:t>
            </a:r>
            <a:r>
              <a:rPr lang="en-US" dirty="0"/>
              <a:t>This image comes from Jean </a:t>
            </a:r>
            <a:r>
              <a:rPr lang="en-US" dirty="0" err="1"/>
              <a:t>Fortunet</a:t>
            </a:r>
            <a:r>
              <a:rPr lang="en-US" dirty="0"/>
              <a:t> and is licensed under CC BY 1.0, via Wikimedia Commons:</a:t>
            </a:r>
            <a:r>
              <a:rPr lang="en-US" baseline="0" dirty="0"/>
              <a:t> </a:t>
            </a:r>
            <a:r>
              <a:rPr lang="en-US" dirty="0"/>
              <a:t>https://commons.wikimedia.org/wiki/File:Fasting_4-Fasting-a-glass-of-water-on-an-empty-plate.jpg.</a:t>
            </a:r>
          </a:p>
          <a:p>
            <a:endParaRPr lang="en-US" dirty="0"/>
          </a:p>
          <a:p>
            <a:r>
              <a:rPr lang="en-US" dirty="0"/>
              <a:t>wiki0411201212142910</a:t>
            </a:r>
          </a:p>
        </p:txBody>
      </p:sp>
      <p:sp>
        <p:nvSpPr>
          <p:cNvPr id="4" name="Slide Number Placeholder 3"/>
          <p:cNvSpPr>
            <a:spLocks noGrp="1"/>
          </p:cNvSpPr>
          <p:nvPr>
            <p:ph type="sldNum" sz="quarter" idx="5"/>
          </p:nvPr>
        </p:nvSpPr>
        <p:spPr/>
        <p:txBody>
          <a:bodyPr/>
          <a:lstStyle/>
          <a:p>
            <a:fld id="{4E4946A3-FD68-4E77-9DEF-1E7536A4AD96}" type="slidenum">
              <a:rPr lang="en-US" smtClean="0">
                <a:solidFill>
                  <a:prstClr val="black"/>
                </a:solidFill>
              </a:rPr>
              <a:pPr/>
              <a:t>57</a:t>
            </a:fld>
            <a:endParaRPr lang="en-US">
              <a:solidFill>
                <a:prstClr val="black"/>
              </a:solidFill>
            </a:endParaRPr>
          </a:p>
        </p:txBody>
      </p:sp>
    </p:spTree>
    <p:extLst>
      <p:ext uri="{BB962C8B-B14F-4D97-AF65-F5344CB8AC3E}">
        <p14:creationId xmlns:p14="http://schemas.microsoft.com/office/powerpoint/2010/main" val="253078936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Fasting is traditionally associated with Yom Kippur,</a:t>
            </a:r>
            <a:r>
              <a:rPr lang="en-US" baseline="0" dirty="0"/>
              <a:t> as illustrated in the tired faces and weak postures of this painting. This oil painting dates to circa 1900 and is on display in the National Museum in Warsaw. </a:t>
            </a:r>
            <a:r>
              <a:rPr lang="en-US" dirty="0"/>
              <a:t>This image comes from the National Museum in Warsaw and is in the public domain, via Wikimedia Commons: https://commons.wikimedia.org/wiki/File:Weinles_On_the_eve_of_Yom_Kippur.jpg.</a:t>
            </a:r>
          </a:p>
          <a:p>
            <a:endParaRPr lang="en-US" dirty="0"/>
          </a:p>
          <a:p>
            <a:r>
              <a:rPr lang="en-US" dirty="0"/>
              <a:t>wiki012820142230599445</a:t>
            </a:r>
          </a:p>
        </p:txBody>
      </p:sp>
      <p:sp>
        <p:nvSpPr>
          <p:cNvPr id="4" name="Slide Number Placeholder 3"/>
          <p:cNvSpPr>
            <a:spLocks noGrp="1"/>
          </p:cNvSpPr>
          <p:nvPr>
            <p:ph type="sldNum" sz="quarter" idx="5"/>
          </p:nvPr>
        </p:nvSpPr>
        <p:spPr/>
        <p:txBody>
          <a:bodyPr/>
          <a:lstStyle/>
          <a:p>
            <a:fld id="{4E4946A3-FD68-4E77-9DEF-1E7536A4AD96}" type="slidenum">
              <a:rPr lang="en-US" smtClean="0">
                <a:solidFill>
                  <a:prstClr val="black"/>
                </a:solidFill>
              </a:rPr>
              <a:pPr/>
              <a:t>58</a:t>
            </a:fld>
            <a:endParaRPr lang="en-US">
              <a:solidFill>
                <a:prstClr val="black"/>
              </a:solidFill>
            </a:endParaRPr>
          </a:p>
        </p:txBody>
      </p:sp>
    </p:spTree>
    <p:extLst>
      <p:ext uri="{BB962C8B-B14F-4D97-AF65-F5344CB8AC3E}">
        <p14:creationId xmlns:p14="http://schemas.microsoft.com/office/powerpoint/2010/main" val="253078936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kern="1200" dirty="0">
                <a:solidFill>
                  <a:schemeClr val="tx1"/>
                </a:solidFill>
                <a:effectLst/>
                <a:latin typeface="+mn-lt"/>
                <a:ea typeface="+mn-ea"/>
                <a:cs typeface="+mn-cs"/>
              </a:rPr>
              <a:t>This is a free sample of the Esther 4 presentation from the </a:t>
            </a:r>
            <a:r>
              <a:rPr lang="en-US" sz="1100" i="1" kern="1200" dirty="0">
                <a:solidFill>
                  <a:schemeClr val="tx1"/>
                </a:solidFill>
                <a:effectLst/>
                <a:latin typeface="+mn-lt"/>
                <a:ea typeface="+mn-ea"/>
                <a:cs typeface="+mn-cs"/>
              </a:rPr>
              <a:t>Photo Companion to the Bible.</a:t>
            </a:r>
            <a:r>
              <a:rPr lang="en-US" sz="1100" kern="1200" dirty="0">
                <a:solidFill>
                  <a:schemeClr val="tx1"/>
                </a:solidFill>
                <a:effectLst/>
                <a:latin typeface="+mn-lt"/>
                <a:ea typeface="+mn-ea"/>
                <a:cs typeface="+mn-cs"/>
              </a:rPr>
              <a:t> To purchase the full volume, visit </a:t>
            </a:r>
            <a:r>
              <a:rPr lang="en-US" sz="1100" dirty="0"/>
              <a:t>https://www.bibleplaces.com/esther/</a:t>
            </a:r>
          </a:p>
          <a:p>
            <a:endParaRPr lang="en-US" sz="1100" kern="1200" dirty="0">
              <a:solidFill>
                <a:schemeClr val="tx1"/>
              </a:solidFill>
              <a:effectLst/>
              <a:latin typeface="+mn-lt"/>
              <a:ea typeface="+mn-ea"/>
              <a:cs typeface="+mn-cs"/>
            </a:endParaRPr>
          </a:p>
          <a:p>
            <a:r>
              <a:rPr lang="en-US" sz="1100" kern="1200" dirty="0">
                <a:solidFill>
                  <a:schemeClr val="tx1"/>
                </a:solidFill>
                <a:effectLst/>
                <a:latin typeface="+mn-lt"/>
                <a:ea typeface="+mn-ea"/>
                <a:cs typeface="+mn-cs"/>
              </a:rPr>
              <a:t>The </a:t>
            </a:r>
            <a:r>
              <a:rPr lang="en-US" sz="1100" i="1" kern="1200" dirty="0">
                <a:solidFill>
                  <a:schemeClr val="tx1"/>
                </a:solidFill>
                <a:effectLst/>
                <a:latin typeface="+mn-lt"/>
                <a:ea typeface="+mn-ea"/>
                <a:cs typeface="+mn-cs"/>
              </a:rPr>
              <a:t>Photo Companion to the Bible</a:t>
            </a:r>
            <a:r>
              <a:rPr lang="en-US" sz="1100" kern="1200" dirty="0">
                <a:solidFill>
                  <a:schemeClr val="tx1"/>
                </a:solidFill>
                <a:effectLst/>
                <a:latin typeface="+mn-lt"/>
                <a:ea typeface="+mn-ea"/>
                <a:cs typeface="+mn-cs"/>
              </a:rPr>
              <a:t> is an image-rich resource for Bible students, teachers, and researchers. Just as a librarian stocks the shelves with as many relevant materials as possible, so we have tried to provide a broad selection of images. Our goal is that you will find in this “library” whatever it is you are looking for. </a:t>
            </a:r>
          </a:p>
          <a:p>
            <a:endParaRPr lang="en-US" sz="1100" kern="1200" dirty="0">
              <a:solidFill>
                <a:schemeClr val="tx1"/>
              </a:solidFill>
              <a:effectLst/>
              <a:latin typeface="+mn-lt"/>
              <a:ea typeface="+mn-ea"/>
              <a:cs typeface="+mn-cs"/>
            </a:endParaRPr>
          </a:p>
          <a:p>
            <a:r>
              <a:rPr lang="en-US" sz="1100" b="1" kern="1200" dirty="0">
                <a:solidFill>
                  <a:schemeClr val="tx1"/>
                </a:solidFill>
                <a:effectLst/>
                <a:latin typeface="+mn-lt"/>
                <a:ea typeface="+mn-ea"/>
                <a:cs typeface="+mn-cs"/>
              </a:rPr>
              <a:t>Credits:</a:t>
            </a:r>
            <a:r>
              <a:rPr lang="en-US" sz="1100" kern="1200" dirty="0">
                <a:solidFill>
                  <a:schemeClr val="tx1"/>
                </a:solidFill>
                <a:effectLst/>
                <a:latin typeface="+mn-lt"/>
                <a:ea typeface="+mn-ea"/>
                <a:cs typeface="+mn-cs"/>
              </a:rPr>
              <a:t> The primary creators of this presentation are Steven D. Anderson, A.D. Riddle, Christian Locatell, Kris Udd, and Todd Bolen. The photographs have an individual file code which usually includes the initials of the photographer. Other images have additional credit or source information.</a:t>
            </a:r>
          </a:p>
          <a:p>
            <a:endParaRPr lang="en-US" sz="1100" kern="1200" dirty="0">
              <a:solidFill>
                <a:schemeClr val="tx1"/>
              </a:solidFill>
              <a:effectLst/>
              <a:latin typeface="+mn-lt"/>
              <a:ea typeface="+mn-ea"/>
              <a:cs typeface="+mn-cs"/>
            </a:endParaRPr>
          </a:p>
          <a:p>
            <a:r>
              <a:rPr lang="en-US" sz="1100" b="1" kern="1200" dirty="0">
                <a:solidFill>
                  <a:schemeClr val="tx1"/>
                </a:solidFill>
                <a:effectLst/>
                <a:latin typeface="+mn-lt"/>
                <a:ea typeface="+mn-ea"/>
                <a:cs typeface="+mn-cs"/>
              </a:rPr>
              <a:t>Updates:</a:t>
            </a:r>
            <a:r>
              <a:rPr lang="en-US" sz="1100" kern="1200" dirty="0">
                <a:solidFill>
                  <a:schemeClr val="tx1"/>
                </a:solidFill>
                <a:effectLst/>
                <a:latin typeface="+mn-lt"/>
                <a:ea typeface="+mn-ea"/>
                <a:cs typeface="+mn-cs"/>
              </a:rPr>
              <a:t> We plan to update this collection as we are able. We welcome your suggestions for improving this resource (photocompanion@bibleplaces.com). Purchasers of the Esther volume are provided free, lifetime updates to the volume. </a:t>
            </a:r>
          </a:p>
          <a:p>
            <a:endParaRPr lang="en-US" sz="1100" kern="1200" dirty="0">
              <a:solidFill>
                <a:schemeClr val="tx1"/>
              </a:solidFill>
              <a:effectLst/>
              <a:latin typeface="+mn-lt"/>
              <a:ea typeface="+mn-ea"/>
              <a:cs typeface="+mn-cs"/>
            </a:endParaRPr>
          </a:p>
          <a:p>
            <a:r>
              <a:rPr lang="en-US" sz="1100" b="1" kern="1200" dirty="0">
                <a:solidFill>
                  <a:schemeClr val="tx1"/>
                </a:solidFill>
                <a:effectLst/>
                <a:latin typeface="+mn-lt"/>
                <a:ea typeface="+mn-ea"/>
                <a:cs typeface="+mn-cs"/>
              </a:rPr>
              <a:t>Copyright:</a:t>
            </a:r>
            <a:r>
              <a:rPr lang="en-US" sz="1100" kern="1200" dirty="0">
                <a:solidFill>
                  <a:schemeClr val="tx1"/>
                </a:solidFill>
                <a:effectLst/>
                <a:latin typeface="+mn-lt"/>
                <a:ea typeface="+mn-ea"/>
                <a:cs typeface="+mn-cs"/>
              </a:rPr>
              <a:t> This photo collection is protected by copyright law and may not be distributed without written permission from BiblePlaces.com. Slide notes should be treated as any other copyrighted written material, with credit given when quoting from these notes.</a:t>
            </a:r>
          </a:p>
          <a:p>
            <a:endParaRPr lang="en-US" sz="1100" kern="1200" dirty="0">
              <a:solidFill>
                <a:schemeClr val="tx1"/>
              </a:solidFill>
              <a:effectLst/>
              <a:latin typeface="+mn-lt"/>
              <a:ea typeface="+mn-ea"/>
              <a:cs typeface="+mn-cs"/>
            </a:endParaRPr>
          </a:p>
          <a:p>
            <a:r>
              <a:rPr lang="en-US" sz="1100" kern="1200" dirty="0">
                <a:solidFill>
                  <a:schemeClr val="tx1"/>
                </a:solidFill>
                <a:effectLst/>
                <a:latin typeface="+mn-lt"/>
                <a:ea typeface="+mn-ea"/>
                <a:cs typeface="+mn-cs"/>
              </a:rPr>
              <a:t>For more information, see our complete “Introduction to the </a:t>
            </a:r>
            <a:r>
              <a:rPr lang="en-US" sz="1100" i="1" kern="1200" dirty="0">
                <a:solidFill>
                  <a:schemeClr val="tx1"/>
                </a:solidFill>
                <a:effectLst/>
                <a:latin typeface="+mn-lt"/>
                <a:ea typeface="+mn-ea"/>
                <a:cs typeface="+mn-cs"/>
              </a:rPr>
              <a:t>Photo Companion to the Bible</a:t>
            </a:r>
            <a:r>
              <a:rPr lang="en-US" sz="1100" kern="1200" dirty="0">
                <a:solidFill>
                  <a:schemeClr val="tx1"/>
                </a:solidFill>
                <a:effectLst/>
                <a:latin typeface="+mn-lt"/>
                <a:ea typeface="+mn-ea"/>
                <a:cs typeface="+mn-cs"/>
              </a:rPr>
              <a:t>” online at http://www.BiblePlaces.com/Intro-Photo-Companion-Bible/. Here you will find more information about photo selection, explanatory notes, Bible translation, credit information, and copyright allowances. </a:t>
            </a:r>
          </a:p>
          <a:p>
            <a:endParaRPr lang="en-US" sz="1100" dirty="0"/>
          </a:p>
        </p:txBody>
      </p:sp>
      <p:sp>
        <p:nvSpPr>
          <p:cNvPr id="4" name="Slide Number Placeholder 3"/>
          <p:cNvSpPr>
            <a:spLocks noGrp="1"/>
          </p:cNvSpPr>
          <p:nvPr>
            <p:ph type="sldNum" sz="quarter" idx="10"/>
          </p:nvPr>
        </p:nvSpPr>
        <p:spPr/>
        <p:txBody>
          <a:bodyPr/>
          <a:lstStyle/>
          <a:p>
            <a:fld id="{4E4946A3-FD68-4E77-9DEF-1E7536A4AD96}" type="slidenum">
              <a:rPr lang="en-US" smtClean="0"/>
              <a:t>59</a:t>
            </a:fld>
            <a:endParaRPr lang="en-US"/>
          </a:p>
        </p:txBody>
      </p:sp>
    </p:spTree>
    <p:extLst>
      <p:ext uri="{BB962C8B-B14F-4D97-AF65-F5344CB8AC3E}">
        <p14:creationId xmlns:p14="http://schemas.microsoft.com/office/powerpoint/2010/main" val="8652981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not the most attractive photo, but it does show ash from the Persian empire, at close to the same time when Mordecai was putting ash on himself. This display was photographed in the Persepolis Museum.</a:t>
            </a:r>
          </a:p>
          <a:p>
            <a:endParaRPr lang="en-US" dirty="0"/>
          </a:p>
          <a:p>
            <a:r>
              <a:rPr lang="en-US" dirty="0"/>
              <a:t>tb0506181563</a:t>
            </a:r>
          </a:p>
        </p:txBody>
      </p:sp>
      <p:sp>
        <p:nvSpPr>
          <p:cNvPr id="4" name="Slide Number Placeholder 3"/>
          <p:cNvSpPr>
            <a:spLocks noGrp="1"/>
          </p:cNvSpPr>
          <p:nvPr>
            <p:ph type="sldNum" sz="quarter" idx="5"/>
          </p:nvPr>
        </p:nvSpPr>
        <p:spPr/>
        <p:txBody>
          <a:bodyPr/>
          <a:lstStyle/>
          <a:p>
            <a:fld id="{4E4946A3-FD68-4E77-9DEF-1E7536A4AD96}" type="slidenum">
              <a:rPr lang="en-US" smtClean="0"/>
              <a:t>6</a:t>
            </a:fld>
            <a:endParaRPr lang="en-US"/>
          </a:p>
        </p:txBody>
      </p:sp>
    </p:spTree>
    <p:extLst>
      <p:ext uri="{BB962C8B-B14F-4D97-AF65-F5344CB8AC3E}">
        <p14:creationId xmlns:p14="http://schemas.microsoft.com/office/powerpoint/2010/main" val="12264280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photo</a:t>
            </a:r>
            <a:r>
              <a:rPr lang="en-US" baseline="0" dirty="0"/>
              <a:t> was taken at Yad HaShmonah Biblical Gardens, in the Judean hills west of Jerusalem.</a:t>
            </a:r>
          </a:p>
          <a:p>
            <a:endParaRPr lang="en-US" baseline="0" dirty="0"/>
          </a:p>
          <a:p>
            <a:r>
              <a:rPr lang="en-US" dirty="0"/>
              <a:t>tb052816713</a:t>
            </a:r>
          </a:p>
        </p:txBody>
      </p:sp>
      <p:sp>
        <p:nvSpPr>
          <p:cNvPr id="4" name="Slide Number Placeholder 3"/>
          <p:cNvSpPr>
            <a:spLocks noGrp="1"/>
          </p:cNvSpPr>
          <p:nvPr>
            <p:ph type="sldNum" sz="quarter" idx="5"/>
          </p:nvPr>
        </p:nvSpPr>
        <p:spPr/>
        <p:txBody>
          <a:bodyPr/>
          <a:lstStyle/>
          <a:p>
            <a:fld id="{4E4946A3-FD68-4E77-9DEF-1E7536A4AD96}" type="slidenum">
              <a:rPr lang="en-US" smtClean="0"/>
              <a:t>7</a:t>
            </a:fld>
            <a:endParaRPr lang="en-US"/>
          </a:p>
        </p:txBody>
      </p:sp>
    </p:spTree>
    <p:extLst>
      <p:ext uri="{BB962C8B-B14F-4D97-AF65-F5344CB8AC3E}">
        <p14:creationId xmlns:p14="http://schemas.microsoft.com/office/powerpoint/2010/main" val="15399358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is not stated explicitly whether the reference here is to the royal city next to the palace, or</a:t>
            </a:r>
            <a:r>
              <a:rPr lang="en-US" baseline="0" dirty="0"/>
              <a:t> across the </a:t>
            </a:r>
            <a:r>
              <a:rPr lang="en-US" baseline="0" dirty="0" err="1"/>
              <a:t>Ulai</a:t>
            </a:r>
            <a:r>
              <a:rPr lang="en-US" baseline="0" dirty="0"/>
              <a:t> Canal in the workmen’s city. Given that Mordecai held an official position in the city gate, it seems most likely that his residence was in the royal city, and that this was where he began his mourning. </a:t>
            </a:r>
            <a:r>
              <a:rPr lang="en-US" sz="1200" i="0" kern="1200" baseline="0" dirty="0">
                <a:solidFill>
                  <a:schemeClr val="tx1"/>
                </a:solidFill>
                <a:effectLst/>
                <a:latin typeface="+mn-lt"/>
                <a:ea typeface="+mn-ea"/>
                <a:cs typeface="+mn-cs"/>
              </a:rPr>
              <a:t>An editable version is included beneath the graphic for those who wish to modify it. </a:t>
            </a:r>
            <a:endParaRPr lang="en-US" baseline="0" dirty="0"/>
          </a:p>
          <a:p>
            <a:endParaRPr lang="en-US" dirty="0"/>
          </a:p>
          <a:p>
            <a:r>
              <a:rPr lang="en-US" dirty="0"/>
              <a:t>Plan by Kris Udd.</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4946A3-FD68-4E77-9DEF-1E7536A4AD9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088650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photo of the royal</a:t>
            </a:r>
            <a:r>
              <a:rPr lang="en-US" baseline="0" dirty="0"/>
              <a:t> city was taken from the French castle on the northern end of the acropolis. The palace complex is out of view to the left (north), while the main area visible in this photo is what remains of the royal city.</a:t>
            </a:r>
          </a:p>
          <a:p>
            <a:endParaRPr lang="en-US" dirty="0"/>
          </a:p>
          <a:p>
            <a:r>
              <a:rPr lang="en-US" dirty="0"/>
              <a:t>tb0508182352</a:t>
            </a:r>
          </a:p>
        </p:txBody>
      </p:sp>
      <p:sp>
        <p:nvSpPr>
          <p:cNvPr id="4" name="Slide Number Placeholder 3"/>
          <p:cNvSpPr>
            <a:spLocks noGrp="1"/>
          </p:cNvSpPr>
          <p:nvPr>
            <p:ph type="sldNum" sz="quarter" idx="5"/>
          </p:nvPr>
        </p:nvSpPr>
        <p:spPr/>
        <p:txBody>
          <a:bodyPr/>
          <a:lstStyle/>
          <a:p>
            <a:fld id="{4E4946A3-FD68-4E77-9DEF-1E7536A4AD96}" type="slidenum">
              <a:rPr lang="en-US" smtClean="0"/>
              <a:t>9</a:t>
            </a:fld>
            <a:endParaRPr lang="en-US"/>
          </a:p>
        </p:txBody>
      </p:sp>
    </p:spTree>
    <p:extLst>
      <p:ext uri="{BB962C8B-B14F-4D97-AF65-F5344CB8AC3E}">
        <p14:creationId xmlns:p14="http://schemas.microsoft.com/office/powerpoint/2010/main" val="20348310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C754077-4F67-407A-91D1-C0F87332270D}"/>
              </a:ext>
            </a:extLst>
          </p:cNvPr>
          <p:cNvSpPr/>
          <p:nvPr userDrawn="1"/>
        </p:nvSpPr>
        <p:spPr>
          <a:xfrm>
            <a:off x="0" y="0"/>
            <a:ext cx="9144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7">
            <a:extLst>
              <a:ext uri="{FF2B5EF4-FFF2-40B4-BE49-F238E27FC236}">
                <a16:creationId xmlns:a16="http://schemas.microsoft.com/office/drawing/2014/main" id="{946CDFF6-DC76-4CE0-8A46-71F5DB7AC7D6}"/>
              </a:ext>
            </a:extLst>
          </p:cNvPr>
          <p:cNvSpPr>
            <a:spLocks noGrp="1"/>
          </p:cNvSpPr>
          <p:nvPr>
            <p:ph type="title" hasCustomPrompt="1"/>
          </p:nvPr>
        </p:nvSpPr>
        <p:spPr>
          <a:xfrm>
            <a:off x="0" y="3227832"/>
            <a:ext cx="9144000" cy="585216"/>
          </a:xfrm>
          <a:noFill/>
        </p:spPr>
        <p:txBody>
          <a:bodyPr anchor="ctr" anchorCtr="0">
            <a:noAutofit/>
          </a:bodyPr>
          <a:lstStyle>
            <a:lvl1pPr marL="0" algn="ctr" defTabSz="914400" rtl="0" eaLnBrk="1" fontAlgn="base" latinLnBrk="0" hangingPunct="1">
              <a:spcBef>
                <a:spcPct val="0"/>
              </a:spcBef>
              <a:spcAft>
                <a:spcPct val="0"/>
              </a:spcAft>
              <a:defRPr lang="en-US" sz="2800" b="1" i="0" cap="all" spc="300" baseline="0" dirty="0">
                <a:solidFill>
                  <a:srgbClr val="FEFFFF"/>
                </a:solidFill>
                <a:latin typeface="+mj-lt"/>
                <a:cs typeface="Calibri" panose="020F0502020204030204" pitchFamily="34" charset="0"/>
              </a:defRPr>
            </a:lvl1pPr>
          </a:lstStyle>
          <a:p>
            <a:r>
              <a:rPr lang="en-US" dirty="0"/>
              <a:t>Chapter</a:t>
            </a:r>
          </a:p>
        </p:txBody>
      </p:sp>
    </p:spTree>
    <p:extLst>
      <p:ext uri="{BB962C8B-B14F-4D97-AF65-F5344CB8AC3E}">
        <p14:creationId xmlns:p14="http://schemas.microsoft.com/office/powerpoint/2010/main" val="2787945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F21C66B-4871-4E97-8C98-4AB1B90A13EB}"/>
              </a:ext>
            </a:extLst>
          </p:cNvPr>
          <p:cNvSpPr/>
          <p:nvPr userDrawn="1"/>
        </p:nvSpPr>
        <p:spPr>
          <a:xfrm>
            <a:off x="0" y="0"/>
            <a:ext cx="9144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10"/>
          <p:cNvSpPr>
            <a:spLocks noGrp="1"/>
          </p:cNvSpPr>
          <p:nvPr>
            <p:ph type="body" sz="quarter" idx="10" hasCustomPrompt="1"/>
          </p:nvPr>
        </p:nvSpPr>
        <p:spPr>
          <a:xfrm>
            <a:off x="0" y="6519672"/>
            <a:ext cx="8074152" cy="338328"/>
          </a:xfrm>
          <a:solidFill>
            <a:srgbClr val="010000"/>
          </a:solidFill>
        </p:spPr>
        <p:txBody>
          <a:bodyPr anchor="b" anchorCtr="0">
            <a:noAutofit/>
          </a:bodyPr>
          <a:lstStyle>
            <a:lvl1pPr marL="0" indent="0">
              <a:spcBef>
                <a:spcPts val="0"/>
              </a:spcBef>
              <a:buNone/>
              <a:defRPr sz="1600" i="0">
                <a:solidFill>
                  <a:srgbClr val="FEFFFF"/>
                </a:solidFill>
                <a:latin typeface="Calibri" panose="020F0502020204030204" pitchFamily="34" charset="0"/>
                <a:cs typeface="Calibri" panose="020F0502020204030204" pitchFamily="34" charset="0"/>
              </a:defRPr>
            </a:lvl1pPr>
          </a:lstStyle>
          <a:p>
            <a:pPr lvl="0"/>
            <a:r>
              <a:rPr lang="en-US" dirty="0"/>
              <a:t>Description</a:t>
            </a:r>
          </a:p>
        </p:txBody>
      </p:sp>
      <p:sp>
        <p:nvSpPr>
          <p:cNvPr id="15" name="Text Placeholder 14"/>
          <p:cNvSpPr>
            <a:spLocks noGrp="1"/>
          </p:cNvSpPr>
          <p:nvPr>
            <p:ph type="body" sz="quarter" idx="12" hasCustomPrompt="1"/>
          </p:nvPr>
        </p:nvSpPr>
        <p:spPr>
          <a:xfrm>
            <a:off x="8074152" y="6519672"/>
            <a:ext cx="1069848" cy="338328"/>
          </a:xfrm>
          <a:solidFill>
            <a:srgbClr val="010000"/>
          </a:solidFill>
        </p:spPr>
        <p:txBody>
          <a:bodyPr anchor="b" anchorCtr="0">
            <a:noAutofit/>
          </a:bodyPr>
          <a:lstStyle>
            <a:lvl1pPr marL="342900" indent="-342900" algn="r">
              <a:spcBef>
                <a:spcPts val="0"/>
              </a:spcBef>
              <a:buFont typeface="+mj-lt"/>
              <a:buNone/>
              <a:defRPr lang="en-US" sz="1600" kern="1200" dirty="0">
                <a:solidFill>
                  <a:srgbClr val="FEFFFF"/>
                </a:solidFill>
                <a:latin typeface="Calibri" panose="020F0502020204030204" pitchFamily="34" charset="0"/>
                <a:ea typeface="+mn-ea"/>
                <a:cs typeface="Calibri" panose="020F0502020204030204" pitchFamily="34" charset="0"/>
              </a:defRPr>
            </a:lvl1pPr>
          </a:lstStyle>
          <a:p>
            <a:pPr marL="0" lvl="0" indent="0" algn="r" defTabSz="914400" rtl="0" eaLnBrk="1" latinLnBrk="0" hangingPunct="1">
              <a:spcBef>
                <a:spcPct val="20000"/>
              </a:spcBef>
            </a:pPr>
            <a:r>
              <a:rPr lang="en-US" dirty="0"/>
              <a:t>1:1</a:t>
            </a:r>
          </a:p>
        </p:txBody>
      </p:sp>
      <p:sp>
        <p:nvSpPr>
          <p:cNvPr id="18" name="Title 17"/>
          <p:cNvSpPr>
            <a:spLocks noGrp="1"/>
          </p:cNvSpPr>
          <p:nvPr>
            <p:ph type="title"/>
          </p:nvPr>
        </p:nvSpPr>
        <p:spPr>
          <a:xfrm>
            <a:off x="0" y="0"/>
            <a:ext cx="9144000" cy="369332"/>
          </a:xfrm>
          <a:solidFill>
            <a:srgbClr val="000000"/>
          </a:solidFill>
        </p:spPr>
        <p:txBody>
          <a:bodyPr anchor="ctr" anchorCtr="0">
            <a:noAutofit/>
          </a:bodyPr>
          <a:lstStyle>
            <a:lvl1pPr marL="0" algn="l" defTabSz="914400" rtl="0" eaLnBrk="1" fontAlgn="base" latinLnBrk="0" hangingPunct="1">
              <a:spcBef>
                <a:spcPct val="0"/>
              </a:spcBef>
              <a:spcAft>
                <a:spcPct val="0"/>
              </a:spcAft>
              <a:defRPr lang="en-US" sz="1800" i="1" dirty="0">
                <a:solidFill>
                  <a:srgbClr val="FEFFFF"/>
                </a:solidFill>
                <a:latin typeface="Calibri" panose="020F0502020204030204" pitchFamily="34" charset="0"/>
                <a:cs typeface="Calibri" panose="020F0502020204030204"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12824368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5643A83-CC93-44D9-BC3E-EFDFB76602A7}" type="datetimeFigureOut">
              <a:rPr lang="en-US" smtClean="0"/>
              <a:t>5/13/2020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E036866-7909-4FA5-8D06-7EA27414A1CE}" type="slidenum">
              <a:rPr lang="en-US" smtClean="0"/>
              <a:t>‹#›</a:t>
            </a:fld>
            <a:endParaRPr lang="en-US"/>
          </a:p>
        </p:txBody>
      </p:sp>
    </p:spTree>
    <p:extLst>
      <p:ext uri="{BB962C8B-B14F-4D97-AF65-F5344CB8AC3E}">
        <p14:creationId xmlns:p14="http://schemas.microsoft.com/office/powerpoint/2010/main" val="171693806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5643A83-CC93-44D9-BC3E-EFDFB76602A7}" type="datetimeFigureOut">
              <a:rPr lang="en-US" smtClean="0"/>
              <a:t>5/13/2020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E036866-7909-4FA5-8D06-7EA27414A1CE}" type="slidenum">
              <a:rPr lang="en-US" smtClean="0"/>
              <a:t>‹#›</a:t>
            </a:fld>
            <a:endParaRPr lang="en-US"/>
          </a:p>
        </p:txBody>
      </p:sp>
    </p:spTree>
    <p:extLst>
      <p:ext uri="{BB962C8B-B14F-4D97-AF65-F5344CB8AC3E}">
        <p14:creationId xmlns:p14="http://schemas.microsoft.com/office/powerpoint/2010/main" val="3670653478"/>
      </p:ext>
    </p:extLst>
  </p:cSld>
  <p:clrMap bg1="dk1" tx1="lt1" bg2="dk2" tx2="lt2" accent1="accent1" accent2="accent2" accent3="accent3" accent4="accent4" accent5="accent5" accent6="accent6" hlink="hlink" folHlink="folHlink"/>
  <p:sldLayoutIdLst>
    <p:sldLayoutId id="2147483703" r:id="rId1"/>
    <p:sldLayoutId id="2147483702" r:id="rId2"/>
    <p:sldLayoutId id="2147483704" r:id="rId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svg"/></Relationships>
</file>

<file path=ppt/slides/_rels/slide1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20.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11.svg"/></Relationships>
</file>

<file path=ppt/slides/_rels/slide28.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2.xml"/><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11.svg"/></Relationships>
</file>

<file path=ppt/slides/_rels/slide43.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3.xml"/><Relationship Id="rId1" Type="http://schemas.openxmlformats.org/officeDocument/2006/relationships/slideLayout" Target="../slideLayouts/slideLayout2.xml"/><Relationship Id="rId4" Type="http://schemas.microsoft.com/office/2007/relationships/hdphoto" Target="../media/hdphoto1.wdp"/></Relationships>
</file>

<file path=ppt/slides/_rels/slide54.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56.xml"/><Relationship Id="rId1" Type="http://schemas.openxmlformats.org/officeDocument/2006/relationships/slideLayout" Target="../slideLayouts/slideLayout2.xml"/><Relationship Id="rId4" Type="http://schemas.microsoft.com/office/2007/relationships/hdphoto" Target="../media/hdphoto2.wdp"/></Relationships>
</file>

<file path=ppt/slides/_rels/slide5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9.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F8EEE20-3ACD-4E9D-B447-B8ED8AE6F4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itle 4"/>
          <p:cNvSpPr>
            <a:spLocks noGrp="1"/>
          </p:cNvSpPr>
          <p:nvPr>
            <p:ph type="title"/>
          </p:nvPr>
        </p:nvSpPr>
        <p:spPr/>
        <p:txBody>
          <a:bodyPr/>
          <a:lstStyle/>
          <a:p>
            <a:r>
              <a:rPr lang="en-US" dirty="0"/>
              <a:t>ESTHER 4</a:t>
            </a:r>
          </a:p>
        </p:txBody>
      </p:sp>
      <p:pic>
        <p:nvPicPr>
          <p:cNvPr id="10" name="Picture 9">
            <a:extLst>
              <a:ext uri="{FF2B5EF4-FFF2-40B4-BE49-F238E27FC236}">
                <a16:creationId xmlns:a16="http://schemas.microsoft.com/office/drawing/2014/main" id="{D74A3C80-46D0-44BD-A0F2-D9555B4B6F0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48840" y="4022778"/>
            <a:ext cx="4846320" cy="272505"/>
          </a:xfrm>
          <a:prstGeom prst="rect">
            <a:avLst/>
          </a:prstGeom>
        </p:spPr>
      </p:pic>
    </p:spTree>
    <p:extLst>
      <p:ext uri="{BB962C8B-B14F-4D97-AF65-F5344CB8AC3E}">
        <p14:creationId xmlns:p14="http://schemas.microsoft.com/office/powerpoint/2010/main" val="38291094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0" y="-3595"/>
            <a:ext cx="9144000" cy="6863661"/>
            <a:chOff x="0" y="-3595"/>
            <a:chExt cx="9144000" cy="6863661"/>
          </a:xfrm>
        </p:grpSpPr>
        <p:grpSp>
          <p:nvGrpSpPr>
            <p:cNvPr id="7" name="Group 6"/>
            <p:cNvGrpSpPr/>
            <p:nvPr/>
          </p:nvGrpSpPr>
          <p:grpSpPr>
            <a:xfrm>
              <a:off x="0" y="-3595"/>
              <a:ext cx="9144000" cy="6863661"/>
              <a:chOff x="0" y="-3595"/>
              <a:chExt cx="9144000" cy="6863661"/>
            </a:xfrm>
          </p:grpSpPr>
          <p:sp>
            <p:nvSpPr>
              <p:cNvPr id="19" name="Rectangle 18"/>
              <p:cNvSpPr/>
              <p:nvPr/>
            </p:nvSpPr>
            <p:spPr>
              <a:xfrm>
                <a:off x="0" y="0"/>
                <a:ext cx="9144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207034" y="-3595"/>
                <a:ext cx="8935478" cy="6860695"/>
              </a:xfrm>
              <a:custGeom>
                <a:avLst/>
                <a:gdLst>
                  <a:gd name="connsiteX0" fmla="*/ 120770 w 8971472"/>
                  <a:gd name="connsiteY0" fmla="*/ 6832121 h 6832121"/>
                  <a:gd name="connsiteX1" fmla="*/ 17253 w 8971472"/>
                  <a:gd name="connsiteY1" fmla="*/ 5538158 h 6832121"/>
                  <a:gd name="connsiteX2" fmla="*/ 86264 w 8971472"/>
                  <a:gd name="connsiteY2" fmla="*/ 4641011 h 6832121"/>
                  <a:gd name="connsiteX3" fmla="*/ 0 w 8971472"/>
                  <a:gd name="connsiteY3" fmla="*/ 2553419 h 6832121"/>
                  <a:gd name="connsiteX4" fmla="*/ 379562 w 8971472"/>
                  <a:gd name="connsiteY4" fmla="*/ 603849 h 6832121"/>
                  <a:gd name="connsiteX5" fmla="*/ 517585 w 8971472"/>
                  <a:gd name="connsiteY5" fmla="*/ 0 h 6832121"/>
                  <a:gd name="connsiteX6" fmla="*/ 7211683 w 8971472"/>
                  <a:gd name="connsiteY6" fmla="*/ 17253 h 6832121"/>
                  <a:gd name="connsiteX7" fmla="*/ 7401464 w 8971472"/>
                  <a:gd name="connsiteY7" fmla="*/ 1414732 h 6832121"/>
                  <a:gd name="connsiteX8" fmla="*/ 8022566 w 8971472"/>
                  <a:gd name="connsiteY8" fmla="*/ 1880558 h 6832121"/>
                  <a:gd name="connsiteX9" fmla="*/ 8177841 w 8971472"/>
                  <a:gd name="connsiteY9" fmla="*/ 2760453 h 6832121"/>
                  <a:gd name="connsiteX10" fmla="*/ 8643668 w 8971472"/>
                  <a:gd name="connsiteY10" fmla="*/ 2570672 h 6832121"/>
                  <a:gd name="connsiteX11" fmla="*/ 8936966 w 8971472"/>
                  <a:gd name="connsiteY11" fmla="*/ 2518913 h 6832121"/>
                  <a:gd name="connsiteX12" fmla="*/ 8971472 w 8971472"/>
                  <a:gd name="connsiteY12" fmla="*/ 5641675 h 6832121"/>
                  <a:gd name="connsiteX13" fmla="*/ 120770 w 8971472"/>
                  <a:gd name="connsiteY13" fmla="*/ 6832121 h 6832121"/>
                  <a:gd name="connsiteX0" fmla="*/ 120770 w 8936966"/>
                  <a:gd name="connsiteY0" fmla="*/ 6832121 h 6849373"/>
                  <a:gd name="connsiteX1" fmla="*/ 17253 w 8936966"/>
                  <a:gd name="connsiteY1" fmla="*/ 5538158 h 6849373"/>
                  <a:gd name="connsiteX2" fmla="*/ 86264 w 8936966"/>
                  <a:gd name="connsiteY2" fmla="*/ 4641011 h 6849373"/>
                  <a:gd name="connsiteX3" fmla="*/ 0 w 8936966"/>
                  <a:gd name="connsiteY3" fmla="*/ 2553419 h 6849373"/>
                  <a:gd name="connsiteX4" fmla="*/ 379562 w 8936966"/>
                  <a:gd name="connsiteY4" fmla="*/ 603849 h 6849373"/>
                  <a:gd name="connsiteX5" fmla="*/ 517585 w 8936966"/>
                  <a:gd name="connsiteY5" fmla="*/ 0 h 6849373"/>
                  <a:gd name="connsiteX6" fmla="*/ 7211683 w 8936966"/>
                  <a:gd name="connsiteY6" fmla="*/ 17253 h 6849373"/>
                  <a:gd name="connsiteX7" fmla="*/ 7401464 w 8936966"/>
                  <a:gd name="connsiteY7" fmla="*/ 1414732 h 6849373"/>
                  <a:gd name="connsiteX8" fmla="*/ 8022566 w 8936966"/>
                  <a:gd name="connsiteY8" fmla="*/ 1880558 h 6849373"/>
                  <a:gd name="connsiteX9" fmla="*/ 8177841 w 8936966"/>
                  <a:gd name="connsiteY9" fmla="*/ 2760453 h 6849373"/>
                  <a:gd name="connsiteX10" fmla="*/ 8643668 w 8936966"/>
                  <a:gd name="connsiteY10" fmla="*/ 2570672 h 6849373"/>
                  <a:gd name="connsiteX11" fmla="*/ 8936966 w 8936966"/>
                  <a:gd name="connsiteY11" fmla="*/ 2518913 h 6849373"/>
                  <a:gd name="connsiteX12" fmla="*/ 8919714 w 8936966"/>
                  <a:gd name="connsiteY12" fmla="*/ 6849373 h 6849373"/>
                  <a:gd name="connsiteX13" fmla="*/ 120770 w 8936966"/>
                  <a:gd name="connsiteY13" fmla="*/ 6832121 h 6849373"/>
                  <a:gd name="connsiteX0" fmla="*/ 686023 w 9502219"/>
                  <a:gd name="connsiteY0" fmla="*/ 6832121 h 6849373"/>
                  <a:gd name="connsiteX1" fmla="*/ 582506 w 9502219"/>
                  <a:gd name="connsiteY1" fmla="*/ 5538158 h 6849373"/>
                  <a:gd name="connsiteX2" fmla="*/ 651517 w 9502219"/>
                  <a:gd name="connsiteY2" fmla="*/ 4641011 h 6849373"/>
                  <a:gd name="connsiteX3" fmla="*/ 565253 w 9502219"/>
                  <a:gd name="connsiteY3" fmla="*/ 2553419 h 6849373"/>
                  <a:gd name="connsiteX4" fmla="*/ 944815 w 9502219"/>
                  <a:gd name="connsiteY4" fmla="*/ 603849 h 6849373"/>
                  <a:gd name="connsiteX5" fmla="*/ 1082838 w 9502219"/>
                  <a:gd name="connsiteY5" fmla="*/ 0 h 6849373"/>
                  <a:gd name="connsiteX6" fmla="*/ 7776936 w 9502219"/>
                  <a:gd name="connsiteY6" fmla="*/ 17253 h 6849373"/>
                  <a:gd name="connsiteX7" fmla="*/ 7966717 w 9502219"/>
                  <a:gd name="connsiteY7" fmla="*/ 1414732 h 6849373"/>
                  <a:gd name="connsiteX8" fmla="*/ 8587819 w 9502219"/>
                  <a:gd name="connsiteY8" fmla="*/ 1880558 h 6849373"/>
                  <a:gd name="connsiteX9" fmla="*/ 8743094 w 9502219"/>
                  <a:gd name="connsiteY9" fmla="*/ 2760453 h 6849373"/>
                  <a:gd name="connsiteX10" fmla="*/ 9208921 w 9502219"/>
                  <a:gd name="connsiteY10" fmla="*/ 2570672 h 6849373"/>
                  <a:gd name="connsiteX11" fmla="*/ 9502219 w 9502219"/>
                  <a:gd name="connsiteY11" fmla="*/ 2518913 h 6849373"/>
                  <a:gd name="connsiteX12" fmla="*/ 9484967 w 9502219"/>
                  <a:gd name="connsiteY12" fmla="*/ 6849373 h 6849373"/>
                  <a:gd name="connsiteX13" fmla="*/ 686023 w 9502219"/>
                  <a:gd name="connsiteY13" fmla="*/ 6832121 h 6849373"/>
                  <a:gd name="connsiteX0" fmla="*/ 120770 w 8936966"/>
                  <a:gd name="connsiteY0" fmla="*/ 6832121 h 6849373"/>
                  <a:gd name="connsiteX1" fmla="*/ 17253 w 8936966"/>
                  <a:gd name="connsiteY1" fmla="*/ 5538158 h 6849373"/>
                  <a:gd name="connsiteX2" fmla="*/ 86264 w 8936966"/>
                  <a:gd name="connsiteY2" fmla="*/ 4641011 h 6849373"/>
                  <a:gd name="connsiteX3" fmla="*/ 0 w 8936966"/>
                  <a:gd name="connsiteY3" fmla="*/ 2553419 h 6849373"/>
                  <a:gd name="connsiteX4" fmla="*/ 379562 w 8936966"/>
                  <a:gd name="connsiteY4" fmla="*/ 603849 h 6849373"/>
                  <a:gd name="connsiteX5" fmla="*/ 517585 w 8936966"/>
                  <a:gd name="connsiteY5" fmla="*/ 0 h 6849373"/>
                  <a:gd name="connsiteX6" fmla="*/ 7211683 w 8936966"/>
                  <a:gd name="connsiteY6" fmla="*/ 17253 h 6849373"/>
                  <a:gd name="connsiteX7" fmla="*/ 7401464 w 8936966"/>
                  <a:gd name="connsiteY7" fmla="*/ 1414732 h 6849373"/>
                  <a:gd name="connsiteX8" fmla="*/ 8022566 w 8936966"/>
                  <a:gd name="connsiteY8" fmla="*/ 1880558 h 6849373"/>
                  <a:gd name="connsiteX9" fmla="*/ 8177841 w 8936966"/>
                  <a:gd name="connsiteY9" fmla="*/ 2760453 h 6849373"/>
                  <a:gd name="connsiteX10" fmla="*/ 8643668 w 8936966"/>
                  <a:gd name="connsiteY10" fmla="*/ 2570672 h 6849373"/>
                  <a:gd name="connsiteX11" fmla="*/ 8936966 w 8936966"/>
                  <a:gd name="connsiteY11" fmla="*/ 2518913 h 6849373"/>
                  <a:gd name="connsiteX12" fmla="*/ 8919714 w 8936966"/>
                  <a:gd name="connsiteY12" fmla="*/ 6849373 h 6849373"/>
                  <a:gd name="connsiteX13" fmla="*/ 120770 w 8936966"/>
                  <a:gd name="connsiteY13" fmla="*/ 6832121 h 6849373"/>
                  <a:gd name="connsiteX0" fmla="*/ 120770 w 8936966"/>
                  <a:gd name="connsiteY0" fmla="*/ 6832121 h 6849373"/>
                  <a:gd name="connsiteX1" fmla="*/ 17253 w 8936966"/>
                  <a:gd name="connsiteY1" fmla="*/ 5538158 h 6849373"/>
                  <a:gd name="connsiteX2" fmla="*/ 86264 w 8936966"/>
                  <a:gd name="connsiteY2" fmla="*/ 4641011 h 6849373"/>
                  <a:gd name="connsiteX3" fmla="*/ 0 w 8936966"/>
                  <a:gd name="connsiteY3" fmla="*/ 2553419 h 6849373"/>
                  <a:gd name="connsiteX4" fmla="*/ 379562 w 8936966"/>
                  <a:gd name="connsiteY4" fmla="*/ 603849 h 6849373"/>
                  <a:gd name="connsiteX5" fmla="*/ 517585 w 8936966"/>
                  <a:gd name="connsiteY5" fmla="*/ 0 h 6849373"/>
                  <a:gd name="connsiteX6" fmla="*/ 7211683 w 8936966"/>
                  <a:gd name="connsiteY6" fmla="*/ 17253 h 6849373"/>
                  <a:gd name="connsiteX7" fmla="*/ 7401464 w 8936966"/>
                  <a:gd name="connsiteY7" fmla="*/ 1414732 h 6849373"/>
                  <a:gd name="connsiteX8" fmla="*/ 8022566 w 8936966"/>
                  <a:gd name="connsiteY8" fmla="*/ 1880558 h 6849373"/>
                  <a:gd name="connsiteX9" fmla="*/ 8177841 w 8936966"/>
                  <a:gd name="connsiteY9" fmla="*/ 2760453 h 6849373"/>
                  <a:gd name="connsiteX10" fmla="*/ 8643668 w 8936966"/>
                  <a:gd name="connsiteY10" fmla="*/ 2570672 h 6849373"/>
                  <a:gd name="connsiteX11" fmla="*/ 8936966 w 8936966"/>
                  <a:gd name="connsiteY11" fmla="*/ 2518913 h 6849373"/>
                  <a:gd name="connsiteX12" fmla="*/ 8919714 w 8936966"/>
                  <a:gd name="connsiteY12" fmla="*/ 6849373 h 6849373"/>
                  <a:gd name="connsiteX13" fmla="*/ 120770 w 8936966"/>
                  <a:gd name="connsiteY13" fmla="*/ 6832121 h 6849373"/>
                  <a:gd name="connsiteX0" fmla="*/ 122476 w 8938672"/>
                  <a:gd name="connsiteY0" fmla="*/ 6832121 h 6849373"/>
                  <a:gd name="connsiteX1" fmla="*/ 18959 w 8938672"/>
                  <a:gd name="connsiteY1" fmla="*/ 5538158 h 6849373"/>
                  <a:gd name="connsiteX2" fmla="*/ 87970 w 8938672"/>
                  <a:gd name="connsiteY2" fmla="*/ 4641011 h 6849373"/>
                  <a:gd name="connsiteX3" fmla="*/ 1706 w 8938672"/>
                  <a:gd name="connsiteY3" fmla="*/ 2553419 h 6849373"/>
                  <a:gd name="connsiteX4" fmla="*/ 381268 w 8938672"/>
                  <a:gd name="connsiteY4" fmla="*/ 603849 h 6849373"/>
                  <a:gd name="connsiteX5" fmla="*/ 519291 w 8938672"/>
                  <a:gd name="connsiteY5" fmla="*/ 0 h 6849373"/>
                  <a:gd name="connsiteX6" fmla="*/ 7213389 w 8938672"/>
                  <a:gd name="connsiteY6" fmla="*/ 17253 h 6849373"/>
                  <a:gd name="connsiteX7" fmla="*/ 7403170 w 8938672"/>
                  <a:gd name="connsiteY7" fmla="*/ 1414732 h 6849373"/>
                  <a:gd name="connsiteX8" fmla="*/ 8024272 w 8938672"/>
                  <a:gd name="connsiteY8" fmla="*/ 1880558 h 6849373"/>
                  <a:gd name="connsiteX9" fmla="*/ 8179547 w 8938672"/>
                  <a:gd name="connsiteY9" fmla="*/ 2760453 h 6849373"/>
                  <a:gd name="connsiteX10" fmla="*/ 8645374 w 8938672"/>
                  <a:gd name="connsiteY10" fmla="*/ 2570672 h 6849373"/>
                  <a:gd name="connsiteX11" fmla="*/ 8938672 w 8938672"/>
                  <a:gd name="connsiteY11" fmla="*/ 2518913 h 6849373"/>
                  <a:gd name="connsiteX12" fmla="*/ 8921420 w 8938672"/>
                  <a:gd name="connsiteY12" fmla="*/ 6849373 h 6849373"/>
                  <a:gd name="connsiteX13" fmla="*/ 122476 w 8938672"/>
                  <a:gd name="connsiteY13" fmla="*/ 6832121 h 6849373"/>
                  <a:gd name="connsiteX0" fmla="*/ 120770 w 8936966"/>
                  <a:gd name="connsiteY0" fmla="*/ 6832121 h 6849373"/>
                  <a:gd name="connsiteX1" fmla="*/ 17253 w 8936966"/>
                  <a:gd name="connsiteY1" fmla="*/ 5538158 h 6849373"/>
                  <a:gd name="connsiteX2" fmla="*/ 86264 w 8936966"/>
                  <a:gd name="connsiteY2" fmla="*/ 4641011 h 6849373"/>
                  <a:gd name="connsiteX3" fmla="*/ 0 w 8936966"/>
                  <a:gd name="connsiteY3" fmla="*/ 2553419 h 6849373"/>
                  <a:gd name="connsiteX4" fmla="*/ 379562 w 8936966"/>
                  <a:gd name="connsiteY4" fmla="*/ 603849 h 6849373"/>
                  <a:gd name="connsiteX5" fmla="*/ 517585 w 8936966"/>
                  <a:gd name="connsiteY5" fmla="*/ 0 h 6849373"/>
                  <a:gd name="connsiteX6" fmla="*/ 7211683 w 8936966"/>
                  <a:gd name="connsiteY6" fmla="*/ 17253 h 6849373"/>
                  <a:gd name="connsiteX7" fmla="*/ 7401464 w 8936966"/>
                  <a:gd name="connsiteY7" fmla="*/ 1414732 h 6849373"/>
                  <a:gd name="connsiteX8" fmla="*/ 8022566 w 8936966"/>
                  <a:gd name="connsiteY8" fmla="*/ 1880558 h 6849373"/>
                  <a:gd name="connsiteX9" fmla="*/ 8177841 w 8936966"/>
                  <a:gd name="connsiteY9" fmla="*/ 2760453 h 6849373"/>
                  <a:gd name="connsiteX10" fmla="*/ 8643668 w 8936966"/>
                  <a:gd name="connsiteY10" fmla="*/ 2570672 h 6849373"/>
                  <a:gd name="connsiteX11" fmla="*/ 8936966 w 8936966"/>
                  <a:gd name="connsiteY11" fmla="*/ 2518913 h 6849373"/>
                  <a:gd name="connsiteX12" fmla="*/ 8919714 w 8936966"/>
                  <a:gd name="connsiteY12" fmla="*/ 6849373 h 6849373"/>
                  <a:gd name="connsiteX13" fmla="*/ 120770 w 8936966"/>
                  <a:gd name="connsiteY13" fmla="*/ 6832121 h 6849373"/>
                  <a:gd name="connsiteX0" fmla="*/ 120770 w 8936966"/>
                  <a:gd name="connsiteY0" fmla="*/ 6832121 h 6849373"/>
                  <a:gd name="connsiteX1" fmla="*/ 17253 w 8936966"/>
                  <a:gd name="connsiteY1" fmla="*/ 5538158 h 6849373"/>
                  <a:gd name="connsiteX2" fmla="*/ 86264 w 8936966"/>
                  <a:gd name="connsiteY2" fmla="*/ 4641011 h 6849373"/>
                  <a:gd name="connsiteX3" fmla="*/ 0 w 8936966"/>
                  <a:gd name="connsiteY3" fmla="*/ 2553419 h 6849373"/>
                  <a:gd name="connsiteX4" fmla="*/ 379562 w 8936966"/>
                  <a:gd name="connsiteY4" fmla="*/ 603849 h 6849373"/>
                  <a:gd name="connsiteX5" fmla="*/ 517585 w 8936966"/>
                  <a:gd name="connsiteY5" fmla="*/ 0 h 6849373"/>
                  <a:gd name="connsiteX6" fmla="*/ 7211683 w 8936966"/>
                  <a:gd name="connsiteY6" fmla="*/ 17253 h 6849373"/>
                  <a:gd name="connsiteX7" fmla="*/ 7401464 w 8936966"/>
                  <a:gd name="connsiteY7" fmla="*/ 1414732 h 6849373"/>
                  <a:gd name="connsiteX8" fmla="*/ 8022566 w 8936966"/>
                  <a:gd name="connsiteY8" fmla="*/ 1880558 h 6849373"/>
                  <a:gd name="connsiteX9" fmla="*/ 8177841 w 8936966"/>
                  <a:gd name="connsiteY9" fmla="*/ 2760453 h 6849373"/>
                  <a:gd name="connsiteX10" fmla="*/ 8643668 w 8936966"/>
                  <a:gd name="connsiteY10" fmla="*/ 2570672 h 6849373"/>
                  <a:gd name="connsiteX11" fmla="*/ 8936966 w 8936966"/>
                  <a:gd name="connsiteY11" fmla="*/ 2518913 h 6849373"/>
                  <a:gd name="connsiteX12" fmla="*/ 8919714 w 8936966"/>
                  <a:gd name="connsiteY12" fmla="*/ 6849373 h 6849373"/>
                  <a:gd name="connsiteX13" fmla="*/ 120770 w 8936966"/>
                  <a:gd name="connsiteY13" fmla="*/ 6832121 h 6849373"/>
                  <a:gd name="connsiteX0" fmla="*/ 120770 w 8936966"/>
                  <a:gd name="connsiteY0" fmla="*/ 6832121 h 6849373"/>
                  <a:gd name="connsiteX1" fmla="*/ 17253 w 8936966"/>
                  <a:gd name="connsiteY1" fmla="*/ 5538158 h 6849373"/>
                  <a:gd name="connsiteX2" fmla="*/ 86264 w 8936966"/>
                  <a:gd name="connsiteY2" fmla="*/ 4641011 h 6849373"/>
                  <a:gd name="connsiteX3" fmla="*/ 0 w 8936966"/>
                  <a:gd name="connsiteY3" fmla="*/ 2553419 h 6849373"/>
                  <a:gd name="connsiteX4" fmla="*/ 379562 w 8936966"/>
                  <a:gd name="connsiteY4" fmla="*/ 603849 h 6849373"/>
                  <a:gd name="connsiteX5" fmla="*/ 517585 w 8936966"/>
                  <a:gd name="connsiteY5" fmla="*/ 0 h 6849373"/>
                  <a:gd name="connsiteX6" fmla="*/ 7211683 w 8936966"/>
                  <a:gd name="connsiteY6" fmla="*/ 17253 h 6849373"/>
                  <a:gd name="connsiteX7" fmla="*/ 7401464 w 8936966"/>
                  <a:gd name="connsiteY7" fmla="*/ 1414732 h 6849373"/>
                  <a:gd name="connsiteX8" fmla="*/ 8022566 w 8936966"/>
                  <a:gd name="connsiteY8" fmla="*/ 1880558 h 6849373"/>
                  <a:gd name="connsiteX9" fmla="*/ 8177841 w 8936966"/>
                  <a:gd name="connsiteY9" fmla="*/ 2760453 h 6849373"/>
                  <a:gd name="connsiteX10" fmla="*/ 8643668 w 8936966"/>
                  <a:gd name="connsiteY10" fmla="*/ 2570672 h 6849373"/>
                  <a:gd name="connsiteX11" fmla="*/ 8936966 w 8936966"/>
                  <a:gd name="connsiteY11" fmla="*/ 2518913 h 6849373"/>
                  <a:gd name="connsiteX12" fmla="*/ 8919714 w 8936966"/>
                  <a:gd name="connsiteY12" fmla="*/ 6849373 h 6849373"/>
                  <a:gd name="connsiteX13" fmla="*/ 120770 w 8936966"/>
                  <a:gd name="connsiteY13" fmla="*/ 6832121 h 6849373"/>
                  <a:gd name="connsiteX0" fmla="*/ 120770 w 8936966"/>
                  <a:gd name="connsiteY0" fmla="*/ 6832121 h 6849373"/>
                  <a:gd name="connsiteX1" fmla="*/ 17253 w 8936966"/>
                  <a:gd name="connsiteY1" fmla="*/ 5538158 h 6849373"/>
                  <a:gd name="connsiteX2" fmla="*/ 86264 w 8936966"/>
                  <a:gd name="connsiteY2" fmla="*/ 4641011 h 6849373"/>
                  <a:gd name="connsiteX3" fmla="*/ 0 w 8936966"/>
                  <a:gd name="connsiteY3" fmla="*/ 2553419 h 6849373"/>
                  <a:gd name="connsiteX4" fmla="*/ 379562 w 8936966"/>
                  <a:gd name="connsiteY4" fmla="*/ 603849 h 6849373"/>
                  <a:gd name="connsiteX5" fmla="*/ 517585 w 8936966"/>
                  <a:gd name="connsiteY5" fmla="*/ 0 h 6849373"/>
                  <a:gd name="connsiteX6" fmla="*/ 7211683 w 8936966"/>
                  <a:gd name="connsiteY6" fmla="*/ 17253 h 6849373"/>
                  <a:gd name="connsiteX7" fmla="*/ 7401464 w 8936966"/>
                  <a:gd name="connsiteY7" fmla="*/ 1414732 h 6849373"/>
                  <a:gd name="connsiteX8" fmla="*/ 8022566 w 8936966"/>
                  <a:gd name="connsiteY8" fmla="*/ 1880558 h 6849373"/>
                  <a:gd name="connsiteX9" fmla="*/ 8177841 w 8936966"/>
                  <a:gd name="connsiteY9" fmla="*/ 2760453 h 6849373"/>
                  <a:gd name="connsiteX10" fmla="*/ 8643668 w 8936966"/>
                  <a:gd name="connsiteY10" fmla="*/ 2570672 h 6849373"/>
                  <a:gd name="connsiteX11" fmla="*/ 8936966 w 8936966"/>
                  <a:gd name="connsiteY11" fmla="*/ 2518913 h 6849373"/>
                  <a:gd name="connsiteX12" fmla="*/ 8919714 w 8936966"/>
                  <a:gd name="connsiteY12" fmla="*/ 6849373 h 6849373"/>
                  <a:gd name="connsiteX13" fmla="*/ 120770 w 8936966"/>
                  <a:gd name="connsiteY13" fmla="*/ 6832121 h 6849373"/>
                  <a:gd name="connsiteX0" fmla="*/ 120770 w 8936966"/>
                  <a:gd name="connsiteY0" fmla="*/ 6832121 h 6849373"/>
                  <a:gd name="connsiteX1" fmla="*/ 17253 w 8936966"/>
                  <a:gd name="connsiteY1" fmla="*/ 5538158 h 6849373"/>
                  <a:gd name="connsiteX2" fmla="*/ 86264 w 8936966"/>
                  <a:gd name="connsiteY2" fmla="*/ 4641011 h 6849373"/>
                  <a:gd name="connsiteX3" fmla="*/ 0 w 8936966"/>
                  <a:gd name="connsiteY3" fmla="*/ 2553419 h 6849373"/>
                  <a:gd name="connsiteX4" fmla="*/ 379562 w 8936966"/>
                  <a:gd name="connsiteY4" fmla="*/ 603849 h 6849373"/>
                  <a:gd name="connsiteX5" fmla="*/ 517585 w 8936966"/>
                  <a:gd name="connsiteY5" fmla="*/ 0 h 6849373"/>
                  <a:gd name="connsiteX6" fmla="*/ 7211683 w 8936966"/>
                  <a:gd name="connsiteY6" fmla="*/ 17253 h 6849373"/>
                  <a:gd name="connsiteX7" fmla="*/ 7401464 w 8936966"/>
                  <a:gd name="connsiteY7" fmla="*/ 1414732 h 6849373"/>
                  <a:gd name="connsiteX8" fmla="*/ 8022566 w 8936966"/>
                  <a:gd name="connsiteY8" fmla="*/ 1880558 h 6849373"/>
                  <a:gd name="connsiteX9" fmla="*/ 8177841 w 8936966"/>
                  <a:gd name="connsiteY9" fmla="*/ 2760453 h 6849373"/>
                  <a:gd name="connsiteX10" fmla="*/ 8643668 w 8936966"/>
                  <a:gd name="connsiteY10" fmla="*/ 2570672 h 6849373"/>
                  <a:gd name="connsiteX11" fmla="*/ 8936966 w 8936966"/>
                  <a:gd name="connsiteY11" fmla="*/ 2518913 h 6849373"/>
                  <a:gd name="connsiteX12" fmla="*/ 8919714 w 8936966"/>
                  <a:gd name="connsiteY12" fmla="*/ 6849373 h 6849373"/>
                  <a:gd name="connsiteX13" fmla="*/ 120770 w 8936966"/>
                  <a:gd name="connsiteY13" fmla="*/ 6832121 h 6849373"/>
                  <a:gd name="connsiteX0" fmla="*/ 120770 w 8936966"/>
                  <a:gd name="connsiteY0" fmla="*/ 6832121 h 6849373"/>
                  <a:gd name="connsiteX1" fmla="*/ 17253 w 8936966"/>
                  <a:gd name="connsiteY1" fmla="*/ 5538158 h 6849373"/>
                  <a:gd name="connsiteX2" fmla="*/ 86264 w 8936966"/>
                  <a:gd name="connsiteY2" fmla="*/ 4641011 h 6849373"/>
                  <a:gd name="connsiteX3" fmla="*/ 0 w 8936966"/>
                  <a:gd name="connsiteY3" fmla="*/ 2553419 h 6849373"/>
                  <a:gd name="connsiteX4" fmla="*/ 379562 w 8936966"/>
                  <a:gd name="connsiteY4" fmla="*/ 603849 h 6849373"/>
                  <a:gd name="connsiteX5" fmla="*/ 517585 w 8936966"/>
                  <a:gd name="connsiteY5" fmla="*/ 0 h 6849373"/>
                  <a:gd name="connsiteX6" fmla="*/ 7211683 w 8936966"/>
                  <a:gd name="connsiteY6" fmla="*/ 17253 h 6849373"/>
                  <a:gd name="connsiteX7" fmla="*/ 7401464 w 8936966"/>
                  <a:gd name="connsiteY7" fmla="*/ 1414732 h 6849373"/>
                  <a:gd name="connsiteX8" fmla="*/ 8022566 w 8936966"/>
                  <a:gd name="connsiteY8" fmla="*/ 1880558 h 6849373"/>
                  <a:gd name="connsiteX9" fmla="*/ 8177841 w 8936966"/>
                  <a:gd name="connsiteY9" fmla="*/ 2760453 h 6849373"/>
                  <a:gd name="connsiteX10" fmla="*/ 8643668 w 8936966"/>
                  <a:gd name="connsiteY10" fmla="*/ 2570672 h 6849373"/>
                  <a:gd name="connsiteX11" fmla="*/ 8936966 w 8936966"/>
                  <a:gd name="connsiteY11" fmla="*/ 2518913 h 6849373"/>
                  <a:gd name="connsiteX12" fmla="*/ 8919714 w 8936966"/>
                  <a:gd name="connsiteY12" fmla="*/ 6849373 h 6849373"/>
                  <a:gd name="connsiteX13" fmla="*/ 120770 w 8936966"/>
                  <a:gd name="connsiteY13" fmla="*/ 6832121 h 6849373"/>
                  <a:gd name="connsiteX0" fmla="*/ 120770 w 8936966"/>
                  <a:gd name="connsiteY0" fmla="*/ 6832121 h 6849373"/>
                  <a:gd name="connsiteX1" fmla="*/ 17253 w 8936966"/>
                  <a:gd name="connsiteY1" fmla="*/ 5538158 h 6849373"/>
                  <a:gd name="connsiteX2" fmla="*/ 86264 w 8936966"/>
                  <a:gd name="connsiteY2" fmla="*/ 4641011 h 6849373"/>
                  <a:gd name="connsiteX3" fmla="*/ 0 w 8936966"/>
                  <a:gd name="connsiteY3" fmla="*/ 2553419 h 6849373"/>
                  <a:gd name="connsiteX4" fmla="*/ 379562 w 8936966"/>
                  <a:gd name="connsiteY4" fmla="*/ 603849 h 6849373"/>
                  <a:gd name="connsiteX5" fmla="*/ 517585 w 8936966"/>
                  <a:gd name="connsiteY5" fmla="*/ 0 h 6849373"/>
                  <a:gd name="connsiteX6" fmla="*/ 7211683 w 8936966"/>
                  <a:gd name="connsiteY6" fmla="*/ 17253 h 6849373"/>
                  <a:gd name="connsiteX7" fmla="*/ 7401464 w 8936966"/>
                  <a:gd name="connsiteY7" fmla="*/ 1414732 h 6849373"/>
                  <a:gd name="connsiteX8" fmla="*/ 8022566 w 8936966"/>
                  <a:gd name="connsiteY8" fmla="*/ 1880558 h 6849373"/>
                  <a:gd name="connsiteX9" fmla="*/ 8177841 w 8936966"/>
                  <a:gd name="connsiteY9" fmla="*/ 2760453 h 6849373"/>
                  <a:gd name="connsiteX10" fmla="*/ 8643668 w 8936966"/>
                  <a:gd name="connsiteY10" fmla="*/ 2553420 h 6849373"/>
                  <a:gd name="connsiteX11" fmla="*/ 8936966 w 8936966"/>
                  <a:gd name="connsiteY11" fmla="*/ 2518913 h 6849373"/>
                  <a:gd name="connsiteX12" fmla="*/ 8919714 w 8936966"/>
                  <a:gd name="connsiteY12" fmla="*/ 6849373 h 6849373"/>
                  <a:gd name="connsiteX13" fmla="*/ 120770 w 8936966"/>
                  <a:gd name="connsiteY13" fmla="*/ 6832121 h 6849373"/>
                  <a:gd name="connsiteX0" fmla="*/ 120770 w 8936966"/>
                  <a:gd name="connsiteY0" fmla="*/ 6832121 h 6849373"/>
                  <a:gd name="connsiteX1" fmla="*/ 17253 w 8936966"/>
                  <a:gd name="connsiteY1" fmla="*/ 5538158 h 6849373"/>
                  <a:gd name="connsiteX2" fmla="*/ 86264 w 8936966"/>
                  <a:gd name="connsiteY2" fmla="*/ 4641011 h 6849373"/>
                  <a:gd name="connsiteX3" fmla="*/ 0 w 8936966"/>
                  <a:gd name="connsiteY3" fmla="*/ 2553419 h 6849373"/>
                  <a:gd name="connsiteX4" fmla="*/ 379562 w 8936966"/>
                  <a:gd name="connsiteY4" fmla="*/ 603849 h 6849373"/>
                  <a:gd name="connsiteX5" fmla="*/ 517585 w 8936966"/>
                  <a:gd name="connsiteY5" fmla="*/ 0 h 6849373"/>
                  <a:gd name="connsiteX6" fmla="*/ 7211683 w 8936966"/>
                  <a:gd name="connsiteY6" fmla="*/ 17253 h 6849373"/>
                  <a:gd name="connsiteX7" fmla="*/ 7401464 w 8936966"/>
                  <a:gd name="connsiteY7" fmla="*/ 1414732 h 6849373"/>
                  <a:gd name="connsiteX8" fmla="*/ 8022566 w 8936966"/>
                  <a:gd name="connsiteY8" fmla="*/ 1880558 h 6849373"/>
                  <a:gd name="connsiteX9" fmla="*/ 8177841 w 8936966"/>
                  <a:gd name="connsiteY9" fmla="*/ 2760453 h 6849373"/>
                  <a:gd name="connsiteX10" fmla="*/ 8643668 w 8936966"/>
                  <a:gd name="connsiteY10" fmla="*/ 2553420 h 6849373"/>
                  <a:gd name="connsiteX11" fmla="*/ 8936966 w 8936966"/>
                  <a:gd name="connsiteY11" fmla="*/ 2518913 h 6849373"/>
                  <a:gd name="connsiteX12" fmla="*/ 8919714 w 8936966"/>
                  <a:gd name="connsiteY12" fmla="*/ 6849373 h 6849373"/>
                  <a:gd name="connsiteX13" fmla="*/ 120770 w 8936966"/>
                  <a:gd name="connsiteY13" fmla="*/ 6832121 h 6849373"/>
                  <a:gd name="connsiteX0" fmla="*/ 120770 w 8936966"/>
                  <a:gd name="connsiteY0" fmla="*/ 6832121 h 6849373"/>
                  <a:gd name="connsiteX1" fmla="*/ 17253 w 8936966"/>
                  <a:gd name="connsiteY1" fmla="*/ 5538158 h 6849373"/>
                  <a:gd name="connsiteX2" fmla="*/ 86264 w 8936966"/>
                  <a:gd name="connsiteY2" fmla="*/ 4641011 h 6849373"/>
                  <a:gd name="connsiteX3" fmla="*/ 0 w 8936966"/>
                  <a:gd name="connsiteY3" fmla="*/ 2553419 h 6849373"/>
                  <a:gd name="connsiteX4" fmla="*/ 379562 w 8936966"/>
                  <a:gd name="connsiteY4" fmla="*/ 603849 h 6849373"/>
                  <a:gd name="connsiteX5" fmla="*/ 517585 w 8936966"/>
                  <a:gd name="connsiteY5" fmla="*/ 0 h 6849373"/>
                  <a:gd name="connsiteX6" fmla="*/ 7211683 w 8936966"/>
                  <a:gd name="connsiteY6" fmla="*/ 17253 h 6849373"/>
                  <a:gd name="connsiteX7" fmla="*/ 7401464 w 8936966"/>
                  <a:gd name="connsiteY7" fmla="*/ 1414732 h 6849373"/>
                  <a:gd name="connsiteX8" fmla="*/ 8022566 w 8936966"/>
                  <a:gd name="connsiteY8" fmla="*/ 1880558 h 6849373"/>
                  <a:gd name="connsiteX9" fmla="*/ 8177841 w 8936966"/>
                  <a:gd name="connsiteY9" fmla="*/ 2760453 h 6849373"/>
                  <a:gd name="connsiteX10" fmla="*/ 8643668 w 8936966"/>
                  <a:gd name="connsiteY10" fmla="*/ 2553420 h 6849373"/>
                  <a:gd name="connsiteX11" fmla="*/ 8936966 w 8936966"/>
                  <a:gd name="connsiteY11" fmla="*/ 2518913 h 6849373"/>
                  <a:gd name="connsiteX12" fmla="*/ 8919714 w 8936966"/>
                  <a:gd name="connsiteY12" fmla="*/ 6849373 h 6849373"/>
                  <a:gd name="connsiteX13" fmla="*/ 120770 w 8936966"/>
                  <a:gd name="connsiteY13" fmla="*/ 6832121 h 6849373"/>
                  <a:gd name="connsiteX0" fmla="*/ 120770 w 8936966"/>
                  <a:gd name="connsiteY0" fmla="*/ 6832121 h 6849373"/>
                  <a:gd name="connsiteX1" fmla="*/ 17253 w 8936966"/>
                  <a:gd name="connsiteY1" fmla="*/ 5538158 h 6849373"/>
                  <a:gd name="connsiteX2" fmla="*/ 86264 w 8936966"/>
                  <a:gd name="connsiteY2" fmla="*/ 4641011 h 6849373"/>
                  <a:gd name="connsiteX3" fmla="*/ 0 w 8936966"/>
                  <a:gd name="connsiteY3" fmla="*/ 2553419 h 6849373"/>
                  <a:gd name="connsiteX4" fmla="*/ 379562 w 8936966"/>
                  <a:gd name="connsiteY4" fmla="*/ 603849 h 6849373"/>
                  <a:gd name="connsiteX5" fmla="*/ 517585 w 8936966"/>
                  <a:gd name="connsiteY5" fmla="*/ 0 h 6849373"/>
                  <a:gd name="connsiteX6" fmla="*/ 7211683 w 8936966"/>
                  <a:gd name="connsiteY6" fmla="*/ 17253 h 6849373"/>
                  <a:gd name="connsiteX7" fmla="*/ 7401464 w 8936966"/>
                  <a:gd name="connsiteY7" fmla="*/ 1414732 h 6849373"/>
                  <a:gd name="connsiteX8" fmla="*/ 7953555 w 8936966"/>
                  <a:gd name="connsiteY8" fmla="*/ 1828800 h 6849373"/>
                  <a:gd name="connsiteX9" fmla="*/ 8177841 w 8936966"/>
                  <a:gd name="connsiteY9" fmla="*/ 2760453 h 6849373"/>
                  <a:gd name="connsiteX10" fmla="*/ 8643668 w 8936966"/>
                  <a:gd name="connsiteY10" fmla="*/ 2553420 h 6849373"/>
                  <a:gd name="connsiteX11" fmla="*/ 8936966 w 8936966"/>
                  <a:gd name="connsiteY11" fmla="*/ 2518913 h 6849373"/>
                  <a:gd name="connsiteX12" fmla="*/ 8919714 w 8936966"/>
                  <a:gd name="connsiteY12" fmla="*/ 6849373 h 6849373"/>
                  <a:gd name="connsiteX13" fmla="*/ 120770 w 8936966"/>
                  <a:gd name="connsiteY13" fmla="*/ 6832121 h 6849373"/>
                  <a:gd name="connsiteX0" fmla="*/ 120770 w 8927441"/>
                  <a:gd name="connsiteY0" fmla="*/ 6832121 h 6849373"/>
                  <a:gd name="connsiteX1" fmla="*/ 17253 w 8927441"/>
                  <a:gd name="connsiteY1" fmla="*/ 5538158 h 6849373"/>
                  <a:gd name="connsiteX2" fmla="*/ 86264 w 8927441"/>
                  <a:gd name="connsiteY2" fmla="*/ 4641011 h 6849373"/>
                  <a:gd name="connsiteX3" fmla="*/ 0 w 8927441"/>
                  <a:gd name="connsiteY3" fmla="*/ 2553419 h 6849373"/>
                  <a:gd name="connsiteX4" fmla="*/ 379562 w 8927441"/>
                  <a:gd name="connsiteY4" fmla="*/ 603849 h 6849373"/>
                  <a:gd name="connsiteX5" fmla="*/ 517585 w 8927441"/>
                  <a:gd name="connsiteY5" fmla="*/ 0 h 6849373"/>
                  <a:gd name="connsiteX6" fmla="*/ 7211683 w 8927441"/>
                  <a:gd name="connsiteY6" fmla="*/ 17253 h 6849373"/>
                  <a:gd name="connsiteX7" fmla="*/ 7401464 w 8927441"/>
                  <a:gd name="connsiteY7" fmla="*/ 1414732 h 6849373"/>
                  <a:gd name="connsiteX8" fmla="*/ 7953555 w 8927441"/>
                  <a:gd name="connsiteY8" fmla="*/ 1828800 h 6849373"/>
                  <a:gd name="connsiteX9" fmla="*/ 8177841 w 8927441"/>
                  <a:gd name="connsiteY9" fmla="*/ 2760453 h 6849373"/>
                  <a:gd name="connsiteX10" fmla="*/ 8643668 w 8927441"/>
                  <a:gd name="connsiteY10" fmla="*/ 2553420 h 6849373"/>
                  <a:gd name="connsiteX11" fmla="*/ 8927441 w 8927441"/>
                  <a:gd name="connsiteY11" fmla="*/ 2485575 h 6849373"/>
                  <a:gd name="connsiteX12" fmla="*/ 8919714 w 8927441"/>
                  <a:gd name="connsiteY12" fmla="*/ 6849373 h 6849373"/>
                  <a:gd name="connsiteX13" fmla="*/ 120770 w 8927441"/>
                  <a:gd name="connsiteY13" fmla="*/ 6832121 h 6849373"/>
                  <a:gd name="connsiteX0" fmla="*/ 120770 w 8932204"/>
                  <a:gd name="connsiteY0" fmla="*/ 6832121 h 6849373"/>
                  <a:gd name="connsiteX1" fmla="*/ 17253 w 8932204"/>
                  <a:gd name="connsiteY1" fmla="*/ 5538158 h 6849373"/>
                  <a:gd name="connsiteX2" fmla="*/ 86264 w 8932204"/>
                  <a:gd name="connsiteY2" fmla="*/ 4641011 h 6849373"/>
                  <a:gd name="connsiteX3" fmla="*/ 0 w 8932204"/>
                  <a:gd name="connsiteY3" fmla="*/ 2553419 h 6849373"/>
                  <a:gd name="connsiteX4" fmla="*/ 379562 w 8932204"/>
                  <a:gd name="connsiteY4" fmla="*/ 603849 h 6849373"/>
                  <a:gd name="connsiteX5" fmla="*/ 517585 w 8932204"/>
                  <a:gd name="connsiteY5" fmla="*/ 0 h 6849373"/>
                  <a:gd name="connsiteX6" fmla="*/ 7211683 w 8932204"/>
                  <a:gd name="connsiteY6" fmla="*/ 17253 h 6849373"/>
                  <a:gd name="connsiteX7" fmla="*/ 7401464 w 8932204"/>
                  <a:gd name="connsiteY7" fmla="*/ 1414732 h 6849373"/>
                  <a:gd name="connsiteX8" fmla="*/ 7953555 w 8932204"/>
                  <a:gd name="connsiteY8" fmla="*/ 1828800 h 6849373"/>
                  <a:gd name="connsiteX9" fmla="*/ 8177841 w 8932204"/>
                  <a:gd name="connsiteY9" fmla="*/ 2760453 h 6849373"/>
                  <a:gd name="connsiteX10" fmla="*/ 8643668 w 8932204"/>
                  <a:gd name="connsiteY10" fmla="*/ 2553420 h 6849373"/>
                  <a:gd name="connsiteX11" fmla="*/ 8932204 w 8932204"/>
                  <a:gd name="connsiteY11" fmla="*/ 2471288 h 6849373"/>
                  <a:gd name="connsiteX12" fmla="*/ 8919714 w 8932204"/>
                  <a:gd name="connsiteY12" fmla="*/ 6849373 h 6849373"/>
                  <a:gd name="connsiteX13" fmla="*/ 120770 w 8932204"/>
                  <a:gd name="connsiteY13" fmla="*/ 6832121 h 6849373"/>
                  <a:gd name="connsiteX0" fmla="*/ 120770 w 8935478"/>
                  <a:gd name="connsiteY0" fmla="*/ 6832121 h 6839848"/>
                  <a:gd name="connsiteX1" fmla="*/ 17253 w 8935478"/>
                  <a:gd name="connsiteY1" fmla="*/ 5538158 h 6839848"/>
                  <a:gd name="connsiteX2" fmla="*/ 86264 w 8935478"/>
                  <a:gd name="connsiteY2" fmla="*/ 4641011 h 6839848"/>
                  <a:gd name="connsiteX3" fmla="*/ 0 w 8935478"/>
                  <a:gd name="connsiteY3" fmla="*/ 2553419 h 6839848"/>
                  <a:gd name="connsiteX4" fmla="*/ 379562 w 8935478"/>
                  <a:gd name="connsiteY4" fmla="*/ 603849 h 6839848"/>
                  <a:gd name="connsiteX5" fmla="*/ 517585 w 8935478"/>
                  <a:gd name="connsiteY5" fmla="*/ 0 h 6839848"/>
                  <a:gd name="connsiteX6" fmla="*/ 7211683 w 8935478"/>
                  <a:gd name="connsiteY6" fmla="*/ 17253 h 6839848"/>
                  <a:gd name="connsiteX7" fmla="*/ 7401464 w 8935478"/>
                  <a:gd name="connsiteY7" fmla="*/ 1414732 h 6839848"/>
                  <a:gd name="connsiteX8" fmla="*/ 7953555 w 8935478"/>
                  <a:gd name="connsiteY8" fmla="*/ 1828800 h 6839848"/>
                  <a:gd name="connsiteX9" fmla="*/ 8177841 w 8935478"/>
                  <a:gd name="connsiteY9" fmla="*/ 2760453 h 6839848"/>
                  <a:gd name="connsiteX10" fmla="*/ 8643668 w 8935478"/>
                  <a:gd name="connsiteY10" fmla="*/ 2553420 h 6839848"/>
                  <a:gd name="connsiteX11" fmla="*/ 8932204 w 8935478"/>
                  <a:gd name="connsiteY11" fmla="*/ 2471288 h 6839848"/>
                  <a:gd name="connsiteX12" fmla="*/ 8934001 w 8935478"/>
                  <a:gd name="connsiteY12" fmla="*/ 6839848 h 6839848"/>
                  <a:gd name="connsiteX13" fmla="*/ 120770 w 8935478"/>
                  <a:gd name="connsiteY13" fmla="*/ 6832121 h 6839848"/>
                  <a:gd name="connsiteX0" fmla="*/ 120770 w 8935478"/>
                  <a:gd name="connsiteY0" fmla="*/ 6852968 h 6860695"/>
                  <a:gd name="connsiteX1" fmla="*/ 17253 w 8935478"/>
                  <a:gd name="connsiteY1" fmla="*/ 5559005 h 6860695"/>
                  <a:gd name="connsiteX2" fmla="*/ 86264 w 8935478"/>
                  <a:gd name="connsiteY2" fmla="*/ 4661858 h 6860695"/>
                  <a:gd name="connsiteX3" fmla="*/ 0 w 8935478"/>
                  <a:gd name="connsiteY3" fmla="*/ 2574266 h 6860695"/>
                  <a:gd name="connsiteX4" fmla="*/ 379562 w 8935478"/>
                  <a:gd name="connsiteY4" fmla="*/ 624696 h 6860695"/>
                  <a:gd name="connsiteX5" fmla="*/ 517585 w 8935478"/>
                  <a:gd name="connsiteY5" fmla="*/ 20847 h 6860695"/>
                  <a:gd name="connsiteX6" fmla="*/ 7154533 w 8935478"/>
                  <a:gd name="connsiteY6" fmla="*/ 0 h 6860695"/>
                  <a:gd name="connsiteX7" fmla="*/ 7401464 w 8935478"/>
                  <a:gd name="connsiteY7" fmla="*/ 1435579 h 6860695"/>
                  <a:gd name="connsiteX8" fmla="*/ 7953555 w 8935478"/>
                  <a:gd name="connsiteY8" fmla="*/ 1849647 h 6860695"/>
                  <a:gd name="connsiteX9" fmla="*/ 8177841 w 8935478"/>
                  <a:gd name="connsiteY9" fmla="*/ 2781300 h 6860695"/>
                  <a:gd name="connsiteX10" fmla="*/ 8643668 w 8935478"/>
                  <a:gd name="connsiteY10" fmla="*/ 2574267 h 6860695"/>
                  <a:gd name="connsiteX11" fmla="*/ 8932204 w 8935478"/>
                  <a:gd name="connsiteY11" fmla="*/ 2492135 h 6860695"/>
                  <a:gd name="connsiteX12" fmla="*/ 8934001 w 8935478"/>
                  <a:gd name="connsiteY12" fmla="*/ 6860695 h 6860695"/>
                  <a:gd name="connsiteX13" fmla="*/ 120770 w 8935478"/>
                  <a:gd name="connsiteY13" fmla="*/ 6852968 h 6860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935478" h="6860695">
                    <a:moveTo>
                      <a:pt x="120770" y="6852968"/>
                    </a:moveTo>
                    <a:cubicBezTo>
                      <a:pt x="69011" y="6065089"/>
                      <a:pt x="23004" y="5924190"/>
                      <a:pt x="17253" y="5559005"/>
                    </a:cubicBezTo>
                    <a:cubicBezTo>
                      <a:pt x="11502" y="5193820"/>
                      <a:pt x="106803" y="5158899"/>
                      <a:pt x="86264" y="4661858"/>
                    </a:cubicBezTo>
                    <a:lnTo>
                      <a:pt x="0" y="2574266"/>
                    </a:lnTo>
                    <a:cubicBezTo>
                      <a:pt x="48883" y="1901406"/>
                      <a:pt x="282805" y="1048004"/>
                      <a:pt x="379562" y="624696"/>
                    </a:cubicBezTo>
                    <a:lnTo>
                      <a:pt x="517585" y="20847"/>
                    </a:lnTo>
                    <a:lnTo>
                      <a:pt x="7154533" y="0"/>
                    </a:lnTo>
                    <a:cubicBezTo>
                      <a:pt x="7214918" y="477329"/>
                      <a:pt x="7268294" y="1127305"/>
                      <a:pt x="7401464" y="1435579"/>
                    </a:cubicBezTo>
                    <a:cubicBezTo>
                      <a:pt x="7534634" y="1743853"/>
                      <a:pt x="7856797" y="1663663"/>
                      <a:pt x="7953555" y="1849647"/>
                    </a:cubicBezTo>
                    <a:cubicBezTo>
                      <a:pt x="8091011" y="2113860"/>
                      <a:pt x="8062822" y="2660530"/>
                      <a:pt x="8177841" y="2781300"/>
                    </a:cubicBezTo>
                    <a:cubicBezTo>
                      <a:pt x="8292860" y="2902070"/>
                      <a:pt x="8517941" y="2622461"/>
                      <a:pt x="8643668" y="2574267"/>
                    </a:cubicBezTo>
                    <a:cubicBezTo>
                      <a:pt x="8769395" y="2526073"/>
                      <a:pt x="8837613" y="2514750"/>
                      <a:pt x="8932204" y="2492135"/>
                    </a:cubicBezTo>
                    <a:cubicBezTo>
                      <a:pt x="8926453" y="3935622"/>
                      <a:pt x="8939752" y="5417208"/>
                      <a:pt x="8934001" y="6860695"/>
                    </a:cubicBezTo>
                    <a:lnTo>
                      <a:pt x="120770" y="6852968"/>
                    </a:lnTo>
                    <a:close/>
                  </a:path>
                </a:pathLst>
              </a:custGeom>
              <a:solidFill>
                <a:schemeClr val="accent3">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reeform 4"/>
              <p:cNvSpPr/>
              <p:nvPr/>
            </p:nvSpPr>
            <p:spPr>
              <a:xfrm>
                <a:off x="359457" y="0"/>
                <a:ext cx="8782745" cy="6860066"/>
              </a:xfrm>
              <a:custGeom>
                <a:avLst/>
                <a:gdLst>
                  <a:gd name="connsiteX0" fmla="*/ 258793 w 8798944"/>
                  <a:gd name="connsiteY0" fmla="*/ 6883879 h 6883879"/>
                  <a:gd name="connsiteX1" fmla="*/ 0 w 8798944"/>
                  <a:gd name="connsiteY1" fmla="*/ 5624423 h 6883879"/>
                  <a:gd name="connsiteX2" fmla="*/ 120770 w 8798944"/>
                  <a:gd name="connsiteY2" fmla="*/ 4692770 h 6883879"/>
                  <a:gd name="connsiteX3" fmla="*/ 17253 w 8798944"/>
                  <a:gd name="connsiteY3" fmla="*/ 2743200 h 6883879"/>
                  <a:gd name="connsiteX4" fmla="*/ 241540 w 8798944"/>
                  <a:gd name="connsiteY4" fmla="*/ 1466491 h 6883879"/>
                  <a:gd name="connsiteX5" fmla="*/ 500333 w 8798944"/>
                  <a:gd name="connsiteY5" fmla="*/ 17253 h 6883879"/>
                  <a:gd name="connsiteX6" fmla="*/ 6711351 w 8798944"/>
                  <a:gd name="connsiteY6" fmla="*/ 0 h 6883879"/>
                  <a:gd name="connsiteX7" fmla="*/ 6970144 w 8798944"/>
                  <a:gd name="connsiteY7" fmla="*/ 1587260 h 6883879"/>
                  <a:gd name="connsiteX8" fmla="*/ 7504982 w 8798944"/>
                  <a:gd name="connsiteY8" fmla="*/ 2035834 h 6883879"/>
                  <a:gd name="connsiteX9" fmla="*/ 7677510 w 8798944"/>
                  <a:gd name="connsiteY9" fmla="*/ 3260785 h 6883879"/>
                  <a:gd name="connsiteX10" fmla="*/ 7677510 w 8798944"/>
                  <a:gd name="connsiteY10" fmla="*/ 3899140 h 6883879"/>
                  <a:gd name="connsiteX11" fmla="*/ 7832785 w 8798944"/>
                  <a:gd name="connsiteY11" fmla="*/ 4071668 h 6883879"/>
                  <a:gd name="connsiteX12" fmla="*/ 7867291 w 8798944"/>
                  <a:gd name="connsiteY12" fmla="*/ 5175849 h 6883879"/>
                  <a:gd name="connsiteX13" fmla="*/ 7712016 w 8798944"/>
                  <a:gd name="connsiteY13" fmla="*/ 5469147 h 6883879"/>
                  <a:gd name="connsiteX14" fmla="*/ 7694763 w 8798944"/>
                  <a:gd name="connsiteY14" fmla="*/ 6245525 h 6883879"/>
                  <a:gd name="connsiteX15" fmla="*/ 7608499 w 8798944"/>
                  <a:gd name="connsiteY15" fmla="*/ 6849374 h 6883879"/>
                  <a:gd name="connsiteX16" fmla="*/ 8281359 w 8798944"/>
                  <a:gd name="connsiteY16" fmla="*/ 6849374 h 6883879"/>
                  <a:gd name="connsiteX17" fmla="*/ 8246853 w 8798944"/>
                  <a:gd name="connsiteY17" fmla="*/ 5710687 h 6883879"/>
                  <a:gd name="connsiteX18" fmla="*/ 8264106 w 8798944"/>
                  <a:gd name="connsiteY18" fmla="*/ 4019909 h 6883879"/>
                  <a:gd name="connsiteX19" fmla="*/ 8384876 w 8798944"/>
                  <a:gd name="connsiteY19" fmla="*/ 3381555 h 6883879"/>
                  <a:gd name="connsiteX20" fmla="*/ 8557404 w 8798944"/>
                  <a:gd name="connsiteY20" fmla="*/ 3174521 h 6883879"/>
                  <a:gd name="connsiteX21" fmla="*/ 8798944 w 8798944"/>
                  <a:gd name="connsiteY21" fmla="*/ 3122762 h 6883879"/>
                  <a:gd name="connsiteX22" fmla="*/ 8798944 w 8798944"/>
                  <a:gd name="connsiteY22" fmla="*/ 6849374 h 6883879"/>
                  <a:gd name="connsiteX23" fmla="*/ 258793 w 8798944"/>
                  <a:gd name="connsiteY23" fmla="*/ 6883879 h 6883879"/>
                  <a:gd name="connsiteX0" fmla="*/ 258793 w 8798944"/>
                  <a:gd name="connsiteY0" fmla="*/ 6883879 h 6883879"/>
                  <a:gd name="connsiteX1" fmla="*/ 0 w 8798944"/>
                  <a:gd name="connsiteY1" fmla="*/ 5624423 h 6883879"/>
                  <a:gd name="connsiteX2" fmla="*/ 120770 w 8798944"/>
                  <a:gd name="connsiteY2" fmla="*/ 4692770 h 6883879"/>
                  <a:gd name="connsiteX3" fmla="*/ 17253 w 8798944"/>
                  <a:gd name="connsiteY3" fmla="*/ 2743200 h 6883879"/>
                  <a:gd name="connsiteX4" fmla="*/ 241540 w 8798944"/>
                  <a:gd name="connsiteY4" fmla="*/ 1466491 h 6883879"/>
                  <a:gd name="connsiteX5" fmla="*/ 500333 w 8798944"/>
                  <a:gd name="connsiteY5" fmla="*/ 17253 h 6883879"/>
                  <a:gd name="connsiteX6" fmla="*/ 6711351 w 8798944"/>
                  <a:gd name="connsiteY6" fmla="*/ 0 h 6883879"/>
                  <a:gd name="connsiteX7" fmla="*/ 6970144 w 8798944"/>
                  <a:gd name="connsiteY7" fmla="*/ 1587260 h 6883879"/>
                  <a:gd name="connsiteX8" fmla="*/ 7504982 w 8798944"/>
                  <a:gd name="connsiteY8" fmla="*/ 2035834 h 6883879"/>
                  <a:gd name="connsiteX9" fmla="*/ 7677510 w 8798944"/>
                  <a:gd name="connsiteY9" fmla="*/ 3260785 h 6883879"/>
                  <a:gd name="connsiteX10" fmla="*/ 7677510 w 8798944"/>
                  <a:gd name="connsiteY10" fmla="*/ 3899140 h 6883879"/>
                  <a:gd name="connsiteX11" fmla="*/ 7832785 w 8798944"/>
                  <a:gd name="connsiteY11" fmla="*/ 4071668 h 6883879"/>
                  <a:gd name="connsiteX12" fmla="*/ 7867291 w 8798944"/>
                  <a:gd name="connsiteY12" fmla="*/ 5175849 h 6883879"/>
                  <a:gd name="connsiteX13" fmla="*/ 7712016 w 8798944"/>
                  <a:gd name="connsiteY13" fmla="*/ 5469147 h 6883879"/>
                  <a:gd name="connsiteX14" fmla="*/ 7694763 w 8798944"/>
                  <a:gd name="connsiteY14" fmla="*/ 6245525 h 6883879"/>
                  <a:gd name="connsiteX15" fmla="*/ 7608499 w 8798944"/>
                  <a:gd name="connsiteY15" fmla="*/ 6849374 h 6883879"/>
                  <a:gd name="connsiteX16" fmla="*/ 8281359 w 8798944"/>
                  <a:gd name="connsiteY16" fmla="*/ 6849374 h 6883879"/>
                  <a:gd name="connsiteX17" fmla="*/ 8246853 w 8798944"/>
                  <a:gd name="connsiteY17" fmla="*/ 5710687 h 6883879"/>
                  <a:gd name="connsiteX18" fmla="*/ 8264106 w 8798944"/>
                  <a:gd name="connsiteY18" fmla="*/ 4019909 h 6883879"/>
                  <a:gd name="connsiteX19" fmla="*/ 8384876 w 8798944"/>
                  <a:gd name="connsiteY19" fmla="*/ 3381555 h 6883879"/>
                  <a:gd name="connsiteX20" fmla="*/ 8557404 w 8798944"/>
                  <a:gd name="connsiteY20" fmla="*/ 3174521 h 6883879"/>
                  <a:gd name="connsiteX21" fmla="*/ 8798944 w 8798944"/>
                  <a:gd name="connsiteY21" fmla="*/ 3122762 h 6883879"/>
                  <a:gd name="connsiteX22" fmla="*/ 8798944 w 8798944"/>
                  <a:gd name="connsiteY22" fmla="*/ 6849374 h 6883879"/>
                  <a:gd name="connsiteX23" fmla="*/ 258793 w 8798944"/>
                  <a:gd name="connsiteY23" fmla="*/ 6883879 h 6883879"/>
                  <a:gd name="connsiteX0" fmla="*/ 720272 w 9260423"/>
                  <a:gd name="connsiteY0" fmla="*/ 6883879 h 6883879"/>
                  <a:gd name="connsiteX1" fmla="*/ 461479 w 9260423"/>
                  <a:gd name="connsiteY1" fmla="*/ 5624423 h 6883879"/>
                  <a:gd name="connsiteX2" fmla="*/ 582249 w 9260423"/>
                  <a:gd name="connsiteY2" fmla="*/ 4692770 h 6883879"/>
                  <a:gd name="connsiteX3" fmla="*/ 478732 w 9260423"/>
                  <a:gd name="connsiteY3" fmla="*/ 2743200 h 6883879"/>
                  <a:gd name="connsiteX4" fmla="*/ 703019 w 9260423"/>
                  <a:gd name="connsiteY4" fmla="*/ 1466491 h 6883879"/>
                  <a:gd name="connsiteX5" fmla="*/ 961812 w 9260423"/>
                  <a:gd name="connsiteY5" fmla="*/ 17253 h 6883879"/>
                  <a:gd name="connsiteX6" fmla="*/ 7172830 w 9260423"/>
                  <a:gd name="connsiteY6" fmla="*/ 0 h 6883879"/>
                  <a:gd name="connsiteX7" fmla="*/ 7431623 w 9260423"/>
                  <a:gd name="connsiteY7" fmla="*/ 1587260 h 6883879"/>
                  <a:gd name="connsiteX8" fmla="*/ 7966461 w 9260423"/>
                  <a:gd name="connsiteY8" fmla="*/ 2035834 h 6883879"/>
                  <a:gd name="connsiteX9" fmla="*/ 8138989 w 9260423"/>
                  <a:gd name="connsiteY9" fmla="*/ 3260785 h 6883879"/>
                  <a:gd name="connsiteX10" fmla="*/ 8138989 w 9260423"/>
                  <a:gd name="connsiteY10" fmla="*/ 3899140 h 6883879"/>
                  <a:gd name="connsiteX11" fmla="*/ 8294264 w 9260423"/>
                  <a:gd name="connsiteY11" fmla="*/ 4071668 h 6883879"/>
                  <a:gd name="connsiteX12" fmla="*/ 8328770 w 9260423"/>
                  <a:gd name="connsiteY12" fmla="*/ 5175849 h 6883879"/>
                  <a:gd name="connsiteX13" fmla="*/ 8173495 w 9260423"/>
                  <a:gd name="connsiteY13" fmla="*/ 5469147 h 6883879"/>
                  <a:gd name="connsiteX14" fmla="*/ 8156242 w 9260423"/>
                  <a:gd name="connsiteY14" fmla="*/ 6245525 h 6883879"/>
                  <a:gd name="connsiteX15" fmla="*/ 8069978 w 9260423"/>
                  <a:gd name="connsiteY15" fmla="*/ 6849374 h 6883879"/>
                  <a:gd name="connsiteX16" fmla="*/ 8742838 w 9260423"/>
                  <a:gd name="connsiteY16" fmla="*/ 6849374 h 6883879"/>
                  <a:gd name="connsiteX17" fmla="*/ 8708332 w 9260423"/>
                  <a:gd name="connsiteY17" fmla="*/ 5710687 h 6883879"/>
                  <a:gd name="connsiteX18" fmla="*/ 8725585 w 9260423"/>
                  <a:gd name="connsiteY18" fmla="*/ 4019909 h 6883879"/>
                  <a:gd name="connsiteX19" fmla="*/ 8846355 w 9260423"/>
                  <a:gd name="connsiteY19" fmla="*/ 3381555 h 6883879"/>
                  <a:gd name="connsiteX20" fmla="*/ 9018883 w 9260423"/>
                  <a:gd name="connsiteY20" fmla="*/ 3174521 h 6883879"/>
                  <a:gd name="connsiteX21" fmla="*/ 9260423 w 9260423"/>
                  <a:gd name="connsiteY21" fmla="*/ 3122762 h 6883879"/>
                  <a:gd name="connsiteX22" fmla="*/ 9260423 w 9260423"/>
                  <a:gd name="connsiteY22" fmla="*/ 6849374 h 6883879"/>
                  <a:gd name="connsiteX23" fmla="*/ 720272 w 9260423"/>
                  <a:gd name="connsiteY23" fmla="*/ 6883879 h 6883879"/>
                  <a:gd name="connsiteX0" fmla="*/ 720272 w 9260423"/>
                  <a:gd name="connsiteY0" fmla="*/ 6883879 h 6883879"/>
                  <a:gd name="connsiteX1" fmla="*/ 461479 w 9260423"/>
                  <a:gd name="connsiteY1" fmla="*/ 5624423 h 6883879"/>
                  <a:gd name="connsiteX2" fmla="*/ 582249 w 9260423"/>
                  <a:gd name="connsiteY2" fmla="*/ 4692770 h 6883879"/>
                  <a:gd name="connsiteX3" fmla="*/ 478732 w 9260423"/>
                  <a:gd name="connsiteY3" fmla="*/ 2743200 h 6883879"/>
                  <a:gd name="connsiteX4" fmla="*/ 703019 w 9260423"/>
                  <a:gd name="connsiteY4" fmla="*/ 1466491 h 6883879"/>
                  <a:gd name="connsiteX5" fmla="*/ 961812 w 9260423"/>
                  <a:gd name="connsiteY5" fmla="*/ 17253 h 6883879"/>
                  <a:gd name="connsiteX6" fmla="*/ 7172830 w 9260423"/>
                  <a:gd name="connsiteY6" fmla="*/ 0 h 6883879"/>
                  <a:gd name="connsiteX7" fmla="*/ 7431623 w 9260423"/>
                  <a:gd name="connsiteY7" fmla="*/ 1587260 h 6883879"/>
                  <a:gd name="connsiteX8" fmla="*/ 7966461 w 9260423"/>
                  <a:gd name="connsiteY8" fmla="*/ 2035834 h 6883879"/>
                  <a:gd name="connsiteX9" fmla="*/ 8138989 w 9260423"/>
                  <a:gd name="connsiteY9" fmla="*/ 3260785 h 6883879"/>
                  <a:gd name="connsiteX10" fmla="*/ 8138989 w 9260423"/>
                  <a:gd name="connsiteY10" fmla="*/ 3899140 h 6883879"/>
                  <a:gd name="connsiteX11" fmla="*/ 8294264 w 9260423"/>
                  <a:gd name="connsiteY11" fmla="*/ 4071668 h 6883879"/>
                  <a:gd name="connsiteX12" fmla="*/ 8328770 w 9260423"/>
                  <a:gd name="connsiteY12" fmla="*/ 5175849 h 6883879"/>
                  <a:gd name="connsiteX13" fmla="*/ 8173495 w 9260423"/>
                  <a:gd name="connsiteY13" fmla="*/ 5469147 h 6883879"/>
                  <a:gd name="connsiteX14" fmla="*/ 8156242 w 9260423"/>
                  <a:gd name="connsiteY14" fmla="*/ 6245525 h 6883879"/>
                  <a:gd name="connsiteX15" fmla="*/ 8069978 w 9260423"/>
                  <a:gd name="connsiteY15" fmla="*/ 6849374 h 6883879"/>
                  <a:gd name="connsiteX16" fmla="*/ 8742838 w 9260423"/>
                  <a:gd name="connsiteY16" fmla="*/ 6849374 h 6883879"/>
                  <a:gd name="connsiteX17" fmla="*/ 8708332 w 9260423"/>
                  <a:gd name="connsiteY17" fmla="*/ 5710687 h 6883879"/>
                  <a:gd name="connsiteX18" fmla="*/ 8725585 w 9260423"/>
                  <a:gd name="connsiteY18" fmla="*/ 4019909 h 6883879"/>
                  <a:gd name="connsiteX19" fmla="*/ 8846355 w 9260423"/>
                  <a:gd name="connsiteY19" fmla="*/ 3381555 h 6883879"/>
                  <a:gd name="connsiteX20" fmla="*/ 9018883 w 9260423"/>
                  <a:gd name="connsiteY20" fmla="*/ 3174521 h 6883879"/>
                  <a:gd name="connsiteX21" fmla="*/ 9260423 w 9260423"/>
                  <a:gd name="connsiteY21" fmla="*/ 3122762 h 6883879"/>
                  <a:gd name="connsiteX22" fmla="*/ 9260423 w 9260423"/>
                  <a:gd name="connsiteY22" fmla="*/ 6849374 h 6883879"/>
                  <a:gd name="connsiteX23" fmla="*/ 720272 w 9260423"/>
                  <a:gd name="connsiteY23" fmla="*/ 6883879 h 6883879"/>
                  <a:gd name="connsiteX0" fmla="*/ 720272 w 9260423"/>
                  <a:gd name="connsiteY0" fmla="*/ 6883879 h 6883879"/>
                  <a:gd name="connsiteX1" fmla="*/ 461479 w 9260423"/>
                  <a:gd name="connsiteY1" fmla="*/ 5624423 h 6883879"/>
                  <a:gd name="connsiteX2" fmla="*/ 582249 w 9260423"/>
                  <a:gd name="connsiteY2" fmla="*/ 4692770 h 6883879"/>
                  <a:gd name="connsiteX3" fmla="*/ 478732 w 9260423"/>
                  <a:gd name="connsiteY3" fmla="*/ 2743200 h 6883879"/>
                  <a:gd name="connsiteX4" fmla="*/ 703019 w 9260423"/>
                  <a:gd name="connsiteY4" fmla="*/ 1466491 h 6883879"/>
                  <a:gd name="connsiteX5" fmla="*/ 961812 w 9260423"/>
                  <a:gd name="connsiteY5" fmla="*/ 17253 h 6883879"/>
                  <a:gd name="connsiteX6" fmla="*/ 7172830 w 9260423"/>
                  <a:gd name="connsiteY6" fmla="*/ 0 h 6883879"/>
                  <a:gd name="connsiteX7" fmla="*/ 7431623 w 9260423"/>
                  <a:gd name="connsiteY7" fmla="*/ 1587260 h 6883879"/>
                  <a:gd name="connsiteX8" fmla="*/ 7966461 w 9260423"/>
                  <a:gd name="connsiteY8" fmla="*/ 2035834 h 6883879"/>
                  <a:gd name="connsiteX9" fmla="*/ 8138989 w 9260423"/>
                  <a:gd name="connsiteY9" fmla="*/ 3260785 h 6883879"/>
                  <a:gd name="connsiteX10" fmla="*/ 8138989 w 9260423"/>
                  <a:gd name="connsiteY10" fmla="*/ 3899140 h 6883879"/>
                  <a:gd name="connsiteX11" fmla="*/ 8294264 w 9260423"/>
                  <a:gd name="connsiteY11" fmla="*/ 4071668 h 6883879"/>
                  <a:gd name="connsiteX12" fmla="*/ 8328770 w 9260423"/>
                  <a:gd name="connsiteY12" fmla="*/ 5175849 h 6883879"/>
                  <a:gd name="connsiteX13" fmla="*/ 8173495 w 9260423"/>
                  <a:gd name="connsiteY13" fmla="*/ 5469147 h 6883879"/>
                  <a:gd name="connsiteX14" fmla="*/ 8156242 w 9260423"/>
                  <a:gd name="connsiteY14" fmla="*/ 6245525 h 6883879"/>
                  <a:gd name="connsiteX15" fmla="*/ 8069978 w 9260423"/>
                  <a:gd name="connsiteY15" fmla="*/ 6849374 h 6883879"/>
                  <a:gd name="connsiteX16" fmla="*/ 8742838 w 9260423"/>
                  <a:gd name="connsiteY16" fmla="*/ 6849374 h 6883879"/>
                  <a:gd name="connsiteX17" fmla="*/ 8708332 w 9260423"/>
                  <a:gd name="connsiteY17" fmla="*/ 5710687 h 6883879"/>
                  <a:gd name="connsiteX18" fmla="*/ 8725585 w 9260423"/>
                  <a:gd name="connsiteY18" fmla="*/ 4019909 h 6883879"/>
                  <a:gd name="connsiteX19" fmla="*/ 8846355 w 9260423"/>
                  <a:gd name="connsiteY19" fmla="*/ 3381555 h 6883879"/>
                  <a:gd name="connsiteX20" fmla="*/ 9018883 w 9260423"/>
                  <a:gd name="connsiteY20" fmla="*/ 3174521 h 6883879"/>
                  <a:gd name="connsiteX21" fmla="*/ 9260423 w 9260423"/>
                  <a:gd name="connsiteY21" fmla="*/ 3122762 h 6883879"/>
                  <a:gd name="connsiteX22" fmla="*/ 9260423 w 9260423"/>
                  <a:gd name="connsiteY22" fmla="*/ 6849374 h 6883879"/>
                  <a:gd name="connsiteX23" fmla="*/ 720272 w 9260423"/>
                  <a:gd name="connsiteY23" fmla="*/ 6883879 h 6883879"/>
                  <a:gd name="connsiteX0" fmla="*/ 720272 w 9260423"/>
                  <a:gd name="connsiteY0" fmla="*/ 6883879 h 6883879"/>
                  <a:gd name="connsiteX1" fmla="*/ 461479 w 9260423"/>
                  <a:gd name="connsiteY1" fmla="*/ 5624423 h 6883879"/>
                  <a:gd name="connsiteX2" fmla="*/ 582249 w 9260423"/>
                  <a:gd name="connsiteY2" fmla="*/ 4692770 h 6883879"/>
                  <a:gd name="connsiteX3" fmla="*/ 478732 w 9260423"/>
                  <a:gd name="connsiteY3" fmla="*/ 2743200 h 6883879"/>
                  <a:gd name="connsiteX4" fmla="*/ 703019 w 9260423"/>
                  <a:gd name="connsiteY4" fmla="*/ 1466491 h 6883879"/>
                  <a:gd name="connsiteX5" fmla="*/ 961812 w 9260423"/>
                  <a:gd name="connsiteY5" fmla="*/ 17253 h 6883879"/>
                  <a:gd name="connsiteX6" fmla="*/ 7172830 w 9260423"/>
                  <a:gd name="connsiteY6" fmla="*/ 0 h 6883879"/>
                  <a:gd name="connsiteX7" fmla="*/ 7431623 w 9260423"/>
                  <a:gd name="connsiteY7" fmla="*/ 1587260 h 6883879"/>
                  <a:gd name="connsiteX8" fmla="*/ 7966461 w 9260423"/>
                  <a:gd name="connsiteY8" fmla="*/ 2035834 h 6883879"/>
                  <a:gd name="connsiteX9" fmla="*/ 8138989 w 9260423"/>
                  <a:gd name="connsiteY9" fmla="*/ 3260785 h 6883879"/>
                  <a:gd name="connsiteX10" fmla="*/ 8138989 w 9260423"/>
                  <a:gd name="connsiteY10" fmla="*/ 3899140 h 6883879"/>
                  <a:gd name="connsiteX11" fmla="*/ 8294264 w 9260423"/>
                  <a:gd name="connsiteY11" fmla="*/ 4071668 h 6883879"/>
                  <a:gd name="connsiteX12" fmla="*/ 8328770 w 9260423"/>
                  <a:gd name="connsiteY12" fmla="*/ 5175849 h 6883879"/>
                  <a:gd name="connsiteX13" fmla="*/ 8173495 w 9260423"/>
                  <a:gd name="connsiteY13" fmla="*/ 5469147 h 6883879"/>
                  <a:gd name="connsiteX14" fmla="*/ 8156242 w 9260423"/>
                  <a:gd name="connsiteY14" fmla="*/ 6245525 h 6883879"/>
                  <a:gd name="connsiteX15" fmla="*/ 8069978 w 9260423"/>
                  <a:gd name="connsiteY15" fmla="*/ 6849374 h 6883879"/>
                  <a:gd name="connsiteX16" fmla="*/ 8742838 w 9260423"/>
                  <a:gd name="connsiteY16" fmla="*/ 6849374 h 6883879"/>
                  <a:gd name="connsiteX17" fmla="*/ 8708332 w 9260423"/>
                  <a:gd name="connsiteY17" fmla="*/ 5710687 h 6883879"/>
                  <a:gd name="connsiteX18" fmla="*/ 8725585 w 9260423"/>
                  <a:gd name="connsiteY18" fmla="*/ 4019909 h 6883879"/>
                  <a:gd name="connsiteX19" fmla="*/ 8846355 w 9260423"/>
                  <a:gd name="connsiteY19" fmla="*/ 3381555 h 6883879"/>
                  <a:gd name="connsiteX20" fmla="*/ 9018883 w 9260423"/>
                  <a:gd name="connsiteY20" fmla="*/ 3174521 h 6883879"/>
                  <a:gd name="connsiteX21" fmla="*/ 9260423 w 9260423"/>
                  <a:gd name="connsiteY21" fmla="*/ 3122762 h 6883879"/>
                  <a:gd name="connsiteX22" fmla="*/ 9260423 w 9260423"/>
                  <a:gd name="connsiteY22" fmla="*/ 6849374 h 6883879"/>
                  <a:gd name="connsiteX23" fmla="*/ 720272 w 9260423"/>
                  <a:gd name="connsiteY23" fmla="*/ 6883879 h 6883879"/>
                  <a:gd name="connsiteX0" fmla="*/ 720272 w 9260423"/>
                  <a:gd name="connsiteY0" fmla="*/ 6883879 h 6883879"/>
                  <a:gd name="connsiteX1" fmla="*/ 461479 w 9260423"/>
                  <a:gd name="connsiteY1" fmla="*/ 5624423 h 6883879"/>
                  <a:gd name="connsiteX2" fmla="*/ 582249 w 9260423"/>
                  <a:gd name="connsiteY2" fmla="*/ 4692770 h 6883879"/>
                  <a:gd name="connsiteX3" fmla="*/ 478732 w 9260423"/>
                  <a:gd name="connsiteY3" fmla="*/ 2743200 h 6883879"/>
                  <a:gd name="connsiteX4" fmla="*/ 703019 w 9260423"/>
                  <a:gd name="connsiteY4" fmla="*/ 1466491 h 6883879"/>
                  <a:gd name="connsiteX5" fmla="*/ 961812 w 9260423"/>
                  <a:gd name="connsiteY5" fmla="*/ 17253 h 6883879"/>
                  <a:gd name="connsiteX6" fmla="*/ 7172830 w 9260423"/>
                  <a:gd name="connsiteY6" fmla="*/ 0 h 6883879"/>
                  <a:gd name="connsiteX7" fmla="*/ 7431623 w 9260423"/>
                  <a:gd name="connsiteY7" fmla="*/ 1587260 h 6883879"/>
                  <a:gd name="connsiteX8" fmla="*/ 7966461 w 9260423"/>
                  <a:gd name="connsiteY8" fmla="*/ 2035834 h 6883879"/>
                  <a:gd name="connsiteX9" fmla="*/ 8138989 w 9260423"/>
                  <a:gd name="connsiteY9" fmla="*/ 3260785 h 6883879"/>
                  <a:gd name="connsiteX10" fmla="*/ 8138989 w 9260423"/>
                  <a:gd name="connsiteY10" fmla="*/ 3899140 h 6883879"/>
                  <a:gd name="connsiteX11" fmla="*/ 8294264 w 9260423"/>
                  <a:gd name="connsiteY11" fmla="*/ 4071668 h 6883879"/>
                  <a:gd name="connsiteX12" fmla="*/ 8328770 w 9260423"/>
                  <a:gd name="connsiteY12" fmla="*/ 5175849 h 6883879"/>
                  <a:gd name="connsiteX13" fmla="*/ 8173495 w 9260423"/>
                  <a:gd name="connsiteY13" fmla="*/ 5469147 h 6883879"/>
                  <a:gd name="connsiteX14" fmla="*/ 8156242 w 9260423"/>
                  <a:gd name="connsiteY14" fmla="*/ 6245525 h 6883879"/>
                  <a:gd name="connsiteX15" fmla="*/ 8069978 w 9260423"/>
                  <a:gd name="connsiteY15" fmla="*/ 6849374 h 6883879"/>
                  <a:gd name="connsiteX16" fmla="*/ 8742838 w 9260423"/>
                  <a:gd name="connsiteY16" fmla="*/ 6849374 h 6883879"/>
                  <a:gd name="connsiteX17" fmla="*/ 8708332 w 9260423"/>
                  <a:gd name="connsiteY17" fmla="*/ 5710687 h 6883879"/>
                  <a:gd name="connsiteX18" fmla="*/ 8725585 w 9260423"/>
                  <a:gd name="connsiteY18" fmla="*/ 4019909 h 6883879"/>
                  <a:gd name="connsiteX19" fmla="*/ 8846355 w 9260423"/>
                  <a:gd name="connsiteY19" fmla="*/ 3381555 h 6883879"/>
                  <a:gd name="connsiteX20" fmla="*/ 9018883 w 9260423"/>
                  <a:gd name="connsiteY20" fmla="*/ 3174521 h 6883879"/>
                  <a:gd name="connsiteX21" fmla="*/ 9260423 w 9260423"/>
                  <a:gd name="connsiteY21" fmla="*/ 3122762 h 6883879"/>
                  <a:gd name="connsiteX22" fmla="*/ 9260423 w 9260423"/>
                  <a:gd name="connsiteY22" fmla="*/ 6849374 h 6883879"/>
                  <a:gd name="connsiteX23" fmla="*/ 720272 w 9260423"/>
                  <a:gd name="connsiteY23" fmla="*/ 6883879 h 6883879"/>
                  <a:gd name="connsiteX0" fmla="*/ 720272 w 9260423"/>
                  <a:gd name="connsiteY0" fmla="*/ 6883879 h 6883879"/>
                  <a:gd name="connsiteX1" fmla="*/ 461479 w 9260423"/>
                  <a:gd name="connsiteY1" fmla="*/ 5624423 h 6883879"/>
                  <a:gd name="connsiteX2" fmla="*/ 582249 w 9260423"/>
                  <a:gd name="connsiteY2" fmla="*/ 4692770 h 6883879"/>
                  <a:gd name="connsiteX3" fmla="*/ 478732 w 9260423"/>
                  <a:gd name="connsiteY3" fmla="*/ 2743200 h 6883879"/>
                  <a:gd name="connsiteX4" fmla="*/ 703019 w 9260423"/>
                  <a:gd name="connsiteY4" fmla="*/ 1466491 h 6883879"/>
                  <a:gd name="connsiteX5" fmla="*/ 961812 w 9260423"/>
                  <a:gd name="connsiteY5" fmla="*/ 17253 h 6883879"/>
                  <a:gd name="connsiteX6" fmla="*/ 7172830 w 9260423"/>
                  <a:gd name="connsiteY6" fmla="*/ 0 h 6883879"/>
                  <a:gd name="connsiteX7" fmla="*/ 7431623 w 9260423"/>
                  <a:gd name="connsiteY7" fmla="*/ 1587260 h 6883879"/>
                  <a:gd name="connsiteX8" fmla="*/ 7966461 w 9260423"/>
                  <a:gd name="connsiteY8" fmla="*/ 2035834 h 6883879"/>
                  <a:gd name="connsiteX9" fmla="*/ 8138989 w 9260423"/>
                  <a:gd name="connsiteY9" fmla="*/ 3260785 h 6883879"/>
                  <a:gd name="connsiteX10" fmla="*/ 8138989 w 9260423"/>
                  <a:gd name="connsiteY10" fmla="*/ 3899140 h 6883879"/>
                  <a:gd name="connsiteX11" fmla="*/ 8294264 w 9260423"/>
                  <a:gd name="connsiteY11" fmla="*/ 4071668 h 6883879"/>
                  <a:gd name="connsiteX12" fmla="*/ 8328770 w 9260423"/>
                  <a:gd name="connsiteY12" fmla="*/ 5175849 h 6883879"/>
                  <a:gd name="connsiteX13" fmla="*/ 8173495 w 9260423"/>
                  <a:gd name="connsiteY13" fmla="*/ 5469147 h 6883879"/>
                  <a:gd name="connsiteX14" fmla="*/ 8156242 w 9260423"/>
                  <a:gd name="connsiteY14" fmla="*/ 6245525 h 6883879"/>
                  <a:gd name="connsiteX15" fmla="*/ 8069978 w 9260423"/>
                  <a:gd name="connsiteY15" fmla="*/ 6849374 h 6883879"/>
                  <a:gd name="connsiteX16" fmla="*/ 8742838 w 9260423"/>
                  <a:gd name="connsiteY16" fmla="*/ 6849374 h 6883879"/>
                  <a:gd name="connsiteX17" fmla="*/ 8708332 w 9260423"/>
                  <a:gd name="connsiteY17" fmla="*/ 5710687 h 6883879"/>
                  <a:gd name="connsiteX18" fmla="*/ 8725585 w 9260423"/>
                  <a:gd name="connsiteY18" fmla="*/ 4019909 h 6883879"/>
                  <a:gd name="connsiteX19" fmla="*/ 8846355 w 9260423"/>
                  <a:gd name="connsiteY19" fmla="*/ 3381555 h 6883879"/>
                  <a:gd name="connsiteX20" fmla="*/ 9018883 w 9260423"/>
                  <a:gd name="connsiteY20" fmla="*/ 3174521 h 6883879"/>
                  <a:gd name="connsiteX21" fmla="*/ 9260423 w 9260423"/>
                  <a:gd name="connsiteY21" fmla="*/ 3122762 h 6883879"/>
                  <a:gd name="connsiteX22" fmla="*/ 9260423 w 9260423"/>
                  <a:gd name="connsiteY22" fmla="*/ 6849374 h 6883879"/>
                  <a:gd name="connsiteX23" fmla="*/ 720272 w 9260423"/>
                  <a:gd name="connsiteY23" fmla="*/ 6883879 h 6883879"/>
                  <a:gd name="connsiteX0" fmla="*/ 261331 w 8801482"/>
                  <a:gd name="connsiteY0" fmla="*/ 6883879 h 6883879"/>
                  <a:gd name="connsiteX1" fmla="*/ 2538 w 8801482"/>
                  <a:gd name="connsiteY1" fmla="*/ 5624423 h 6883879"/>
                  <a:gd name="connsiteX2" fmla="*/ 123308 w 8801482"/>
                  <a:gd name="connsiteY2" fmla="*/ 4692770 h 6883879"/>
                  <a:gd name="connsiteX3" fmla="*/ 19791 w 8801482"/>
                  <a:gd name="connsiteY3" fmla="*/ 2743200 h 6883879"/>
                  <a:gd name="connsiteX4" fmla="*/ 244078 w 8801482"/>
                  <a:gd name="connsiteY4" fmla="*/ 1466491 h 6883879"/>
                  <a:gd name="connsiteX5" fmla="*/ 502871 w 8801482"/>
                  <a:gd name="connsiteY5" fmla="*/ 17253 h 6883879"/>
                  <a:gd name="connsiteX6" fmla="*/ 6713889 w 8801482"/>
                  <a:gd name="connsiteY6" fmla="*/ 0 h 6883879"/>
                  <a:gd name="connsiteX7" fmla="*/ 6972682 w 8801482"/>
                  <a:gd name="connsiteY7" fmla="*/ 1587260 h 6883879"/>
                  <a:gd name="connsiteX8" fmla="*/ 7507520 w 8801482"/>
                  <a:gd name="connsiteY8" fmla="*/ 2035834 h 6883879"/>
                  <a:gd name="connsiteX9" fmla="*/ 7680048 w 8801482"/>
                  <a:gd name="connsiteY9" fmla="*/ 3260785 h 6883879"/>
                  <a:gd name="connsiteX10" fmla="*/ 7680048 w 8801482"/>
                  <a:gd name="connsiteY10" fmla="*/ 3899140 h 6883879"/>
                  <a:gd name="connsiteX11" fmla="*/ 7835323 w 8801482"/>
                  <a:gd name="connsiteY11" fmla="*/ 4071668 h 6883879"/>
                  <a:gd name="connsiteX12" fmla="*/ 7869829 w 8801482"/>
                  <a:gd name="connsiteY12" fmla="*/ 5175849 h 6883879"/>
                  <a:gd name="connsiteX13" fmla="*/ 7714554 w 8801482"/>
                  <a:gd name="connsiteY13" fmla="*/ 5469147 h 6883879"/>
                  <a:gd name="connsiteX14" fmla="*/ 7697301 w 8801482"/>
                  <a:gd name="connsiteY14" fmla="*/ 6245525 h 6883879"/>
                  <a:gd name="connsiteX15" fmla="*/ 7611037 w 8801482"/>
                  <a:gd name="connsiteY15" fmla="*/ 6849374 h 6883879"/>
                  <a:gd name="connsiteX16" fmla="*/ 8283897 w 8801482"/>
                  <a:gd name="connsiteY16" fmla="*/ 6849374 h 6883879"/>
                  <a:gd name="connsiteX17" fmla="*/ 8249391 w 8801482"/>
                  <a:gd name="connsiteY17" fmla="*/ 5710687 h 6883879"/>
                  <a:gd name="connsiteX18" fmla="*/ 8266644 w 8801482"/>
                  <a:gd name="connsiteY18" fmla="*/ 4019909 h 6883879"/>
                  <a:gd name="connsiteX19" fmla="*/ 8387414 w 8801482"/>
                  <a:gd name="connsiteY19" fmla="*/ 3381555 h 6883879"/>
                  <a:gd name="connsiteX20" fmla="*/ 8559942 w 8801482"/>
                  <a:gd name="connsiteY20" fmla="*/ 3174521 h 6883879"/>
                  <a:gd name="connsiteX21" fmla="*/ 8801482 w 8801482"/>
                  <a:gd name="connsiteY21" fmla="*/ 3122762 h 6883879"/>
                  <a:gd name="connsiteX22" fmla="*/ 8801482 w 8801482"/>
                  <a:gd name="connsiteY22" fmla="*/ 6849374 h 6883879"/>
                  <a:gd name="connsiteX23" fmla="*/ 261331 w 8801482"/>
                  <a:gd name="connsiteY23" fmla="*/ 6883879 h 6883879"/>
                  <a:gd name="connsiteX0" fmla="*/ 261331 w 8801482"/>
                  <a:gd name="connsiteY0" fmla="*/ 6883879 h 6883879"/>
                  <a:gd name="connsiteX1" fmla="*/ 2538 w 8801482"/>
                  <a:gd name="connsiteY1" fmla="*/ 5624423 h 6883879"/>
                  <a:gd name="connsiteX2" fmla="*/ 123308 w 8801482"/>
                  <a:gd name="connsiteY2" fmla="*/ 4692770 h 6883879"/>
                  <a:gd name="connsiteX3" fmla="*/ 19791 w 8801482"/>
                  <a:gd name="connsiteY3" fmla="*/ 2743200 h 6883879"/>
                  <a:gd name="connsiteX4" fmla="*/ 244078 w 8801482"/>
                  <a:gd name="connsiteY4" fmla="*/ 1466491 h 6883879"/>
                  <a:gd name="connsiteX5" fmla="*/ 515571 w 8801482"/>
                  <a:gd name="connsiteY5" fmla="*/ 1378 h 6883879"/>
                  <a:gd name="connsiteX6" fmla="*/ 6713889 w 8801482"/>
                  <a:gd name="connsiteY6" fmla="*/ 0 h 6883879"/>
                  <a:gd name="connsiteX7" fmla="*/ 6972682 w 8801482"/>
                  <a:gd name="connsiteY7" fmla="*/ 1587260 h 6883879"/>
                  <a:gd name="connsiteX8" fmla="*/ 7507520 w 8801482"/>
                  <a:gd name="connsiteY8" fmla="*/ 2035834 h 6883879"/>
                  <a:gd name="connsiteX9" fmla="*/ 7680048 w 8801482"/>
                  <a:gd name="connsiteY9" fmla="*/ 3260785 h 6883879"/>
                  <a:gd name="connsiteX10" fmla="*/ 7680048 w 8801482"/>
                  <a:gd name="connsiteY10" fmla="*/ 3899140 h 6883879"/>
                  <a:gd name="connsiteX11" fmla="*/ 7835323 w 8801482"/>
                  <a:gd name="connsiteY11" fmla="*/ 4071668 h 6883879"/>
                  <a:gd name="connsiteX12" fmla="*/ 7869829 w 8801482"/>
                  <a:gd name="connsiteY12" fmla="*/ 5175849 h 6883879"/>
                  <a:gd name="connsiteX13" fmla="*/ 7714554 w 8801482"/>
                  <a:gd name="connsiteY13" fmla="*/ 5469147 h 6883879"/>
                  <a:gd name="connsiteX14" fmla="*/ 7697301 w 8801482"/>
                  <a:gd name="connsiteY14" fmla="*/ 6245525 h 6883879"/>
                  <a:gd name="connsiteX15" fmla="*/ 7611037 w 8801482"/>
                  <a:gd name="connsiteY15" fmla="*/ 6849374 h 6883879"/>
                  <a:gd name="connsiteX16" fmla="*/ 8283897 w 8801482"/>
                  <a:gd name="connsiteY16" fmla="*/ 6849374 h 6883879"/>
                  <a:gd name="connsiteX17" fmla="*/ 8249391 w 8801482"/>
                  <a:gd name="connsiteY17" fmla="*/ 5710687 h 6883879"/>
                  <a:gd name="connsiteX18" fmla="*/ 8266644 w 8801482"/>
                  <a:gd name="connsiteY18" fmla="*/ 4019909 h 6883879"/>
                  <a:gd name="connsiteX19" fmla="*/ 8387414 w 8801482"/>
                  <a:gd name="connsiteY19" fmla="*/ 3381555 h 6883879"/>
                  <a:gd name="connsiteX20" fmla="*/ 8559942 w 8801482"/>
                  <a:gd name="connsiteY20" fmla="*/ 3174521 h 6883879"/>
                  <a:gd name="connsiteX21" fmla="*/ 8801482 w 8801482"/>
                  <a:gd name="connsiteY21" fmla="*/ 3122762 h 6883879"/>
                  <a:gd name="connsiteX22" fmla="*/ 8801482 w 8801482"/>
                  <a:gd name="connsiteY22" fmla="*/ 6849374 h 6883879"/>
                  <a:gd name="connsiteX23" fmla="*/ 261331 w 8801482"/>
                  <a:gd name="connsiteY23" fmla="*/ 6883879 h 6883879"/>
                  <a:gd name="connsiteX0" fmla="*/ 261331 w 8801482"/>
                  <a:gd name="connsiteY0" fmla="*/ 6883879 h 6883879"/>
                  <a:gd name="connsiteX1" fmla="*/ 2538 w 8801482"/>
                  <a:gd name="connsiteY1" fmla="*/ 5624423 h 6883879"/>
                  <a:gd name="connsiteX2" fmla="*/ 123308 w 8801482"/>
                  <a:gd name="connsiteY2" fmla="*/ 4692770 h 6883879"/>
                  <a:gd name="connsiteX3" fmla="*/ 19791 w 8801482"/>
                  <a:gd name="connsiteY3" fmla="*/ 2743200 h 6883879"/>
                  <a:gd name="connsiteX4" fmla="*/ 244078 w 8801482"/>
                  <a:gd name="connsiteY4" fmla="*/ 1466491 h 6883879"/>
                  <a:gd name="connsiteX5" fmla="*/ 515571 w 8801482"/>
                  <a:gd name="connsiteY5" fmla="*/ 1378 h 6883879"/>
                  <a:gd name="connsiteX6" fmla="*/ 6713889 w 8801482"/>
                  <a:gd name="connsiteY6" fmla="*/ 0 h 6883879"/>
                  <a:gd name="connsiteX7" fmla="*/ 6972682 w 8801482"/>
                  <a:gd name="connsiteY7" fmla="*/ 1587260 h 6883879"/>
                  <a:gd name="connsiteX8" fmla="*/ 7507520 w 8801482"/>
                  <a:gd name="connsiteY8" fmla="*/ 2035834 h 6883879"/>
                  <a:gd name="connsiteX9" fmla="*/ 7680048 w 8801482"/>
                  <a:gd name="connsiteY9" fmla="*/ 3260785 h 6883879"/>
                  <a:gd name="connsiteX10" fmla="*/ 7680048 w 8801482"/>
                  <a:gd name="connsiteY10" fmla="*/ 3899140 h 6883879"/>
                  <a:gd name="connsiteX11" fmla="*/ 7835323 w 8801482"/>
                  <a:gd name="connsiteY11" fmla="*/ 4071668 h 6883879"/>
                  <a:gd name="connsiteX12" fmla="*/ 7869829 w 8801482"/>
                  <a:gd name="connsiteY12" fmla="*/ 5175849 h 6883879"/>
                  <a:gd name="connsiteX13" fmla="*/ 7714554 w 8801482"/>
                  <a:gd name="connsiteY13" fmla="*/ 5469147 h 6883879"/>
                  <a:gd name="connsiteX14" fmla="*/ 7697301 w 8801482"/>
                  <a:gd name="connsiteY14" fmla="*/ 6245525 h 6883879"/>
                  <a:gd name="connsiteX15" fmla="*/ 7611037 w 8801482"/>
                  <a:gd name="connsiteY15" fmla="*/ 6849374 h 6883879"/>
                  <a:gd name="connsiteX16" fmla="*/ 8283897 w 8801482"/>
                  <a:gd name="connsiteY16" fmla="*/ 6849374 h 6883879"/>
                  <a:gd name="connsiteX17" fmla="*/ 8249391 w 8801482"/>
                  <a:gd name="connsiteY17" fmla="*/ 5710687 h 6883879"/>
                  <a:gd name="connsiteX18" fmla="*/ 8266644 w 8801482"/>
                  <a:gd name="connsiteY18" fmla="*/ 4019909 h 6883879"/>
                  <a:gd name="connsiteX19" fmla="*/ 8387414 w 8801482"/>
                  <a:gd name="connsiteY19" fmla="*/ 3381555 h 6883879"/>
                  <a:gd name="connsiteX20" fmla="*/ 8559942 w 8801482"/>
                  <a:gd name="connsiteY20" fmla="*/ 3174521 h 6883879"/>
                  <a:gd name="connsiteX21" fmla="*/ 8801482 w 8801482"/>
                  <a:gd name="connsiteY21" fmla="*/ 3122762 h 6883879"/>
                  <a:gd name="connsiteX22" fmla="*/ 8801482 w 8801482"/>
                  <a:gd name="connsiteY22" fmla="*/ 6849374 h 6883879"/>
                  <a:gd name="connsiteX23" fmla="*/ 261331 w 8801482"/>
                  <a:gd name="connsiteY23" fmla="*/ 6883879 h 6883879"/>
                  <a:gd name="connsiteX0" fmla="*/ 261331 w 8801482"/>
                  <a:gd name="connsiteY0" fmla="*/ 6883879 h 6883879"/>
                  <a:gd name="connsiteX1" fmla="*/ 2538 w 8801482"/>
                  <a:gd name="connsiteY1" fmla="*/ 5624423 h 6883879"/>
                  <a:gd name="connsiteX2" fmla="*/ 123308 w 8801482"/>
                  <a:gd name="connsiteY2" fmla="*/ 4692770 h 6883879"/>
                  <a:gd name="connsiteX3" fmla="*/ 19791 w 8801482"/>
                  <a:gd name="connsiteY3" fmla="*/ 2743200 h 6883879"/>
                  <a:gd name="connsiteX4" fmla="*/ 244078 w 8801482"/>
                  <a:gd name="connsiteY4" fmla="*/ 1466491 h 6883879"/>
                  <a:gd name="connsiteX5" fmla="*/ 515571 w 8801482"/>
                  <a:gd name="connsiteY5" fmla="*/ 1378 h 6883879"/>
                  <a:gd name="connsiteX6" fmla="*/ 6713889 w 8801482"/>
                  <a:gd name="connsiteY6" fmla="*/ 0 h 6883879"/>
                  <a:gd name="connsiteX7" fmla="*/ 6972682 w 8801482"/>
                  <a:gd name="connsiteY7" fmla="*/ 1587260 h 6883879"/>
                  <a:gd name="connsiteX8" fmla="*/ 7507520 w 8801482"/>
                  <a:gd name="connsiteY8" fmla="*/ 2035834 h 6883879"/>
                  <a:gd name="connsiteX9" fmla="*/ 7680048 w 8801482"/>
                  <a:gd name="connsiteY9" fmla="*/ 3260785 h 6883879"/>
                  <a:gd name="connsiteX10" fmla="*/ 7680048 w 8801482"/>
                  <a:gd name="connsiteY10" fmla="*/ 3899140 h 6883879"/>
                  <a:gd name="connsiteX11" fmla="*/ 7835323 w 8801482"/>
                  <a:gd name="connsiteY11" fmla="*/ 4071668 h 6883879"/>
                  <a:gd name="connsiteX12" fmla="*/ 7869829 w 8801482"/>
                  <a:gd name="connsiteY12" fmla="*/ 5175849 h 6883879"/>
                  <a:gd name="connsiteX13" fmla="*/ 7714554 w 8801482"/>
                  <a:gd name="connsiteY13" fmla="*/ 5469147 h 6883879"/>
                  <a:gd name="connsiteX14" fmla="*/ 7697301 w 8801482"/>
                  <a:gd name="connsiteY14" fmla="*/ 6245525 h 6883879"/>
                  <a:gd name="connsiteX15" fmla="*/ 7611037 w 8801482"/>
                  <a:gd name="connsiteY15" fmla="*/ 6849374 h 6883879"/>
                  <a:gd name="connsiteX16" fmla="*/ 8283897 w 8801482"/>
                  <a:gd name="connsiteY16" fmla="*/ 6849374 h 6883879"/>
                  <a:gd name="connsiteX17" fmla="*/ 8249391 w 8801482"/>
                  <a:gd name="connsiteY17" fmla="*/ 5710687 h 6883879"/>
                  <a:gd name="connsiteX18" fmla="*/ 8266644 w 8801482"/>
                  <a:gd name="connsiteY18" fmla="*/ 4019909 h 6883879"/>
                  <a:gd name="connsiteX19" fmla="*/ 8387414 w 8801482"/>
                  <a:gd name="connsiteY19" fmla="*/ 3381555 h 6883879"/>
                  <a:gd name="connsiteX20" fmla="*/ 8559942 w 8801482"/>
                  <a:gd name="connsiteY20" fmla="*/ 3174521 h 6883879"/>
                  <a:gd name="connsiteX21" fmla="*/ 8801482 w 8801482"/>
                  <a:gd name="connsiteY21" fmla="*/ 3122762 h 6883879"/>
                  <a:gd name="connsiteX22" fmla="*/ 8801482 w 8801482"/>
                  <a:gd name="connsiteY22" fmla="*/ 6849374 h 6883879"/>
                  <a:gd name="connsiteX23" fmla="*/ 261331 w 8801482"/>
                  <a:gd name="connsiteY23" fmla="*/ 6883879 h 6883879"/>
                  <a:gd name="connsiteX0" fmla="*/ 261331 w 8801482"/>
                  <a:gd name="connsiteY0" fmla="*/ 6883879 h 6883879"/>
                  <a:gd name="connsiteX1" fmla="*/ 2538 w 8801482"/>
                  <a:gd name="connsiteY1" fmla="*/ 5624423 h 6883879"/>
                  <a:gd name="connsiteX2" fmla="*/ 123308 w 8801482"/>
                  <a:gd name="connsiteY2" fmla="*/ 4692770 h 6883879"/>
                  <a:gd name="connsiteX3" fmla="*/ 19791 w 8801482"/>
                  <a:gd name="connsiteY3" fmla="*/ 2743200 h 6883879"/>
                  <a:gd name="connsiteX4" fmla="*/ 244078 w 8801482"/>
                  <a:gd name="connsiteY4" fmla="*/ 1466491 h 6883879"/>
                  <a:gd name="connsiteX5" fmla="*/ 515571 w 8801482"/>
                  <a:gd name="connsiteY5" fmla="*/ 1378 h 6883879"/>
                  <a:gd name="connsiteX6" fmla="*/ 6713889 w 8801482"/>
                  <a:gd name="connsiteY6" fmla="*/ 0 h 6883879"/>
                  <a:gd name="connsiteX7" fmla="*/ 6972682 w 8801482"/>
                  <a:gd name="connsiteY7" fmla="*/ 1587260 h 6883879"/>
                  <a:gd name="connsiteX8" fmla="*/ 7507520 w 8801482"/>
                  <a:gd name="connsiteY8" fmla="*/ 2035834 h 6883879"/>
                  <a:gd name="connsiteX9" fmla="*/ 7680048 w 8801482"/>
                  <a:gd name="connsiteY9" fmla="*/ 3260785 h 6883879"/>
                  <a:gd name="connsiteX10" fmla="*/ 7680048 w 8801482"/>
                  <a:gd name="connsiteY10" fmla="*/ 3899140 h 6883879"/>
                  <a:gd name="connsiteX11" fmla="*/ 7835323 w 8801482"/>
                  <a:gd name="connsiteY11" fmla="*/ 4071668 h 6883879"/>
                  <a:gd name="connsiteX12" fmla="*/ 7869829 w 8801482"/>
                  <a:gd name="connsiteY12" fmla="*/ 5175849 h 6883879"/>
                  <a:gd name="connsiteX13" fmla="*/ 7714554 w 8801482"/>
                  <a:gd name="connsiteY13" fmla="*/ 5469147 h 6883879"/>
                  <a:gd name="connsiteX14" fmla="*/ 7697301 w 8801482"/>
                  <a:gd name="connsiteY14" fmla="*/ 6245525 h 6883879"/>
                  <a:gd name="connsiteX15" fmla="*/ 7611037 w 8801482"/>
                  <a:gd name="connsiteY15" fmla="*/ 6849374 h 6883879"/>
                  <a:gd name="connsiteX16" fmla="*/ 8283897 w 8801482"/>
                  <a:gd name="connsiteY16" fmla="*/ 6849374 h 6883879"/>
                  <a:gd name="connsiteX17" fmla="*/ 8249391 w 8801482"/>
                  <a:gd name="connsiteY17" fmla="*/ 5710687 h 6883879"/>
                  <a:gd name="connsiteX18" fmla="*/ 8266644 w 8801482"/>
                  <a:gd name="connsiteY18" fmla="*/ 4019909 h 6883879"/>
                  <a:gd name="connsiteX19" fmla="*/ 8387414 w 8801482"/>
                  <a:gd name="connsiteY19" fmla="*/ 3381555 h 6883879"/>
                  <a:gd name="connsiteX20" fmla="*/ 8559942 w 8801482"/>
                  <a:gd name="connsiteY20" fmla="*/ 3174521 h 6883879"/>
                  <a:gd name="connsiteX21" fmla="*/ 8801482 w 8801482"/>
                  <a:gd name="connsiteY21" fmla="*/ 3122762 h 6883879"/>
                  <a:gd name="connsiteX22" fmla="*/ 8801482 w 8801482"/>
                  <a:gd name="connsiteY22" fmla="*/ 6849374 h 6883879"/>
                  <a:gd name="connsiteX23" fmla="*/ 261331 w 8801482"/>
                  <a:gd name="connsiteY23" fmla="*/ 6883879 h 6883879"/>
                  <a:gd name="connsiteX0" fmla="*/ 261331 w 8801482"/>
                  <a:gd name="connsiteY0" fmla="*/ 6883879 h 6883879"/>
                  <a:gd name="connsiteX1" fmla="*/ 2538 w 8801482"/>
                  <a:gd name="connsiteY1" fmla="*/ 5624423 h 6883879"/>
                  <a:gd name="connsiteX2" fmla="*/ 123308 w 8801482"/>
                  <a:gd name="connsiteY2" fmla="*/ 4692770 h 6883879"/>
                  <a:gd name="connsiteX3" fmla="*/ 19791 w 8801482"/>
                  <a:gd name="connsiteY3" fmla="*/ 2743200 h 6883879"/>
                  <a:gd name="connsiteX4" fmla="*/ 244078 w 8801482"/>
                  <a:gd name="connsiteY4" fmla="*/ 1466491 h 6883879"/>
                  <a:gd name="connsiteX5" fmla="*/ 515571 w 8801482"/>
                  <a:gd name="connsiteY5" fmla="*/ 1378 h 6883879"/>
                  <a:gd name="connsiteX6" fmla="*/ 6713889 w 8801482"/>
                  <a:gd name="connsiteY6" fmla="*/ 0 h 6883879"/>
                  <a:gd name="connsiteX7" fmla="*/ 6972682 w 8801482"/>
                  <a:gd name="connsiteY7" fmla="*/ 1587260 h 6883879"/>
                  <a:gd name="connsiteX8" fmla="*/ 7507520 w 8801482"/>
                  <a:gd name="connsiteY8" fmla="*/ 2035834 h 6883879"/>
                  <a:gd name="connsiteX9" fmla="*/ 7680048 w 8801482"/>
                  <a:gd name="connsiteY9" fmla="*/ 3260785 h 6883879"/>
                  <a:gd name="connsiteX10" fmla="*/ 7680048 w 8801482"/>
                  <a:gd name="connsiteY10" fmla="*/ 3899140 h 6883879"/>
                  <a:gd name="connsiteX11" fmla="*/ 7835323 w 8801482"/>
                  <a:gd name="connsiteY11" fmla="*/ 4071668 h 6883879"/>
                  <a:gd name="connsiteX12" fmla="*/ 7869829 w 8801482"/>
                  <a:gd name="connsiteY12" fmla="*/ 5175849 h 6883879"/>
                  <a:gd name="connsiteX13" fmla="*/ 7714554 w 8801482"/>
                  <a:gd name="connsiteY13" fmla="*/ 5469147 h 6883879"/>
                  <a:gd name="connsiteX14" fmla="*/ 7697301 w 8801482"/>
                  <a:gd name="connsiteY14" fmla="*/ 6245525 h 6883879"/>
                  <a:gd name="connsiteX15" fmla="*/ 7611037 w 8801482"/>
                  <a:gd name="connsiteY15" fmla="*/ 6849374 h 6883879"/>
                  <a:gd name="connsiteX16" fmla="*/ 8283897 w 8801482"/>
                  <a:gd name="connsiteY16" fmla="*/ 6849374 h 6883879"/>
                  <a:gd name="connsiteX17" fmla="*/ 8249391 w 8801482"/>
                  <a:gd name="connsiteY17" fmla="*/ 5710687 h 6883879"/>
                  <a:gd name="connsiteX18" fmla="*/ 8266644 w 8801482"/>
                  <a:gd name="connsiteY18" fmla="*/ 4019909 h 6883879"/>
                  <a:gd name="connsiteX19" fmla="*/ 8387414 w 8801482"/>
                  <a:gd name="connsiteY19" fmla="*/ 3381555 h 6883879"/>
                  <a:gd name="connsiteX20" fmla="*/ 8559942 w 8801482"/>
                  <a:gd name="connsiteY20" fmla="*/ 3174521 h 6883879"/>
                  <a:gd name="connsiteX21" fmla="*/ 8801482 w 8801482"/>
                  <a:gd name="connsiteY21" fmla="*/ 3122762 h 6883879"/>
                  <a:gd name="connsiteX22" fmla="*/ 8801482 w 8801482"/>
                  <a:gd name="connsiteY22" fmla="*/ 6849374 h 6883879"/>
                  <a:gd name="connsiteX23" fmla="*/ 261331 w 8801482"/>
                  <a:gd name="connsiteY23" fmla="*/ 6883879 h 6883879"/>
                  <a:gd name="connsiteX0" fmla="*/ 261331 w 8801482"/>
                  <a:gd name="connsiteY0" fmla="*/ 6883879 h 6883879"/>
                  <a:gd name="connsiteX1" fmla="*/ 2538 w 8801482"/>
                  <a:gd name="connsiteY1" fmla="*/ 5624423 h 6883879"/>
                  <a:gd name="connsiteX2" fmla="*/ 123308 w 8801482"/>
                  <a:gd name="connsiteY2" fmla="*/ 4692770 h 6883879"/>
                  <a:gd name="connsiteX3" fmla="*/ 19791 w 8801482"/>
                  <a:gd name="connsiteY3" fmla="*/ 2743200 h 6883879"/>
                  <a:gd name="connsiteX4" fmla="*/ 244078 w 8801482"/>
                  <a:gd name="connsiteY4" fmla="*/ 1466491 h 6883879"/>
                  <a:gd name="connsiteX5" fmla="*/ 515571 w 8801482"/>
                  <a:gd name="connsiteY5" fmla="*/ 1378 h 6883879"/>
                  <a:gd name="connsiteX6" fmla="*/ 6713889 w 8801482"/>
                  <a:gd name="connsiteY6" fmla="*/ 0 h 6883879"/>
                  <a:gd name="connsiteX7" fmla="*/ 6972682 w 8801482"/>
                  <a:gd name="connsiteY7" fmla="*/ 1587260 h 6883879"/>
                  <a:gd name="connsiteX8" fmla="*/ 7507520 w 8801482"/>
                  <a:gd name="connsiteY8" fmla="*/ 2035834 h 6883879"/>
                  <a:gd name="connsiteX9" fmla="*/ 7680048 w 8801482"/>
                  <a:gd name="connsiteY9" fmla="*/ 3260785 h 6883879"/>
                  <a:gd name="connsiteX10" fmla="*/ 7680048 w 8801482"/>
                  <a:gd name="connsiteY10" fmla="*/ 3899140 h 6883879"/>
                  <a:gd name="connsiteX11" fmla="*/ 7835323 w 8801482"/>
                  <a:gd name="connsiteY11" fmla="*/ 4071668 h 6883879"/>
                  <a:gd name="connsiteX12" fmla="*/ 7869829 w 8801482"/>
                  <a:gd name="connsiteY12" fmla="*/ 5175849 h 6883879"/>
                  <a:gd name="connsiteX13" fmla="*/ 7714554 w 8801482"/>
                  <a:gd name="connsiteY13" fmla="*/ 5469147 h 6883879"/>
                  <a:gd name="connsiteX14" fmla="*/ 7697301 w 8801482"/>
                  <a:gd name="connsiteY14" fmla="*/ 6245525 h 6883879"/>
                  <a:gd name="connsiteX15" fmla="*/ 7611037 w 8801482"/>
                  <a:gd name="connsiteY15" fmla="*/ 6849374 h 6883879"/>
                  <a:gd name="connsiteX16" fmla="*/ 8283897 w 8801482"/>
                  <a:gd name="connsiteY16" fmla="*/ 6849374 h 6883879"/>
                  <a:gd name="connsiteX17" fmla="*/ 8249391 w 8801482"/>
                  <a:gd name="connsiteY17" fmla="*/ 5710687 h 6883879"/>
                  <a:gd name="connsiteX18" fmla="*/ 8266644 w 8801482"/>
                  <a:gd name="connsiteY18" fmla="*/ 4019909 h 6883879"/>
                  <a:gd name="connsiteX19" fmla="*/ 8387414 w 8801482"/>
                  <a:gd name="connsiteY19" fmla="*/ 3381555 h 6883879"/>
                  <a:gd name="connsiteX20" fmla="*/ 8559942 w 8801482"/>
                  <a:gd name="connsiteY20" fmla="*/ 3174521 h 6883879"/>
                  <a:gd name="connsiteX21" fmla="*/ 8801482 w 8801482"/>
                  <a:gd name="connsiteY21" fmla="*/ 3122762 h 6883879"/>
                  <a:gd name="connsiteX22" fmla="*/ 8801482 w 8801482"/>
                  <a:gd name="connsiteY22" fmla="*/ 6849374 h 6883879"/>
                  <a:gd name="connsiteX23" fmla="*/ 261331 w 8801482"/>
                  <a:gd name="connsiteY23" fmla="*/ 6883879 h 6883879"/>
                  <a:gd name="connsiteX0" fmla="*/ 261331 w 8801482"/>
                  <a:gd name="connsiteY0" fmla="*/ 6883879 h 6883879"/>
                  <a:gd name="connsiteX1" fmla="*/ 2538 w 8801482"/>
                  <a:gd name="connsiteY1" fmla="*/ 5624423 h 6883879"/>
                  <a:gd name="connsiteX2" fmla="*/ 123308 w 8801482"/>
                  <a:gd name="connsiteY2" fmla="*/ 4692770 h 6883879"/>
                  <a:gd name="connsiteX3" fmla="*/ 19791 w 8801482"/>
                  <a:gd name="connsiteY3" fmla="*/ 2743200 h 6883879"/>
                  <a:gd name="connsiteX4" fmla="*/ 244078 w 8801482"/>
                  <a:gd name="connsiteY4" fmla="*/ 1466491 h 6883879"/>
                  <a:gd name="connsiteX5" fmla="*/ 515571 w 8801482"/>
                  <a:gd name="connsiteY5" fmla="*/ 1378 h 6883879"/>
                  <a:gd name="connsiteX6" fmla="*/ 6713889 w 8801482"/>
                  <a:gd name="connsiteY6" fmla="*/ 0 h 6883879"/>
                  <a:gd name="connsiteX7" fmla="*/ 6972682 w 8801482"/>
                  <a:gd name="connsiteY7" fmla="*/ 1587260 h 6883879"/>
                  <a:gd name="connsiteX8" fmla="*/ 7507520 w 8801482"/>
                  <a:gd name="connsiteY8" fmla="*/ 2035834 h 6883879"/>
                  <a:gd name="connsiteX9" fmla="*/ 7680048 w 8801482"/>
                  <a:gd name="connsiteY9" fmla="*/ 3260785 h 6883879"/>
                  <a:gd name="connsiteX10" fmla="*/ 7680048 w 8801482"/>
                  <a:gd name="connsiteY10" fmla="*/ 3899140 h 6883879"/>
                  <a:gd name="connsiteX11" fmla="*/ 7835323 w 8801482"/>
                  <a:gd name="connsiteY11" fmla="*/ 4071668 h 6883879"/>
                  <a:gd name="connsiteX12" fmla="*/ 7869829 w 8801482"/>
                  <a:gd name="connsiteY12" fmla="*/ 5175849 h 6883879"/>
                  <a:gd name="connsiteX13" fmla="*/ 7714554 w 8801482"/>
                  <a:gd name="connsiteY13" fmla="*/ 5469147 h 6883879"/>
                  <a:gd name="connsiteX14" fmla="*/ 7697301 w 8801482"/>
                  <a:gd name="connsiteY14" fmla="*/ 6245525 h 6883879"/>
                  <a:gd name="connsiteX15" fmla="*/ 7611037 w 8801482"/>
                  <a:gd name="connsiteY15" fmla="*/ 6849374 h 6883879"/>
                  <a:gd name="connsiteX16" fmla="*/ 8283897 w 8801482"/>
                  <a:gd name="connsiteY16" fmla="*/ 6849374 h 6883879"/>
                  <a:gd name="connsiteX17" fmla="*/ 8249391 w 8801482"/>
                  <a:gd name="connsiteY17" fmla="*/ 5710687 h 6883879"/>
                  <a:gd name="connsiteX18" fmla="*/ 8266644 w 8801482"/>
                  <a:gd name="connsiteY18" fmla="*/ 4019909 h 6883879"/>
                  <a:gd name="connsiteX19" fmla="*/ 8387414 w 8801482"/>
                  <a:gd name="connsiteY19" fmla="*/ 3381555 h 6883879"/>
                  <a:gd name="connsiteX20" fmla="*/ 8559942 w 8801482"/>
                  <a:gd name="connsiteY20" fmla="*/ 3174521 h 6883879"/>
                  <a:gd name="connsiteX21" fmla="*/ 8801482 w 8801482"/>
                  <a:gd name="connsiteY21" fmla="*/ 3122762 h 6883879"/>
                  <a:gd name="connsiteX22" fmla="*/ 8801482 w 8801482"/>
                  <a:gd name="connsiteY22" fmla="*/ 6849374 h 6883879"/>
                  <a:gd name="connsiteX23" fmla="*/ 261331 w 8801482"/>
                  <a:gd name="connsiteY23" fmla="*/ 6883879 h 6883879"/>
                  <a:gd name="connsiteX0" fmla="*/ 261331 w 8801482"/>
                  <a:gd name="connsiteY0" fmla="*/ 6883879 h 6883879"/>
                  <a:gd name="connsiteX1" fmla="*/ 2538 w 8801482"/>
                  <a:gd name="connsiteY1" fmla="*/ 5624423 h 6883879"/>
                  <a:gd name="connsiteX2" fmla="*/ 123308 w 8801482"/>
                  <a:gd name="connsiteY2" fmla="*/ 4692770 h 6883879"/>
                  <a:gd name="connsiteX3" fmla="*/ 19791 w 8801482"/>
                  <a:gd name="connsiteY3" fmla="*/ 2743200 h 6883879"/>
                  <a:gd name="connsiteX4" fmla="*/ 244078 w 8801482"/>
                  <a:gd name="connsiteY4" fmla="*/ 1466491 h 6883879"/>
                  <a:gd name="connsiteX5" fmla="*/ 515571 w 8801482"/>
                  <a:gd name="connsiteY5" fmla="*/ 1378 h 6883879"/>
                  <a:gd name="connsiteX6" fmla="*/ 6713889 w 8801482"/>
                  <a:gd name="connsiteY6" fmla="*/ 0 h 6883879"/>
                  <a:gd name="connsiteX7" fmla="*/ 6972682 w 8801482"/>
                  <a:gd name="connsiteY7" fmla="*/ 1587260 h 6883879"/>
                  <a:gd name="connsiteX8" fmla="*/ 7507520 w 8801482"/>
                  <a:gd name="connsiteY8" fmla="*/ 2035834 h 6883879"/>
                  <a:gd name="connsiteX9" fmla="*/ 7680048 w 8801482"/>
                  <a:gd name="connsiteY9" fmla="*/ 3260785 h 6883879"/>
                  <a:gd name="connsiteX10" fmla="*/ 7680048 w 8801482"/>
                  <a:gd name="connsiteY10" fmla="*/ 3899140 h 6883879"/>
                  <a:gd name="connsiteX11" fmla="*/ 7835323 w 8801482"/>
                  <a:gd name="connsiteY11" fmla="*/ 4071668 h 6883879"/>
                  <a:gd name="connsiteX12" fmla="*/ 7869829 w 8801482"/>
                  <a:gd name="connsiteY12" fmla="*/ 5175849 h 6883879"/>
                  <a:gd name="connsiteX13" fmla="*/ 7714554 w 8801482"/>
                  <a:gd name="connsiteY13" fmla="*/ 5469147 h 6883879"/>
                  <a:gd name="connsiteX14" fmla="*/ 7697301 w 8801482"/>
                  <a:gd name="connsiteY14" fmla="*/ 6245525 h 6883879"/>
                  <a:gd name="connsiteX15" fmla="*/ 7611037 w 8801482"/>
                  <a:gd name="connsiteY15" fmla="*/ 6849374 h 6883879"/>
                  <a:gd name="connsiteX16" fmla="*/ 8283897 w 8801482"/>
                  <a:gd name="connsiteY16" fmla="*/ 6849374 h 6883879"/>
                  <a:gd name="connsiteX17" fmla="*/ 8249391 w 8801482"/>
                  <a:gd name="connsiteY17" fmla="*/ 5710687 h 6883879"/>
                  <a:gd name="connsiteX18" fmla="*/ 8266644 w 8801482"/>
                  <a:gd name="connsiteY18" fmla="*/ 4019909 h 6883879"/>
                  <a:gd name="connsiteX19" fmla="*/ 8387414 w 8801482"/>
                  <a:gd name="connsiteY19" fmla="*/ 3381555 h 6883879"/>
                  <a:gd name="connsiteX20" fmla="*/ 8559942 w 8801482"/>
                  <a:gd name="connsiteY20" fmla="*/ 3174521 h 6883879"/>
                  <a:gd name="connsiteX21" fmla="*/ 8801482 w 8801482"/>
                  <a:gd name="connsiteY21" fmla="*/ 3122762 h 6883879"/>
                  <a:gd name="connsiteX22" fmla="*/ 8801482 w 8801482"/>
                  <a:gd name="connsiteY22" fmla="*/ 6849374 h 6883879"/>
                  <a:gd name="connsiteX23" fmla="*/ 261331 w 8801482"/>
                  <a:gd name="connsiteY23" fmla="*/ 6883879 h 6883879"/>
                  <a:gd name="connsiteX0" fmla="*/ 261331 w 8801482"/>
                  <a:gd name="connsiteY0" fmla="*/ 6883879 h 6883879"/>
                  <a:gd name="connsiteX1" fmla="*/ 2538 w 8801482"/>
                  <a:gd name="connsiteY1" fmla="*/ 5624423 h 6883879"/>
                  <a:gd name="connsiteX2" fmla="*/ 123308 w 8801482"/>
                  <a:gd name="connsiteY2" fmla="*/ 4692770 h 6883879"/>
                  <a:gd name="connsiteX3" fmla="*/ 19791 w 8801482"/>
                  <a:gd name="connsiteY3" fmla="*/ 2743200 h 6883879"/>
                  <a:gd name="connsiteX4" fmla="*/ 244078 w 8801482"/>
                  <a:gd name="connsiteY4" fmla="*/ 1466491 h 6883879"/>
                  <a:gd name="connsiteX5" fmla="*/ 515571 w 8801482"/>
                  <a:gd name="connsiteY5" fmla="*/ 1378 h 6883879"/>
                  <a:gd name="connsiteX6" fmla="*/ 6713889 w 8801482"/>
                  <a:gd name="connsiteY6" fmla="*/ 0 h 6883879"/>
                  <a:gd name="connsiteX7" fmla="*/ 6972682 w 8801482"/>
                  <a:gd name="connsiteY7" fmla="*/ 1587260 h 6883879"/>
                  <a:gd name="connsiteX8" fmla="*/ 7507520 w 8801482"/>
                  <a:gd name="connsiteY8" fmla="*/ 2035834 h 6883879"/>
                  <a:gd name="connsiteX9" fmla="*/ 7680048 w 8801482"/>
                  <a:gd name="connsiteY9" fmla="*/ 3260785 h 6883879"/>
                  <a:gd name="connsiteX10" fmla="*/ 7680048 w 8801482"/>
                  <a:gd name="connsiteY10" fmla="*/ 3899140 h 6883879"/>
                  <a:gd name="connsiteX11" fmla="*/ 7835323 w 8801482"/>
                  <a:gd name="connsiteY11" fmla="*/ 4071668 h 6883879"/>
                  <a:gd name="connsiteX12" fmla="*/ 7869829 w 8801482"/>
                  <a:gd name="connsiteY12" fmla="*/ 5175849 h 6883879"/>
                  <a:gd name="connsiteX13" fmla="*/ 7714554 w 8801482"/>
                  <a:gd name="connsiteY13" fmla="*/ 5469147 h 6883879"/>
                  <a:gd name="connsiteX14" fmla="*/ 7697301 w 8801482"/>
                  <a:gd name="connsiteY14" fmla="*/ 6245525 h 6883879"/>
                  <a:gd name="connsiteX15" fmla="*/ 7611037 w 8801482"/>
                  <a:gd name="connsiteY15" fmla="*/ 6849374 h 6883879"/>
                  <a:gd name="connsiteX16" fmla="*/ 8283897 w 8801482"/>
                  <a:gd name="connsiteY16" fmla="*/ 6849374 h 6883879"/>
                  <a:gd name="connsiteX17" fmla="*/ 8249391 w 8801482"/>
                  <a:gd name="connsiteY17" fmla="*/ 5710687 h 6883879"/>
                  <a:gd name="connsiteX18" fmla="*/ 8266644 w 8801482"/>
                  <a:gd name="connsiteY18" fmla="*/ 4019909 h 6883879"/>
                  <a:gd name="connsiteX19" fmla="*/ 8387414 w 8801482"/>
                  <a:gd name="connsiteY19" fmla="*/ 3381555 h 6883879"/>
                  <a:gd name="connsiteX20" fmla="*/ 8559942 w 8801482"/>
                  <a:gd name="connsiteY20" fmla="*/ 3174521 h 6883879"/>
                  <a:gd name="connsiteX21" fmla="*/ 8801482 w 8801482"/>
                  <a:gd name="connsiteY21" fmla="*/ 3122762 h 6883879"/>
                  <a:gd name="connsiteX22" fmla="*/ 8801482 w 8801482"/>
                  <a:gd name="connsiteY22" fmla="*/ 6849374 h 6883879"/>
                  <a:gd name="connsiteX23" fmla="*/ 261331 w 8801482"/>
                  <a:gd name="connsiteY23" fmla="*/ 6883879 h 6883879"/>
                  <a:gd name="connsiteX0" fmla="*/ 261331 w 8801482"/>
                  <a:gd name="connsiteY0" fmla="*/ 6883879 h 6883879"/>
                  <a:gd name="connsiteX1" fmla="*/ 2538 w 8801482"/>
                  <a:gd name="connsiteY1" fmla="*/ 5624423 h 6883879"/>
                  <a:gd name="connsiteX2" fmla="*/ 123308 w 8801482"/>
                  <a:gd name="connsiteY2" fmla="*/ 4692770 h 6883879"/>
                  <a:gd name="connsiteX3" fmla="*/ 19791 w 8801482"/>
                  <a:gd name="connsiteY3" fmla="*/ 2743200 h 6883879"/>
                  <a:gd name="connsiteX4" fmla="*/ 244078 w 8801482"/>
                  <a:gd name="connsiteY4" fmla="*/ 1466491 h 6883879"/>
                  <a:gd name="connsiteX5" fmla="*/ 515571 w 8801482"/>
                  <a:gd name="connsiteY5" fmla="*/ 1378 h 6883879"/>
                  <a:gd name="connsiteX6" fmla="*/ 6713889 w 8801482"/>
                  <a:gd name="connsiteY6" fmla="*/ 0 h 6883879"/>
                  <a:gd name="connsiteX7" fmla="*/ 6972682 w 8801482"/>
                  <a:gd name="connsiteY7" fmla="*/ 1587260 h 6883879"/>
                  <a:gd name="connsiteX8" fmla="*/ 7507520 w 8801482"/>
                  <a:gd name="connsiteY8" fmla="*/ 2035834 h 6883879"/>
                  <a:gd name="connsiteX9" fmla="*/ 7680048 w 8801482"/>
                  <a:gd name="connsiteY9" fmla="*/ 3260785 h 6883879"/>
                  <a:gd name="connsiteX10" fmla="*/ 7680048 w 8801482"/>
                  <a:gd name="connsiteY10" fmla="*/ 3899140 h 6883879"/>
                  <a:gd name="connsiteX11" fmla="*/ 7835323 w 8801482"/>
                  <a:gd name="connsiteY11" fmla="*/ 4071668 h 6883879"/>
                  <a:gd name="connsiteX12" fmla="*/ 7869829 w 8801482"/>
                  <a:gd name="connsiteY12" fmla="*/ 5175849 h 6883879"/>
                  <a:gd name="connsiteX13" fmla="*/ 7714554 w 8801482"/>
                  <a:gd name="connsiteY13" fmla="*/ 5469147 h 6883879"/>
                  <a:gd name="connsiteX14" fmla="*/ 7697301 w 8801482"/>
                  <a:gd name="connsiteY14" fmla="*/ 6245525 h 6883879"/>
                  <a:gd name="connsiteX15" fmla="*/ 7611037 w 8801482"/>
                  <a:gd name="connsiteY15" fmla="*/ 6849374 h 6883879"/>
                  <a:gd name="connsiteX16" fmla="*/ 8283897 w 8801482"/>
                  <a:gd name="connsiteY16" fmla="*/ 6849374 h 6883879"/>
                  <a:gd name="connsiteX17" fmla="*/ 8249391 w 8801482"/>
                  <a:gd name="connsiteY17" fmla="*/ 5710687 h 6883879"/>
                  <a:gd name="connsiteX18" fmla="*/ 8266644 w 8801482"/>
                  <a:gd name="connsiteY18" fmla="*/ 4019909 h 6883879"/>
                  <a:gd name="connsiteX19" fmla="*/ 8387414 w 8801482"/>
                  <a:gd name="connsiteY19" fmla="*/ 3381555 h 6883879"/>
                  <a:gd name="connsiteX20" fmla="*/ 8559942 w 8801482"/>
                  <a:gd name="connsiteY20" fmla="*/ 3174521 h 6883879"/>
                  <a:gd name="connsiteX21" fmla="*/ 8801482 w 8801482"/>
                  <a:gd name="connsiteY21" fmla="*/ 3122762 h 6883879"/>
                  <a:gd name="connsiteX22" fmla="*/ 8801482 w 8801482"/>
                  <a:gd name="connsiteY22" fmla="*/ 6849374 h 6883879"/>
                  <a:gd name="connsiteX23" fmla="*/ 261331 w 8801482"/>
                  <a:gd name="connsiteY23" fmla="*/ 6883879 h 6883879"/>
                  <a:gd name="connsiteX0" fmla="*/ 261331 w 8801482"/>
                  <a:gd name="connsiteY0" fmla="*/ 6883879 h 6883879"/>
                  <a:gd name="connsiteX1" fmla="*/ 2538 w 8801482"/>
                  <a:gd name="connsiteY1" fmla="*/ 5624423 h 6883879"/>
                  <a:gd name="connsiteX2" fmla="*/ 123308 w 8801482"/>
                  <a:gd name="connsiteY2" fmla="*/ 4692770 h 6883879"/>
                  <a:gd name="connsiteX3" fmla="*/ 19791 w 8801482"/>
                  <a:gd name="connsiteY3" fmla="*/ 2743200 h 6883879"/>
                  <a:gd name="connsiteX4" fmla="*/ 244078 w 8801482"/>
                  <a:gd name="connsiteY4" fmla="*/ 1466491 h 6883879"/>
                  <a:gd name="connsiteX5" fmla="*/ 515571 w 8801482"/>
                  <a:gd name="connsiteY5" fmla="*/ 1378 h 6883879"/>
                  <a:gd name="connsiteX6" fmla="*/ 6713889 w 8801482"/>
                  <a:gd name="connsiteY6" fmla="*/ 0 h 6883879"/>
                  <a:gd name="connsiteX7" fmla="*/ 6972682 w 8801482"/>
                  <a:gd name="connsiteY7" fmla="*/ 1587260 h 6883879"/>
                  <a:gd name="connsiteX8" fmla="*/ 7507520 w 8801482"/>
                  <a:gd name="connsiteY8" fmla="*/ 2035834 h 6883879"/>
                  <a:gd name="connsiteX9" fmla="*/ 7680048 w 8801482"/>
                  <a:gd name="connsiteY9" fmla="*/ 3260785 h 6883879"/>
                  <a:gd name="connsiteX10" fmla="*/ 7680048 w 8801482"/>
                  <a:gd name="connsiteY10" fmla="*/ 3899140 h 6883879"/>
                  <a:gd name="connsiteX11" fmla="*/ 7835323 w 8801482"/>
                  <a:gd name="connsiteY11" fmla="*/ 4071668 h 6883879"/>
                  <a:gd name="connsiteX12" fmla="*/ 7869829 w 8801482"/>
                  <a:gd name="connsiteY12" fmla="*/ 5175849 h 6883879"/>
                  <a:gd name="connsiteX13" fmla="*/ 7714554 w 8801482"/>
                  <a:gd name="connsiteY13" fmla="*/ 5469147 h 6883879"/>
                  <a:gd name="connsiteX14" fmla="*/ 7697301 w 8801482"/>
                  <a:gd name="connsiteY14" fmla="*/ 6245525 h 6883879"/>
                  <a:gd name="connsiteX15" fmla="*/ 7611037 w 8801482"/>
                  <a:gd name="connsiteY15" fmla="*/ 6849374 h 6883879"/>
                  <a:gd name="connsiteX16" fmla="*/ 8283897 w 8801482"/>
                  <a:gd name="connsiteY16" fmla="*/ 6849374 h 6883879"/>
                  <a:gd name="connsiteX17" fmla="*/ 8249391 w 8801482"/>
                  <a:gd name="connsiteY17" fmla="*/ 5710687 h 6883879"/>
                  <a:gd name="connsiteX18" fmla="*/ 8266644 w 8801482"/>
                  <a:gd name="connsiteY18" fmla="*/ 4019909 h 6883879"/>
                  <a:gd name="connsiteX19" fmla="*/ 8387414 w 8801482"/>
                  <a:gd name="connsiteY19" fmla="*/ 3381555 h 6883879"/>
                  <a:gd name="connsiteX20" fmla="*/ 8559942 w 8801482"/>
                  <a:gd name="connsiteY20" fmla="*/ 3174521 h 6883879"/>
                  <a:gd name="connsiteX21" fmla="*/ 8801482 w 8801482"/>
                  <a:gd name="connsiteY21" fmla="*/ 3122762 h 6883879"/>
                  <a:gd name="connsiteX22" fmla="*/ 8801482 w 8801482"/>
                  <a:gd name="connsiteY22" fmla="*/ 6849374 h 6883879"/>
                  <a:gd name="connsiteX23" fmla="*/ 261331 w 8801482"/>
                  <a:gd name="connsiteY23" fmla="*/ 6883879 h 6883879"/>
                  <a:gd name="connsiteX0" fmla="*/ 261331 w 8801482"/>
                  <a:gd name="connsiteY0" fmla="*/ 6883879 h 6883879"/>
                  <a:gd name="connsiteX1" fmla="*/ 2538 w 8801482"/>
                  <a:gd name="connsiteY1" fmla="*/ 5624423 h 6883879"/>
                  <a:gd name="connsiteX2" fmla="*/ 123308 w 8801482"/>
                  <a:gd name="connsiteY2" fmla="*/ 4692770 h 6883879"/>
                  <a:gd name="connsiteX3" fmla="*/ 19791 w 8801482"/>
                  <a:gd name="connsiteY3" fmla="*/ 2743200 h 6883879"/>
                  <a:gd name="connsiteX4" fmla="*/ 244078 w 8801482"/>
                  <a:gd name="connsiteY4" fmla="*/ 1466491 h 6883879"/>
                  <a:gd name="connsiteX5" fmla="*/ 515571 w 8801482"/>
                  <a:gd name="connsiteY5" fmla="*/ 1378 h 6883879"/>
                  <a:gd name="connsiteX6" fmla="*/ 6713889 w 8801482"/>
                  <a:gd name="connsiteY6" fmla="*/ 0 h 6883879"/>
                  <a:gd name="connsiteX7" fmla="*/ 6972682 w 8801482"/>
                  <a:gd name="connsiteY7" fmla="*/ 1587260 h 6883879"/>
                  <a:gd name="connsiteX8" fmla="*/ 7507520 w 8801482"/>
                  <a:gd name="connsiteY8" fmla="*/ 2035834 h 6883879"/>
                  <a:gd name="connsiteX9" fmla="*/ 7680048 w 8801482"/>
                  <a:gd name="connsiteY9" fmla="*/ 3260785 h 6883879"/>
                  <a:gd name="connsiteX10" fmla="*/ 7680048 w 8801482"/>
                  <a:gd name="connsiteY10" fmla="*/ 3899140 h 6883879"/>
                  <a:gd name="connsiteX11" fmla="*/ 7835323 w 8801482"/>
                  <a:gd name="connsiteY11" fmla="*/ 4071668 h 6883879"/>
                  <a:gd name="connsiteX12" fmla="*/ 7869829 w 8801482"/>
                  <a:gd name="connsiteY12" fmla="*/ 5175849 h 6883879"/>
                  <a:gd name="connsiteX13" fmla="*/ 7714554 w 8801482"/>
                  <a:gd name="connsiteY13" fmla="*/ 5469147 h 6883879"/>
                  <a:gd name="connsiteX14" fmla="*/ 7697301 w 8801482"/>
                  <a:gd name="connsiteY14" fmla="*/ 6245525 h 6883879"/>
                  <a:gd name="connsiteX15" fmla="*/ 7611037 w 8801482"/>
                  <a:gd name="connsiteY15" fmla="*/ 6849374 h 6883879"/>
                  <a:gd name="connsiteX16" fmla="*/ 8283897 w 8801482"/>
                  <a:gd name="connsiteY16" fmla="*/ 6849374 h 6883879"/>
                  <a:gd name="connsiteX17" fmla="*/ 8249391 w 8801482"/>
                  <a:gd name="connsiteY17" fmla="*/ 5710687 h 6883879"/>
                  <a:gd name="connsiteX18" fmla="*/ 8266644 w 8801482"/>
                  <a:gd name="connsiteY18" fmla="*/ 4019909 h 6883879"/>
                  <a:gd name="connsiteX19" fmla="*/ 8387414 w 8801482"/>
                  <a:gd name="connsiteY19" fmla="*/ 3381555 h 6883879"/>
                  <a:gd name="connsiteX20" fmla="*/ 8559942 w 8801482"/>
                  <a:gd name="connsiteY20" fmla="*/ 3174521 h 6883879"/>
                  <a:gd name="connsiteX21" fmla="*/ 8801482 w 8801482"/>
                  <a:gd name="connsiteY21" fmla="*/ 3122762 h 6883879"/>
                  <a:gd name="connsiteX22" fmla="*/ 8801482 w 8801482"/>
                  <a:gd name="connsiteY22" fmla="*/ 6849374 h 6883879"/>
                  <a:gd name="connsiteX23" fmla="*/ 261331 w 8801482"/>
                  <a:gd name="connsiteY23" fmla="*/ 6883879 h 6883879"/>
                  <a:gd name="connsiteX0" fmla="*/ 261331 w 8801482"/>
                  <a:gd name="connsiteY0" fmla="*/ 6883879 h 6883879"/>
                  <a:gd name="connsiteX1" fmla="*/ 2538 w 8801482"/>
                  <a:gd name="connsiteY1" fmla="*/ 5624423 h 6883879"/>
                  <a:gd name="connsiteX2" fmla="*/ 123308 w 8801482"/>
                  <a:gd name="connsiteY2" fmla="*/ 4692770 h 6883879"/>
                  <a:gd name="connsiteX3" fmla="*/ 19791 w 8801482"/>
                  <a:gd name="connsiteY3" fmla="*/ 2743200 h 6883879"/>
                  <a:gd name="connsiteX4" fmla="*/ 244078 w 8801482"/>
                  <a:gd name="connsiteY4" fmla="*/ 1466491 h 6883879"/>
                  <a:gd name="connsiteX5" fmla="*/ 515571 w 8801482"/>
                  <a:gd name="connsiteY5" fmla="*/ 1378 h 6883879"/>
                  <a:gd name="connsiteX6" fmla="*/ 6713889 w 8801482"/>
                  <a:gd name="connsiteY6" fmla="*/ 0 h 6883879"/>
                  <a:gd name="connsiteX7" fmla="*/ 6972682 w 8801482"/>
                  <a:gd name="connsiteY7" fmla="*/ 1587260 h 6883879"/>
                  <a:gd name="connsiteX8" fmla="*/ 7507520 w 8801482"/>
                  <a:gd name="connsiteY8" fmla="*/ 2035834 h 6883879"/>
                  <a:gd name="connsiteX9" fmla="*/ 7680048 w 8801482"/>
                  <a:gd name="connsiteY9" fmla="*/ 3260785 h 6883879"/>
                  <a:gd name="connsiteX10" fmla="*/ 7680048 w 8801482"/>
                  <a:gd name="connsiteY10" fmla="*/ 3899140 h 6883879"/>
                  <a:gd name="connsiteX11" fmla="*/ 7835323 w 8801482"/>
                  <a:gd name="connsiteY11" fmla="*/ 4071668 h 6883879"/>
                  <a:gd name="connsiteX12" fmla="*/ 7869829 w 8801482"/>
                  <a:gd name="connsiteY12" fmla="*/ 5175849 h 6883879"/>
                  <a:gd name="connsiteX13" fmla="*/ 7714554 w 8801482"/>
                  <a:gd name="connsiteY13" fmla="*/ 5469147 h 6883879"/>
                  <a:gd name="connsiteX14" fmla="*/ 7697301 w 8801482"/>
                  <a:gd name="connsiteY14" fmla="*/ 6245525 h 6883879"/>
                  <a:gd name="connsiteX15" fmla="*/ 7611037 w 8801482"/>
                  <a:gd name="connsiteY15" fmla="*/ 6849374 h 6883879"/>
                  <a:gd name="connsiteX16" fmla="*/ 8283897 w 8801482"/>
                  <a:gd name="connsiteY16" fmla="*/ 6849374 h 6883879"/>
                  <a:gd name="connsiteX17" fmla="*/ 8249391 w 8801482"/>
                  <a:gd name="connsiteY17" fmla="*/ 5710687 h 6883879"/>
                  <a:gd name="connsiteX18" fmla="*/ 8266644 w 8801482"/>
                  <a:gd name="connsiteY18" fmla="*/ 4019909 h 6883879"/>
                  <a:gd name="connsiteX19" fmla="*/ 8387414 w 8801482"/>
                  <a:gd name="connsiteY19" fmla="*/ 3381555 h 6883879"/>
                  <a:gd name="connsiteX20" fmla="*/ 8559942 w 8801482"/>
                  <a:gd name="connsiteY20" fmla="*/ 3174521 h 6883879"/>
                  <a:gd name="connsiteX21" fmla="*/ 8801482 w 8801482"/>
                  <a:gd name="connsiteY21" fmla="*/ 3122762 h 6883879"/>
                  <a:gd name="connsiteX22" fmla="*/ 8801482 w 8801482"/>
                  <a:gd name="connsiteY22" fmla="*/ 6849374 h 6883879"/>
                  <a:gd name="connsiteX23" fmla="*/ 261331 w 8801482"/>
                  <a:gd name="connsiteY23" fmla="*/ 6883879 h 6883879"/>
                  <a:gd name="connsiteX0" fmla="*/ 261331 w 8801482"/>
                  <a:gd name="connsiteY0" fmla="*/ 6883879 h 6883879"/>
                  <a:gd name="connsiteX1" fmla="*/ 2538 w 8801482"/>
                  <a:gd name="connsiteY1" fmla="*/ 5624423 h 6883879"/>
                  <a:gd name="connsiteX2" fmla="*/ 123308 w 8801482"/>
                  <a:gd name="connsiteY2" fmla="*/ 4692770 h 6883879"/>
                  <a:gd name="connsiteX3" fmla="*/ 19791 w 8801482"/>
                  <a:gd name="connsiteY3" fmla="*/ 2743200 h 6883879"/>
                  <a:gd name="connsiteX4" fmla="*/ 244078 w 8801482"/>
                  <a:gd name="connsiteY4" fmla="*/ 1466491 h 6883879"/>
                  <a:gd name="connsiteX5" fmla="*/ 515571 w 8801482"/>
                  <a:gd name="connsiteY5" fmla="*/ 1378 h 6883879"/>
                  <a:gd name="connsiteX6" fmla="*/ 6713889 w 8801482"/>
                  <a:gd name="connsiteY6" fmla="*/ 0 h 6883879"/>
                  <a:gd name="connsiteX7" fmla="*/ 6972682 w 8801482"/>
                  <a:gd name="connsiteY7" fmla="*/ 1587260 h 6883879"/>
                  <a:gd name="connsiteX8" fmla="*/ 7507520 w 8801482"/>
                  <a:gd name="connsiteY8" fmla="*/ 2035834 h 6883879"/>
                  <a:gd name="connsiteX9" fmla="*/ 7680048 w 8801482"/>
                  <a:gd name="connsiteY9" fmla="*/ 3260785 h 6883879"/>
                  <a:gd name="connsiteX10" fmla="*/ 7680048 w 8801482"/>
                  <a:gd name="connsiteY10" fmla="*/ 3899140 h 6883879"/>
                  <a:gd name="connsiteX11" fmla="*/ 7835323 w 8801482"/>
                  <a:gd name="connsiteY11" fmla="*/ 4071668 h 6883879"/>
                  <a:gd name="connsiteX12" fmla="*/ 7869829 w 8801482"/>
                  <a:gd name="connsiteY12" fmla="*/ 5175849 h 6883879"/>
                  <a:gd name="connsiteX13" fmla="*/ 7714554 w 8801482"/>
                  <a:gd name="connsiteY13" fmla="*/ 5469147 h 6883879"/>
                  <a:gd name="connsiteX14" fmla="*/ 7697301 w 8801482"/>
                  <a:gd name="connsiteY14" fmla="*/ 6245525 h 6883879"/>
                  <a:gd name="connsiteX15" fmla="*/ 7611037 w 8801482"/>
                  <a:gd name="connsiteY15" fmla="*/ 6849374 h 6883879"/>
                  <a:gd name="connsiteX16" fmla="*/ 8283897 w 8801482"/>
                  <a:gd name="connsiteY16" fmla="*/ 6849374 h 6883879"/>
                  <a:gd name="connsiteX17" fmla="*/ 8249391 w 8801482"/>
                  <a:gd name="connsiteY17" fmla="*/ 5710687 h 6883879"/>
                  <a:gd name="connsiteX18" fmla="*/ 8266644 w 8801482"/>
                  <a:gd name="connsiteY18" fmla="*/ 4019909 h 6883879"/>
                  <a:gd name="connsiteX19" fmla="*/ 8387414 w 8801482"/>
                  <a:gd name="connsiteY19" fmla="*/ 3381555 h 6883879"/>
                  <a:gd name="connsiteX20" fmla="*/ 8559942 w 8801482"/>
                  <a:gd name="connsiteY20" fmla="*/ 3174521 h 6883879"/>
                  <a:gd name="connsiteX21" fmla="*/ 8801482 w 8801482"/>
                  <a:gd name="connsiteY21" fmla="*/ 3122762 h 6883879"/>
                  <a:gd name="connsiteX22" fmla="*/ 8801482 w 8801482"/>
                  <a:gd name="connsiteY22" fmla="*/ 6849374 h 6883879"/>
                  <a:gd name="connsiteX23" fmla="*/ 261331 w 8801482"/>
                  <a:gd name="connsiteY23" fmla="*/ 6883879 h 6883879"/>
                  <a:gd name="connsiteX0" fmla="*/ 261331 w 8801482"/>
                  <a:gd name="connsiteY0" fmla="*/ 6883879 h 6883879"/>
                  <a:gd name="connsiteX1" fmla="*/ 2538 w 8801482"/>
                  <a:gd name="connsiteY1" fmla="*/ 5624423 h 6883879"/>
                  <a:gd name="connsiteX2" fmla="*/ 123308 w 8801482"/>
                  <a:gd name="connsiteY2" fmla="*/ 4692770 h 6883879"/>
                  <a:gd name="connsiteX3" fmla="*/ 19791 w 8801482"/>
                  <a:gd name="connsiteY3" fmla="*/ 2743200 h 6883879"/>
                  <a:gd name="connsiteX4" fmla="*/ 244078 w 8801482"/>
                  <a:gd name="connsiteY4" fmla="*/ 1466491 h 6883879"/>
                  <a:gd name="connsiteX5" fmla="*/ 515571 w 8801482"/>
                  <a:gd name="connsiteY5" fmla="*/ 1378 h 6883879"/>
                  <a:gd name="connsiteX6" fmla="*/ 6713889 w 8801482"/>
                  <a:gd name="connsiteY6" fmla="*/ 0 h 6883879"/>
                  <a:gd name="connsiteX7" fmla="*/ 6972682 w 8801482"/>
                  <a:gd name="connsiteY7" fmla="*/ 1587260 h 6883879"/>
                  <a:gd name="connsiteX8" fmla="*/ 7507520 w 8801482"/>
                  <a:gd name="connsiteY8" fmla="*/ 2035834 h 6883879"/>
                  <a:gd name="connsiteX9" fmla="*/ 7680048 w 8801482"/>
                  <a:gd name="connsiteY9" fmla="*/ 3260785 h 6883879"/>
                  <a:gd name="connsiteX10" fmla="*/ 7680048 w 8801482"/>
                  <a:gd name="connsiteY10" fmla="*/ 3899140 h 6883879"/>
                  <a:gd name="connsiteX11" fmla="*/ 7835323 w 8801482"/>
                  <a:gd name="connsiteY11" fmla="*/ 4071668 h 6883879"/>
                  <a:gd name="connsiteX12" fmla="*/ 7869829 w 8801482"/>
                  <a:gd name="connsiteY12" fmla="*/ 5175849 h 6883879"/>
                  <a:gd name="connsiteX13" fmla="*/ 7714554 w 8801482"/>
                  <a:gd name="connsiteY13" fmla="*/ 5469147 h 6883879"/>
                  <a:gd name="connsiteX14" fmla="*/ 7697301 w 8801482"/>
                  <a:gd name="connsiteY14" fmla="*/ 6245525 h 6883879"/>
                  <a:gd name="connsiteX15" fmla="*/ 7611037 w 8801482"/>
                  <a:gd name="connsiteY15" fmla="*/ 6849374 h 6883879"/>
                  <a:gd name="connsiteX16" fmla="*/ 8283897 w 8801482"/>
                  <a:gd name="connsiteY16" fmla="*/ 6849374 h 6883879"/>
                  <a:gd name="connsiteX17" fmla="*/ 8249391 w 8801482"/>
                  <a:gd name="connsiteY17" fmla="*/ 5710687 h 6883879"/>
                  <a:gd name="connsiteX18" fmla="*/ 8266644 w 8801482"/>
                  <a:gd name="connsiteY18" fmla="*/ 4019909 h 6883879"/>
                  <a:gd name="connsiteX19" fmla="*/ 8387414 w 8801482"/>
                  <a:gd name="connsiteY19" fmla="*/ 3381555 h 6883879"/>
                  <a:gd name="connsiteX20" fmla="*/ 8559942 w 8801482"/>
                  <a:gd name="connsiteY20" fmla="*/ 3174521 h 6883879"/>
                  <a:gd name="connsiteX21" fmla="*/ 8782432 w 8801482"/>
                  <a:gd name="connsiteY21" fmla="*/ 3084662 h 6883879"/>
                  <a:gd name="connsiteX22" fmla="*/ 8801482 w 8801482"/>
                  <a:gd name="connsiteY22" fmla="*/ 6849374 h 6883879"/>
                  <a:gd name="connsiteX23" fmla="*/ 261331 w 8801482"/>
                  <a:gd name="connsiteY23" fmla="*/ 6883879 h 6883879"/>
                  <a:gd name="connsiteX0" fmla="*/ 271169 w 8801795"/>
                  <a:gd name="connsiteY0" fmla="*/ 6860066 h 6860066"/>
                  <a:gd name="connsiteX1" fmla="*/ 2851 w 8801795"/>
                  <a:gd name="connsiteY1" fmla="*/ 5624423 h 6860066"/>
                  <a:gd name="connsiteX2" fmla="*/ 123621 w 8801795"/>
                  <a:gd name="connsiteY2" fmla="*/ 4692770 h 6860066"/>
                  <a:gd name="connsiteX3" fmla="*/ 20104 w 8801795"/>
                  <a:gd name="connsiteY3" fmla="*/ 2743200 h 6860066"/>
                  <a:gd name="connsiteX4" fmla="*/ 244391 w 8801795"/>
                  <a:gd name="connsiteY4" fmla="*/ 1466491 h 6860066"/>
                  <a:gd name="connsiteX5" fmla="*/ 515884 w 8801795"/>
                  <a:gd name="connsiteY5" fmla="*/ 1378 h 6860066"/>
                  <a:gd name="connsiteX6" fmla="*/ 6714202 w 8801795"/>
                  <a:gd name="connsiteY6" fmla="*/ 0 h 6860066"/>
                  <a:gd name="connsiteX7" fmla="*/ 6972995 w 8801795"/>
                  <a:gd name="connsiteY7" fmla="*/ 1587260 h 6860066"/>
                  <a:gd name="connsiteX8" fmla="*/ 7507833 w 8801795"/>
                  <a:gd name="connsiteY8" fmla="*/ 2035834 h 6860066"/>
                  <a:gd name="connsiteX9" fmla="*/ 7680361 w 8801795"/>
                  <a:gd name="connsiteY9" fmla="*/ 3260785 h 6860066"/>
                  <a:gd name="connsiteX10" fmla="*/ 7680361 w 8801795"/>
                  <a:gd name="connsiteY10" fmla="*/ 3899140 h 6860066"/>
                  <a:gd name="connsiteX11" fmla="*/ 7835636 w 8801795"/>
                  <a:gd name="connsiteY11" fmla="*/ 4071668 h 6860066"/>
                  <a:gd name="connsiteX12" fmla="*/ 7870142 w 8801795"/>
                  <a:gd name="connsiteY12" fmla="*/ 5175849 h 6860066"/>
                  <a:gd name="connsiteX13" fmla="*/ 7714867 w 8801795"/>
                  <a:gd name="connsiteY13" fmla="*/ 5469147 h 6860066"/>
                  <a:gd name="connsiteX14" fmla="*/ 7697614 w 8801795"/>
                  <a:gd name="connsiteY14" fmla="*/ 6245525 h 6860066"/>
                  <a:gd name="connsiteX15" fmla="*/ 7611350 w 8801795"/>
                  <a:gd name="connsiteY15" fmla="*/ 6849374 h 6860066"/>
                  <a:gd name="connsiteX16" fmla="*/ 8284210 w 8801795"/>
                  <a:gd name="connsiteY16" fmla="*/ 6849374 h 6860066"/>
                  <a:gd name="connsiteX17" fmla="*/ 8249704 w 8801795"/>
                  <a:gd name="connsiteY17" fmla="*/ 5710687 h 6860066"/>
                  <a:gd name="connsiteX18" fmla="*/ 8266957 w 8801795"/>
                  <a:gd name="connsiteY18" fmla="*/ 4019909 h 6860066"/>
                  <a:gd name="connsiteX19" fmla="*/ 8387727 w 8801795"/>
                  <a:gd name="connsiteY19" fmla="*/ 3381555 h 6860066"/>
                  <a:gd name="connsiteX20" fmla="*/ 8560255 w 8801795"/>
                  <a:gd name="connsiteY20" fmla="*/ 3174521 h 6860066"/>
                  <a:gd name="connsiteX21" fmla="*/ 8782745 w 8801795"/>
                  <a:gd name="connsiteY21" fmla="*/ 3084662 h 6860066"/>
                  <a:gd name="connsiteX22" fmla="*/ 8801795 w 8801795"/>
                  <a:gd name="connsiteY22" fmla="*/ 6849374 h 6860066"/>
                  <a:gd name="connsiteX23" fmla="*/ 271169 w 8801795"/>
                  <a:gd name="connsiteY23" fmla="*/ 6860066 h 6860066"/>
                  <a:gd name="connsiteX0" fmla="*/ 271169 w 8782745"/>
                  <a:gd name="connsiteY0" fmla="*/ 6860066 h 6860066"/>
                  <a:gd name="connsiteX1" fmla="*/ 2851 w 8782745"/>
                  <a:gd name="connsiteY1" fmla="*/ 5624423 h 6860066"/>
                  <a:gd name="connsiteX2" fmla="*/ 123621 w 8782745"/>
                  <a:gd name="connsiteY2" fmla="*/ 4692770 h 6860066"/>
                  <a:gd name="connsiteX3" fmla="*/ 20104 w 8782745"/>
                  <a:gd name="connsiteY3" fmla="*/ 2743200 h 6860066"/>
                  <a:gd name="connsiteX4" fmla="*/ 244391 w 8782745"/>
                  <a:gd name="connsiteY4" fmla="*/ 1466491 h 6860066"/>
                  <a:gd name="connsiteX5" fmla="*/ 515884 w 8782745"/>
                  <a:gd name="connsiteY5" fmla="*/ 1378 h 6860066"/>
                  <a:gd name="connsiteX6" fmla="*/ 6714202 w 8782745"/>
                  <a:gd name="connsiteY6" fmla="*/ 0 h 6860066"/>
                  <a:gd name="connsiteX7" fmla="*/ 6972995 w 8782745"/>
                  <a:gd name="connsiteY7" fmla="*/ 1587260 h 6860066"/>
                  <a:gd name="connsiteX8" fmla="*/ 7507833 w 8782745"/>
                  <a:gd name="connsiteY8" fmla="*/ 2035834 h 6860066"/>
                  <a:gd name="connsiteX9" fmla="*/ 7680361 w 8782745"/>
                  <a:gd name="connsiteY9" fmla="*/ 3260785 h 6860066"/>
                  <a:gd name="connsiteX10" fmla="*/ 7680361 w 8782745"/>
                  <a:gd name="connsiteY10" fmla="*/ 3899140 h 6860066"/>
                  <a:gd name="connsiteX11" fmla="*/ 7835636 w 8782745"/>
                  <a:gd name="connsiteY11" fmla="*/ 4071668 h 6860066"/>
                  <a:gd name="connsiteX12" fmla="*/ 7870142 w 8782745"/>
                  <a:gd name="connsiteY12" fmla="*/ 5175849 h 6860066"/>
                  <a:gd name="connsiteX13" fmla="*/ 7714867 w 8782745"/>
                  <a:gd name="connsiteY13" fmla="*/ 5469147 h 6860066"/>
                  <a:gd name="connsiteX14" fmla="*/ 7697614 w 8782745"/>
                  <a:gd name="connsiteY14" fmla="*/ 6245525 h 6860066"/>
                  <a:gd name="connsiteX15" fmla="*/ 7611350 w 8782745"/>
                  <a:gd name="connsiteY15" fmla="*/ 6849374 h 6860066"/>
                  <a:gd name="connsiteX16" fmla="*/ 8284210 w 8782745"/>
                  <a:gd name="connsiteY16" fmla="*/ 6849374 h 6860066"/>
                  <a:gd name="connsiteX17" fmla="*/ 8249704 w 8782745"/>
                  <a:gd name="connsiteY17" fmla="*/ 5710687 h 6860066"/>
                  <a:gd name="connsiteX18" fmla="*/ 8266957 w 8782745"/>
                  <a:gd name="connsiteY18" fmla="*/ 4019909 h 6860066"/>
                  <a:gd name="connsiteX19" fmla="*/ 8387727 w 8782745"/>
                  <a:gd name="connsiteY19" fmla="*/ 3381555 h 6860066"/>
                  <a:gd name="connsiteX20" fmla="*/ 8560255 w 8782745"/>
                  <a:gd name="connsiteY20" fmla="*/ 3174521 h 6860066"/>
                  <a:gd name="connsiteX21" fmla="*/ 8782745 w 8782745"/>
                  <a:gd name="connsiteY21" fmla="*/ 3084662 h 6860066"/>
                  <a:gd name="connsiteX22" fmla="*/ 8777983 w 8782745"/>
                  <a:gd name="connsiteY22" fmla="*/ 6858899 h 6860066"/>
                  <a:gd name="connsiteX23" fmla="*/ 271169 w 8782745"/>
                  <a:gd name="connsiteY23" fmla="*/ 6860066 h 6860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8782745" h="6860066">
                    <a:moveTo>
                      <a:pt x="271169" y="6860066"/>
                    </a:moveTo>
                    <a:cubicBezTo>
                      <a:pt x="150878" y="6541607"/>
                      <a:pt x="27442" y="5985639"/>
                      <a:pt x="2851" y="5624423"/>
                    </a:cubicBezTo>
                    <a:cubicBezTo>
                      <a:pt x="-21740" y="5263207"/>
                      <a:pt x="120746" y="5172974"/>
                      <a:pt x="123621" y="4692770"/>
                    </a:cubicBezTo>
                    <a:cubicBezTo>
                      <a:pt x="89115" y="4042913"/>
                      <a:pt x="-20508" y="3392704"/>
                      <a:pt x="20104" y="2743200"/>
                    </a:cubicBezTo>
                    <a:cubicBezTo>
                      <a:pt x="52932" y="2218187"/>
                      <a:pt x="161761" y="1923461"/>
                      <a:pt x="244391" y="1466491"/>
                    </a:cubicBezTo>
                    <a:cubicBezTo>
                      <a:pt x="327021" y="1009521"/>
                      <a:pt x="425386" y="489749"/>
                      <a:pt x="515884" y="1378"/>
                    </a:cubicBezTo>
                    <a:lnTo>
                      <a:pt x="6714202" y="0"/>
                    </a:lnTo>
                    <a:cubicBezTo>
                      <a:pt x="6774387" y="482028"/>
                      <a:pt x="6840723" y="1247954"/>
                      <a:pt x="6972995" y="1587260"/>
                    </a:cubicBezTo>
                    <a:cubicBezTo>
                      <a:pt x="7105267" y="1926566"/>
                      <a:pt x="7389939" y="1756913"/>
                      <a:pt x="7507833" y="2035834"/>
                    </a:cubicBezTo>
                    <a:cubicBezTo>
                      <a:pt x="7625727" y="2314755"/>
                      <a:pt x="7680361" y="2848438"/>
                      <a:pt x="7680361" y="3260785"/>
                    </a:cubicBezTo>
                    <a:lnTo>
                      <a:pt x="7680361" y="3899140"/>
                    </a:lnTo>
                    <a:lnTo>
                      <a:pt x="7835636" y="4071668"/>
                    </a:lnTo>
                    <a:lnTo>
                      <a:pt x="7870142" y="5175849"/>
                    </a:lnTo>
                    <a:lnTo>
                      <a:pt x="7714867" y="5469147"/>
                    </a:lnTo>
                    <a:cubicBezTo>
                      <a:pt x="7686112" y="5647426"/>
                      <a:pt x="7714867" y="6015487"/>
                      <a:pt x="7697614" y="6245525"/>
                    </a:cubicBezTo>
                    <a:cubicBezTo>
                      <a:pt x="7680361" y="6475563"/>
                      <a:pt x="7513584" y="6748733"/>
                      <a:pt x="7611350" y="6849374"/>
                    </a:cubicBezTo>
                    <a:lnTo>
                      <a:pt x="8284210" y="6849374"/>
                    </a:lnTo>
                    <a:cubicBezTo>
                      <a:pt x="8390602" y="6659593"/>
                      <a:pt x="8252579" y="6182264"/>
                      <a:pt x="8249704" y="5710687"/>
                    </a:cubicBezTo>
                    <a:cubicBezTo>
                      <a:pt x="8246829" y="5239110"/>
                      <a:pt x="8243953" y="4408098"/>
                      <a:pt x="8266957" y="4019909"/>
                    </a:cubicBezTo>
                    <a:cubicBezTo>
                      <a:pt x="8289961" y="3631720"/>
                      <a:pt x="8249089" y="3547921"/>
                      <a:pt x="8387727" y="3381555"/>
                    </a:cubicBezTo>
                    <a:cubicBezTo>
                      <a:pt x="8445236" y="3312544"/>
                      <a:pt x="8494419" y="3224003"/>
                      <a:pt x="8560255" y="3174521"/>
                    </a:cubicBezTo>
                    <a:cubicBezTo>
                      <a:pt x="8626091" y="3125039"/>
                      <a:pt x="8675813" y="3091312"/>
                      <a:pt x="8782745" y="3084662"/>
                    </a:cubicBezTo>
                    <a:cubicBezTo>
                      <a:pt x="8781158" y="4342741"/>
                      <a:pt x="8779570" y="5600820"/>
                      <a:pt x="8777983" y="6858899"/>
                    </a:cubicBezTo>
                    <a:lnTo>
                      <a:pt x="271169" y="6860066"/>
                    </a:lnTo>
                    <a:close/>
                  </a:path>
                </a:pathLst>
              </a:cu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649" name="Graphic 648">
              <a:extLst>
                <a:ext uri="{FF2B5EF4-FFF2-40B4-BE49-F238E27FC236}">
                  <a16:creationId xmlns:a16="http://schemas.microsoft.com/office/drawing/2014/main" id="{AD4E6C2C-0314-4FB5-A388-B21193F07923}"/>
                </a:ext>
              </a:extLst>
            </p:cNvPr>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l="6840" t="5519" r="69262" b="64909"/>
            <a:stretch/>
          </p:blipFill>
          <p:spPr>
            <a:xfrm>
              <a:off x="625430" y="378504"/>
              <a:ext cx="2185248" cy="2028036"/>
            </a:xfrm>
            <a:prstGeom prst="rect">
              <a:avLst/>
            </a:prstGeom>
          </p:spPr>
        </p:pic>
        <p:grpSp>
          <p:nvGrpSpPr>
            <p:cNvPr id="20" name="Group 19"/>
            <p:cNvGrpSpPr/>
            <p:nvPr/>
          </p:nvGrpSpPr>
          <p:grpSpPr>
            <a:xfrm>
              <a:off x="764773" y="518880"/>
              <a:ext cx="5385588" cy="5515283"/>
              <a:chOff x="764773" y="518880"/>
              <a:chExt cx="5385588" cy="5515283"/>
            </a:xfrm>
          </p:grpSpPr>
          <p:sp>
            <p:nvSpPr>
              <p:cNvPr id="21" name="Rectangle 20"/>
              <p:cNvSpPr/>
              <p:nvPr/>
            </p:nvSpPr>
            <p:spPr>
              <a:xfrm>
                <a:off x="5655646" y="2720344"/>
                <a:ext cx="494715" cy="3294844"/>
              </a:xfrm>
              <a:prstGeom prst="rect">
                <a:avLst/>
              </a:prstGeom>
              <a:solidFill>
                <a:srgbClr val="E8E2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799800" y="4378248"/>
                <a:ext cx="3630448" cy="1655915"/>
              </a:xfrm>
              <a:prstGeom prst="rect">
                <a:avLst/>
              </a:prstGeom>
              <a:solidFill>
                <a:srgbClr val="E8E2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4409400" y="4599802"/>
                <a:ext cx="1269416" cy="1405861"/>
              </a:xfrm>
              <a:prstGeom prst="rect">
                <a:avLst/>
              </a:prstGeom>
              <a:solidFill>
                <a:srgbClr val="E8E2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764773" y="2520655"/>
                <a:ext cx="3643953" cy="1032387"/>
              </a:xfrm>
              <a:prstGeom prst="rect">
                <a:avLst/>
              </a:prstGeom>
              <a:solidFill>
                <a:srgbClr val="E8E2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799800" y="3390618"/>
                <a:ext cx="199174" cy="1042072"/>
              </a:xfrm>
              <a:prstGeom prst="rect">
                <a:avLst/>
              </a:prstGeom>
              <a:solidFill>
                <a:srgbClr val="E8E2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a:off x="1705133" y="3553043"/>
                <a:ext cx="396671" cy="817599"/>
              </a:xfrm>
              <a:prstGeom prst="rect">
                <a:avLst/>
              </a:prstGeom>
              <a:solidFill>
                <a:srgbClr val="E8E2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2836164" y="3543300"/>
                <a:ext cx="357760" cy="817599"/>
              </a:xfrm>
              <a:prstGeom prst="rect">
                <a:avLst/>
              </a:prstGeom>
              <a:solidFill>
                <a:srgbClr val="E8E2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3953310" y="3533903"/>
                <a:ext cx="455416" cy="817599"/>
              </a:xfrm>
              <a:prstGeom prst="rect">
                <a:avLst/>
              </a:prstGeom>
              <a:solidFill>
                <a:srgbClr val="E8E2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p:nvSpPr>
            <p:spPr>
              <a:xfrm>
                <a:off x="2931784" y="518880"/>
                <a:ext cx="2288303" cy="2233667"/>
              </a:xfrm>
              <a:prstGeom prst="rect">
                <a:avLst/>
              </a:prstGeom>
              <a:solidFill>
                <a:srgbClr val="E8E2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p:nvSpPr>
            <p:spPr>
              <a:xfrm>
                <a:off x="4390918" y="2720344"/>
                <a:ext cx="1601689" cy="442972"/>
              </a:xfrm>
              <a:prstGeom prst="rect">
                <a:avLst/>
              </a:prstGeom>
              <a:solidFill>
                <a:srgbClr val="E8E2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1" name="Rectangle 30"/>
            <p:cNvSpPr/>
            <p:nvPr/>
          </p:nvSpPr>
          <p:spPr>
            <a:xfrm>
              <a:off x="7413626" y="4209947"/>
              <a:ext cx="525142" cy="846369"/>
            </a:xfrm>
            <a:prstGeom prst="rect">
              <a:avLst/>
            </a:prstGeom>
            <a:solidFill>
              <a:srgbClr val="E8E2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p:cNvSpPr/>
            <p:nvPr/>
          </p:nvSpPr>
          <p:spPr>
            <a:xfrm>
              <a:off x="7413626" y="4210259"/>
              <a:ext cx="525142" cy="839759"/>
            </a:xfrm>
            <a:prstGeom prst="rect">
              <a:avLst/>
            </a:prstGeom>
            <a:solidFill>
              <a:srgbClr val="FF0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p:cNvSpPr/>
            <p:nvPr/>
          </p:nvSpPr>
          <p:spPr>
            <a:xfrm>
              <a:off x="2301979" y="4917112"/>
              <a:ext cx="325605" cy="253238"/>
            </a:xfrm>
            <a:prstGeom prst="rect">
              <a:avLst/>
            </a:prstGeom>
            <a:solidFill>
              <a:srgbClr val="0070C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5" name="Group 34"/>
            <p:cNvGrpSpPr/>
            <p:nvPr/>
          </p:nvGrpSpPr>
          <p:grpSpPr>
            <a:xfrm>
              <a:off x="764773" y="514036"/>
              <a:ext cx="7224386" cy="5548627"/>
              <a:chOff x="764773" y="514036"/>
              <a:chExt cx="7224386" cy="5548627"/>
            </a:xfrm>
            <a:solidFill>
              <a:schemeClr val="bg1">
                <a:lumMod val="50000"/>
                <a:lumOff val="50000"/>
              </a:schemeClr>
            </a:solidFill>
          </p:grpSpPr>
          <p:grpSp>
            <p:nvGrpSpPr>
              <p:cNvPr id="36" name="Group 35"/>
              <p:cNvGrpSpPr/>
              <p:nvPr/>
            </p:nvGrpSpPr>
            <p:grpSpPr>
              <a:xfrm>
                <a:off x="764773" y="514036"/>
                <a:ext cx="5402211" cy="5548627"/>
                <a:chOff x="764773" y="514036"/>
                <a:chExt cx="5402211" cy="5548627"/>
              </a:xfrm>
              <a:grpFill/>
            </p:grpSpPr>
            <p:sp>
              <p:nvSpPr>
                <p:cNvPr id="78" name="Rectangle 77">
                  <a:extLst>
                    <a:ext uri="{FF2B5EF4-FFF2-40B4-BE49-F238E27FC236}">
                      <a16:creationId xmlns:a16="http://schemas.microsoft.com/office/drawing/2014/main" id="{E3019EA5-235B-4E61-A054-18D9CCDF525F}"/>
                    </a:ext>
                  </a:extLst>
                </p:cNvPr>
                <p:cNvSpPr/>
                <p:nvPr/>
              </p:nvSpPr>
              <p:spPr>
                <a:xfrm>
                  <a:off x="3598544" y="566739"/>
                  <a:ext cx="45720" cy="457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a:extLst>
                    <a:ext uri="{FF2B5EF4-FFF2-40B4-BE49-F238E27FC236}">
                      <a16:creationId xmlns:a16="http://schemas.microsoft.com/office/drawing/2014/main" id="{48CB2C34-A4E8-4E21-981D-05D03993400F}"/>
                    </a:ext>
                  </a:extLst>
                </p:cNvPr>
                <p:cNvSpPr/>
                <p:nvPr/>
              </p:nvSpPr>
              <p:spPr>
                <a:xfrm>
                  <a:off x="3778758" y="566739"/>
                  <a:ext cx="45720" cy="457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a:extLst>
                    <a:ext uri="{FF2B5EF4-FFF2-40B4-BE49-F238E27FC236}">
                      <a16:creationId xmlns:a16="http://schemas.microsoft.com/office/drawing/2014/main" id="{203F288B-E173-4FC3-ACAF-F4C2455D32B6}"/>
                    </a:ext>
                  </a:extLst>
                </p:cNvPr>
                <p:cNvSpPr/>
                <p:nvPr/>
              </p:nvSpPr>
              <p:spPr>
                <a:xfrm>
                  <a:off x="3958972" y="566739"/>
                  <a:ext cx="45720" cy="457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80">
                  <a:extLst>
                    <a:ext uri="{FF2B5EF4-FFF2-40B4-BE49-F238E27FC236}">
                      <a16:creationId xmlns:a16="http://schemas.microsoft.com/office/drawing/2014/main" id="{7FB43BD6-1D09-4588-BAFC-E85A97658198}"/>
                    </a:ext>
                  </a:extLst>
                </p:cNvPr>
                <p:cNvSpPr/>
                <p:nvPr/>
              </p:nvSpPr>
              <p:spPr>
                <a:xfrm>
                  <a:off x="4139186" y="566739"/>
                  <a:ext cx="45720" cy="457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a:extLst>
                    <a:ext uri="{FF2B5EF4-FFF2-40B4-BE49-F238E27FC236}">
                      <a16:creationId xmlns:a16="http://schemas.microsoft.com/office/drawing/2014/main" id="{9804CF4D-2965-4FE0-BBF1-39B922A78230}"/>
                    </a:ext>
                  </a:extLst>
                </p:cNvPr>
                <p:cNvSpPr/>
                <p:nvPr/>
              </p:nvSpPr>
              <p:spPr>
                <a:xfrm>
                  <a:off x="4319400" y="566739"/>
                  <a:ext cx="45720" cy="457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a:extLst>
                    <a:ext uri="{FF2B5EF4-FFF2-40B4-BE49-F238E27FC236}">
                      <a16:creationId xmlns:a16="http://schemas.microsoft.com/office/drawing/2014/main" id="{0129E752-CD75-44E0-8A1A-0094AC29D72A}"/>
                    </a:ext>
                  </a:extLst>
                </p:cNvPr>
                <p:cNvSpPr/>
                <p:nvPr/>
              </p:nvSpPr>
              <p:spPr>
                <a:xfrm>
                  <a:off x="4499612" y="566739"/>
                  <a:ext cx="45720" cy="457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ectangle 83">
                  <a:extLst>
                    <a:ext uri="{FF2B5EF4-FFF2-40B4-BE49-F238E27FC236}">
                      <a16:creationId xmlns:a16="http://schemas.microsoft.com/office/drawing/2014/main" id="{198C1A55-50AA-4766-84C7-624D9CF2F4F0}"/>
                    </a:ext>
                  </a:extLst>
                </p:cNvPr>
                <p:cNvSpPr/>
                <p:nvPr/>
              </p:nvSpPr>
              <p:spPr>
                <a:xfrm>
                  <a:off x="3598544" y="743662"/>
                  <a:ext cx="45720" cy="457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84">
                  <a:extLst>
                    <a:ext uri="{FF2B5EF4-FFF2-40B4-BE49-F238E27FC236}">
                      <a16:creationId xmlns:a16="http://schemas.microsoft.com/office/drawing/2014/main" id="{3439BB51-5E98-4AA9-B4A2-DCCA20AEC3AD}"/>
                    </a:ext>
                  </a:extLst>
                </p:cNvPr>
                <p:cNvSpPr/>
                <p:nvPr/>
              </p:nvSpPr>
              <p:spPr>
                <a:xfrm>
                  <a:off x="3778758" y="743662"/>
                  <a:ext cx="45720" cy="457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a:extLst>
                    <a:ext uri="{FF2B5EF4-FFF2-40B4-BE49-F238E27FC236}">
                      <a16:creationId xmlns:a16="http://schemas.microsoft.com/office/drawing/2014/main" id="{6EC19070-1644-4DCB-B8A7-03179D72E27D}"/>
                    </a:ext>
                  </a:extLst>
                </p:cNvPr>
                <p:cNvSpPr/>
                <p:nvPr/>
              </p:nvSpPr>
              <p:spPr>
                <a:xfrm>
                  <a:off x="3958972" y="743662"/>
                  <a:ext cx="45720" cy="457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Rectangle 86">
                  <a:extLst>
                    <a:ext uri="{FF2B5EF4-FFF2-40B4-BE49-F238E27FC236}">
                      <a16:creationId xmlns:a16="http://schemas.microsoft.com/office/drawing/2014/main" id="{D4856CBB-D42E-4C25-BE94-0E8B0DDCC7D2}"/>
                    </a:ext>
                  </a:extLst>
                </p:cNvPr>
                <p:cNvSpPr/>
                <p:nvPr/>
              </p:nvSpPr>
              <p:spPr>
                <a:xfrm>
                  <a:off x="4139186" y="743662"/>
                  <a:ext cx="45720" cy="457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ectangle 87">
                  <a:extLst>
                    <a:ext uri="{FF2B5EF4-FFF2-40B4-BE49-F238E27FC236}">
                      <a16:creationId xmlns:a16="http://schemas.microsoft.com/office/drawing/2014/main" id="{7ED091FF-F63A-4F54-BD4C-D0C8D96C5D47}"/>
                    </a:ext>
                  </a:extLst>
                </p:cNvPr>
                <p:cNvSpPr/>
                <p:nvPr/>
              </p:nvSpPr>
              <p:spPr>
                <a:xfrm>
                  <a:off x="4319400" y="743662"/>
                  <a:ext cx="45720" cy="457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ectangle 88">
                  <a:extLst>
                    <a:ext uri="{FF2B5EF4-FFF2-40B4-BE49-F238E27FC236}">
                      <a16:creationId xmlns:a16="http://schemas.microsoft.com/office/drawing/2014/main" id="{0592E52C-44DD-48A7-8345-0463001EDFFB}"/>
                    </a:ext>
                  </a:extLst>
                </p:cNvPr>
                <p:cNvSpPr/>
                <p:nvPr/>
              </p:nvSpPr>
              <p:spPr>
                <a:xfrm>
                  <a:off x="4499612" y="743662"/>
                  <a:ext cx="45720" cy="457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Rectangle 89">
                  <a:extLst>
                    <a:ext uri="{FF2B5EF4-FFF2-40B4-BE49-F238E27FC236}">
                      <a16:creationId xmlns:a16="http://schemas.microsoft.com/office/drawing/2014/main" id="{807D6473-A5D2-4E5D-83B3-5D59DF7DCC39}"/>
                    </a:ext>
                  </a:extLst>
                </p:cNvPr>
                <p:cNvSpPr/>
                <p:nvPr/>
              </p:nvSpPr>
              <p:spPr>
                <a:xfrm>
                  <a:off x="3598544" y="1152769"/>
                  <a:ext cx="45720" cy="457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Rectangle 90">
                  <a:extLst>
                    <a:ext uri="{FF2B5EF4-FFF2-40B4-BE49-F238E27FC236}">
                      <a16:creationId xmlns:a16="http://schemas.microsoft.com/office/drawing/2014/main" id="{F15BEEE4-1C46-4CA3-AEFE-062372F95662}"/>
                    </a:ext>
                  </a:extLst>
                </p:cNvPr>
                <p:cNvSpPr/>
                <p:nvPr/>
              </p:nvSpPr>
              <p:spPr>
                <a:xfrm>
                  <a:off x="3778758" y="1152769"/>
                  <a:ext cx="45720" cy="457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Rectangle 91">
                  <a:extLst>
                    <a:ext uri="{FF2B5EF4-FFF2-40B4-BE49-F238E27FC236}">
                      <a16:creationId xmlns:a16="http://schemas.microsoft.com/office/drawing/2014/main" id="{F0245C57-C78B-4671-850C-9BE0F07A0202}"/>
                    </a:ext>
                  </a:extLst>
                </p:cNvPr>
                <p:cNvSpPr/>
                <p:nvPr/>
              </p:nvSpPr>
              <p:spPr>
                <a:xfrm>
                  <a:off x="3958972" y="1152769"/>
                  <a:ext cx="45720" cy="457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Rectangle 92">
                  <a:extLst>
                    <a:ext uri="{FF2B5EF4-FFF2-40B4-BE49-F238E27FC236}">
                      <a16:creationId xmlns:a16="http://schemas.microsoft.com/office/drawing/2014/main" id="{51533A44-AC13-4CC1-9110-EC06B3425F06}"/>
                    </a:ext>
                  </a:extLst>
                </p:cNvPr>
                <p:cNvSpPr/>
                <p:nvPr/>
              </p:nvSpPr>
              <p:spPr>
                <a:xfrm>
                  <a:off x="4139186" y="1152769"/>
                  <a:ext cx="45720" cy="457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Rectangle 93">
                  <a:extLst>
                    <a:ext uri="{FF2B5EF4-FFF2-40B4-BE49-F238E27FC236}">
                      <a16:creationId xmlns:a16="http://schemas.microsoft.com/office/drawing/2014/main" id="{DF4A9720-4A81-4BD2-BECE-7B28D7A0F7B4}"/>
                    </a:ext>
                  </a:extLst>
                </p:cNvPr>
                <p:cNvSpPr/>
                <p:nvPr/>
              </p:nvSpPr>
              <p:spPr>
                <a:xfrm>
                  <a:off x="4319400" y="1152769"/>
                  <a:ext cx="45720" cy="457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Rectangle 94">
                  <a:extLst>
                    <a:ext uri="{FF2B5EF4-FFF2-40B4-BE49-F238E27FC236}">
                      <a16:creationId xmlns:a16="http://schemas.microsoft.com/office/drawing/2014/main" id="{68EA0052-DD83-4C23-A092-A585A2361639}"/>
                    </a:ext>
                  </a:extLst>
                </p:cNvPr>
                <p:cNvSpPr/>
                <p:nvPr/>
              </p:nvSpPr>
              <p:spPr>
                <a:xfrm>
                  <a:off x="4499612" y="1152769"/>
                  <a:ext cx="45720" cy="457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Rectangle 95">
                  <a:extLst>
                    <a:ext uri="{FF2B5EF4-FFF2-40B4-BE49-F238E27FC236}">
                      <a16:creationId xmlns:a16="http://schemas.microsoft.com/office/drawing/2014/main" id="{12EBF0DB-51F4-48A3-97A3-418386476B87}"/>
                    </a:ext>
                  </a:extLst>
                </p:cNvPr>
                <p:cNvSpPr/>
                <p:nvPr/>
              </p:nvSpPr>
              <p:spPr>
                <a:xfrm>
                  <a:off x="3598544" y="1329692"/>
                  <a:ext cx="45720" cy="457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Rectangle 96">
                  <a:extLst>
                    <a:ext uri="{FF2B5EF4-FFF2-40B4-BE49-F238E27FC236}">
                      <a16:creationId xmlns:a16="http://schemas.microsoft.com/office/drawing/2014/main" id="{C4481F74-9170-494A-AC4D-4449648DD5BB}"/>
                    </a:ext>
                  </a:extLst>
                </p:cNvPr>
                <p:cNvSpPr/>
                <p:nvPr/>
              </p:nvSpPr>
              <p:spPr>
                <a:xfrm>
                  <a:off x="3778758" y="1329692"/>
                  <a:ext cx="45720" cy="457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Rectangle 97">
                  <a:extLst>
                    <a:ext uri="{FF2B5EF4-FFF2-40B4-BE49-F238E27FC236}">
                      <a16:creationId xmlns:a16="http://schemas.microsoft.com/office/drawing/2014/main" id="{B8709552-0384-4B76-84B2-1798B47516D4}"/>
                    </a:ext>
                  </a:extLst>
                </p:cNvPr>
                <p:cNvSpPr/>
                <p:nvPr/>
              </p:nvSpPr>
              <p:spPr>
                <a:xfrm>
                  <a:off x="3958972" y="1329692"/>
                  <a:ext cx="45720" cy="457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Rectangle 98">
                  <a:extLst>
                    <a:ext uri="{FF2B5EF4-FFF2-40B4-BE49-F238E27FC236}">
                      <a16:creationId xmlns:a16="http://schemas.microsoft.com/office/drawing/2014/main" id="{25F1B80D-7F34-4F16-88A9-5751E85D760A}"/>
                    </a:ext>
                  </a:extLst>
                </p:cNvPr>
                <p:cNvSpPr/>
                <p:nvPr/>
              </p:nvSpPr>
              <p:spPr>
                <a:xfrm>
                  <a:off x="4139186" y="1329692"/>
                  <a:ext cx="45720" cy="457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Rectangle 99">
                  <a:extLst>
                    <a:ext uri="{FF2B5EF4-FFF2-40B4-BE49-F238E27FC236}">
                      <a16:creationId xmlns:a16="http://schemas.microsoft.com/office/drawing/2014/main" id="{AA1D2D9B-F84A-4311-8107-2280D2C91937}"/>
                    </a:ext>
                  </a:extLst>
                </p:cNvPr>
                <p:cNvSpPr/>
                <p:nvPr/>
              </p:nvSpPr>
              <p:spPr>
                <a:xfrm>
                  <a:off x="4319400" y="1329692"/>
                  <a:ext cx="45720" cy="457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Rectangle 100">
                  <a:extLst>
                    <a:ext uri="{FF2B5EF4-FFF2-40B4-BE49-F238E27FC236}">
                      <a16:creationId xmlns:a16="http://schemas.microsoft.com/office/drawing/2014/main" id="{B1F4E8EB-81A2-4215-93AA-F12958AB8F60}"/>
                    </a:ext>
                  </a:extLst>
                </p:cNvPr>
                <p:cNvSpPr/>
                <p:nvPr/>
              </p:nvSpPr>
              <p:spPr>
                <a:xfrm>
                  <a:off x="4499612" y="1329692"/>
                  <a:ext cx="45720" cy="457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Rectangle 101">
                  <a:extLst>
                    <a:ext uri="{FF2B5EF4-FFF2-40B4-BE49-F238E27FC236}">
                      <a16:creationId xmlns:a16="http://schemas.microsoft.com/office/drawing/2014/main" id="{ADFCFF3E-769B-4BEC-8BB8-CDA2B2773864}"/>
                    </a:ext>
                  </a:extLst>
                </p:cNvPr>
                <p:cNvSpPr/>
                <p:nvPr/>
              </p:nvSpPr>
              <p:spPr>
                <a:xfrm>
                  <a:off x="3598544" y="1502589"/>
                  <a:ext cx="45720" cy="457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Rectangle 102">
                  <a:extLst>
                    <a:ext uri="{FF2B5EF4-FFF2-40B4-BE49-F238E27FC236}">
                      <a16:creationId xmlns:a16="http://schemas.microsoft.com/office/drawing/2014/main" id="{831A5734-6E70-4D54-87EB-DC79BEBF86D4}"/>
                    </a:ext>
                  </a:extLst>
                </p:cNvPr>
                <p:cNvSpPr/>
                <p:nvPr/>
              </p:nvSpPr>
              <p:spPr>
                <a:xfrm>
                  <a:off x="3778758" y="1502589"/>
                  <a:ext cx="45720" cy="457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Rectangle 103">
                  <a:extLst>
                    <a:ext uri="{FF2B5EF4-FFF2-40B4-BE49-F238E27FC236}">
                      <a16:creationId xmlns:a16="http://schemas.microsoft.com/office/drawing/2014/main" id="{828F7431-640E-4999-A560-B85BDDDCBB60}"/>
                    </a:ext>
                  </a:extLst>
                </p:cNvPr>
                <p:cNvSpPr/>
                <p:nvPr/>
              </p:nvSpPr>
              <p:spPr>
                <a:xfrm>
                  <a:off x="3958972" y="1502589"/>
                  <a:ext cx="45720" cy="457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Rectangle 104">
                  <a:extLst>
                    <a:ext uri="{FF2B5EF4-FFF2-40B4-BE49-F238E27FC236}">
                      <a16:creationId xmlns:a16="http://schemas.microsoft.com/office/drawing/2014/main" id="{81D77C89-0B49-48D5-A3F8-5FB7231C0AB9}"/>
                    </a:ext>
                  </a:extLst>
                </p:cNvPr>
                <p:cNvSpPr/>
                <p:nvPr/>
              </p:nvSpPr>
              <p:spPr>
                <a:xfrm>
                  <a:off x="4139186" y="1502589"/>
                  <a:ext cx="45720" cy="457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Rectangle 105">
                  <a:extLst>
                    <a:ext uri="{FF2B5EF4-FFF2-40B4-BE49-F238E27FC236}">
                      <a16:creationId xmlns:a16="http://schemas.microsoft.com/office/drawing/2014/main" id="{3BBE7B1B-ED6A-465A-B245-959770386109}"/>
                    </a:ext>
                  </a:extLst>
                </p:cNvPr>
                <p:cNvSpPr/>
                <p:nvPr/>
              </p:nvSpPr>
              <p:spPr>
                <a:xfrm>
                  <a:off x="4319400" y="1502589"/>
                  <a:ext cx="45720" cy="457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Rectangle 106">
                  <a:extLst>
                    <a:ext uri="{FF2B5EF4-FFF2-40B4-BE49-F238E27FC236}">
                      <a16:creationId xmlns:a16="http://schemas.microsoft.com/office/drawing/2014/main" id="{22F7BAD5-80A3-424E-8FD4-90781A83E99F}"/>
                    </a:ext>
                  </a:extLst>
                </p:cNvPr>
                <p:cNvSpPr/>
                <p:nvPr/>
              </p:nvSpPr>
              <p:spPr>
                <a:xfrm>
                  <a:off x="4499612" y="1502589"/>
                  <a:ext cx="45720" cy="457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Rectangle 107">
                  <a:extLst>
                    <a:ext uri="{FF2B5EF4-FFF2-40B4-BE49-F238E27FC236}">
                      <a16:creationId xmlns:a16="http://schemas.microsoft.com/office/drawing/2014/main" id="{4A7160D5-11A5-4DFA-B078-E31EEA925250}"/>
                    </a:ext>
                  </a:extLst>
                </p:cNvPr>
                <p:cNvSpPr/>
                <p:nvPr/>
              </p:nvSpPr>
              <p:spPr>
                <a:xfrm>
                  <a:off x="3598544" y="1713820"/>
                  <a:ext cx="45720" cy="457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Rectangle 108">
                  <a:extLst>
                    <a:ext uri="{FF2B5EF4-FFF2-40B4-BE49-F238E27FC236}">
                      <a16:creationId xmlns:a16="http://schemas.microsoft.com/office/drawing/2014/main" id="{032E9DFE-D04A-43DB-A41F-40F62E5D7B41}"/>
                    </a:ext>
                  </a:extLst>
                </p:cNvPr>
                <p:cNvSpPr/>
                <p:nvPr/>
              </p:nvSpPr>
              <p:spPr>
                <a:xfrm>
                  <a:off x="3778758" y="1713820"/>
                  <a:ext cx="45720" cy="457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Rectangle 109">
                  <a:extLst>
                    <a:ext uri="{FF2B5EF4-FFF2-40B4-BE49-F238E27FC236}">
                      <a16:creationId xmlns:a16="http://schemas.microsoft.com/office/drawing/2014/main" id="{E2E6F817-F96F-4E35-95C3-9B3E2FDF2D2F}"/>
                    </a:ext>
                  </a:extLst>
                </p:cNvPr>
                <p:cNvSpPr/>
                <p:nvPr/>
              </p:nvSpPr>
              <p:spPr>
                <a:xfrm>
                  <a:off x="3958972" y="1713820"/>
                  <a:ext cx="45720" cy="457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Rectangle 110">
                  <a:extLst>
                    <a:ext uri="{FF2B5EF4-FFF2-40B4-BE49-F238E27FC236}">
                      <a16:creationId xmlns:a16="http://schemas.microsoft.com/office/drawing/2014/main" id="{64E91FD4-59AC-4B73-9658-CD1AC77D0D1F}"/>
                    </a:ext>
                  </a:extLst>
                </p:cNvPr>
                <p:cNvSpPr/>
                <p:nvPr/>
              </p:nvSpPr>
              <p:spPr>
                <a:xfrm>
                  <a:off x="4139186" y="1713820"/>
                  <a:ext cx="45720" cy="457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Rectangle 111">
                  <a:extLst>
                    <a:ext uri="{FF2B5EF4-FFF2-40B4-BE49-F238E27FC236}">
                      <a16:creationId xmlns:a16="http://schemas.microsoft.com/office/drawing/2014/main" id="{B547BD4C-3E0C-4671-A263-7BB9CD07885F}"/>
                    </a:ext>
                  </a:extLst>
                </p:cNvPr>
                <p:cNvSpPr/>
                <p:nvPr/>
              </p:nvSpPr>
              <p:spPr>
                <a:xfrm>
                  <a:off x="4319400" y="1713820"/>
                  <a:ext cx="45720" cy="457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Rectangle 112">
                  <a:extLst>
                    <a:ext uri="{FF2B5EF4-FFF2-40B4-BE49-F238E27FC236}">
                      <a16:creationId xmlns:a16="http://schemas.microsoft.com/office/drawing/2014/main" id="{49BA44BD-E199-4C09-8472-0E6BFCF87CA6}"/>
                    </a:ext>
                  </a:extLst>
                </p:cNvPr>
                <p:cNvSpPr/>
                <p:nvPr/>
              </p:nvSpPr>
              <p:spPr>
                <a:xfrm>
                  <a:off x="4499612" y="1713820"/>
                  <a:ext cx="45720" cy="457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Rectangle 113">
                  <a:extLst>
                    <a:ext uri="{FF2B5EF4-FFF2-40B4-BE49-F238E27FC236}">
                      <a16:creationId xmlns:a16="http://schemas.microsoft.com/office/drawing/2014/main" id="{80DA9B52-674D-4B6B-BE20-CD5FF6AD00A5}"/>
                    </a:ext>
                  </a:extLst>
                </p:cNvPr>
                <p:cNvSpPr/>
                <p:nvPr/>
              </p:nvSpPr>
              <p:spPr>
                <a:xfrm>
                  <a:off x="3598544" y="1892612"/>
                  <a:ext cx="45720" cy="457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Rectangle 114">
                  <a:extLst>
                    <a:ext uri="{FF2B5EF4-FFF2-40B4-BE49-F238E27FC236}">
                      <a16:creationId xmlns:a16="http://schemas.microsoft.com/office/drawing/2014/main" id="{29DDDFB2-FE70-42BC-843B-C9F0106EB935}"/>
                    </a:ext>
                  </a:extLst>
                </p:cNvPr>
                <p:cNvSpPr/>
                <p:nvPr/>
              </p:nvSpPr>
              <p:spPr>
                <a:xfrm>
                  <a:off x="3778758" y="1892612"/>
                  <a:ext cx="45720" cy="457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Rectangle 115">
                  <a:extLst>
                    <a:ext uri="{FF2B5EF4-FFF2-40B4-BE49-F238E27FC236}">
                      <a16:creationId xmlns:a16="http://schemas.microsoft.com/office/drawing/2014/main" id="{1156806C-9DAF-4922-9278-268F91A314FF}"/>
                    </a:ext>
                  </a:extLst>
                </p:cNvPr>
                <p:cNvSpPr/>
                <p:nvPr/>
              </p:nvSpPr>
              <p:spPr>
                <a:xfrm>
                  <a:off x="3958972" y="1892612"/>
                  <a:ext cx="45720" cy="457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Rectangle 116">
                  <a:extLst>
                    <a:ext uri="{FF2B5EF4-FFF2-40B4-BE49-F238E27FC236}">
                      <a16:creationId xmlns:a16="http://schemas.microsoft.com/office/drawing/2014/main" id="{6177748A-2565-4CC3-AAAA-219B7B33965A}"/>
                    </a:ext>
                  </a:extLst>
                </p:cNvPr>
                <p:cNvSpPr/>
                <p:nvPr/>
              </p:nvSpPr>
              <p:spPr>
                <a:xfrm>
                  <a:off x="4139186" y="1892612"/>
                  <a:ext cx="45720" cy="457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Rectangle 117">
                  <a:extLst>
                    <a:ext uri="{FF2B5EF4-FFF2-40B4-BE49-F238E27FC236}">
                      <a16:creationId xmlns:a16="http://schemas.microsoft.com/office/drawing/2014/main" id="{BD381E6F-0E65-45CB-BB76-AC085C4AFA8F}"/>
                    </a:ext>
                  </a:extLst>
                </p:cNvPr>
                <p:cNvSpPr/>
                <p:nvPr/>
              </p:nvSpPr>
              <p:spPr>
                <a:xfrm>
                  <a:off x="4319400" y="1892612"/>
                  <a:ext cx="45720" cy="457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Rectangle 118">
                  <a:extLst>
                    <a:ext uri="{FF2B5EF4-FFF2-40B4-BE49-F238E27FC236}">
                      <a16:creationId xmlns:a16="http://schemas.microsoft.com/office/drawing/2014/main" id="{E983745A-BAB3-47A5-88FB-820641BE1EA8}"/>
                    </a:ext>
                  </a:extLst>
                </p:cNvPr>
                <p:cNvSpPr/>
                <p:nvPr/>
              </p:nvSpPr>
              <p:spPr>
                <a:xfrm>
                  <a:off x="4499612" y="1892612"/>
                  <a:ext cx="45720" cy="457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Rectangle 119">
                  <a:extLst>
                    <a:ext uri="{FF2B5EF4-FFF2-40B4-BE49-F238E27FC236}">
                      <a16:creationId xmlns:a16="http://schemas.microsoft.com/office/drawing/2014/main" id="{E2AC4836-EF6E-4D2E-9FF9-E626FDA1EF82}"/>
                    </a:ext>
                  </a:extLst>
                </p:cNvPr>
                <p:cNvSpPr/>
                <p:nvPr/>
              </p:nvSpPr>
              <p:spPr>
                <a:xfrm>
                  <a:off x="3598544" y="2066650"/>
                  <a:ext cx="45720" cy="457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Rectangle 120">
                  <a:extLst>
                    <a:ext uri="{FF2B5EF4-FFF2-40B4-BE49-F238E27FC236}">
                      <a16:creationId xmlns:a16="http://schemas.microsoft.com/office/drawing/2014/main" id="{7B32B3AD-AC6B-434D-B24E-2D244A958706}"/>
                    </a:ext>
                  </a:extLst>
                </p:cNvPr>
                <p:cNvSpPr/>
                <p:nvPr/>
              </p:nvSpPr>
              <p:spPr>
                <a:xfrm>
                  <a:off x="3778758" y="2066650"/>
                  <a:ext cx="45720" cy="457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Rectangle 121">
                  <a:extLst>
                    <a:ext uri="{FF2B5EF4-FFF2-40B4-BE49-F238E27FC236}">
                      <a16:creationId xmlns:a16="http://schemas.microsoft.com/office/drawing/2014/main" id="{763382A0-A37F-4218-9962-A20AD6E4AB73}"/>
                    </a:ext>
                  </a:extLst>
                </p:cNvPr>
                <p:cNvSpPr/>
                <p:nvPr/>
              </p:nvSpPr>
              <p:spPr>
                <a:xfrm>
                  <a:off x="3958972" y="2066650"/>
                  <a:ext cx="45720" cy="457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Rectangle 122">
                  <a:extLst>
                    <a:ext uri="{FF2B5EF4-FFF2-40B4-BE49-F238E27FC236}">
                      <a16:creationId xmlns:a16="http://schemas.microsoft.com/office/drawing/2014/main" id="{6FC6BE7A-F731-41B7-8DCB-0C522C597A02}"/>
                    </a:ext>
                  </a:extLst>
                </p:cNvPr>
                <p:cNvSpPr/>
                <p:nvPr/>
              </p:nvSpPr>
              <p:spPr>
                <a:xfrm>
                  <a:off x="4139186" y="2066650"/>
                  <a:ext cx="45720" cy="457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Rectangle 123">
                  <a:extLst>
                    <a:ext uri="{FF2B5EF4-FFF2-40B4-BE49-F238E27FC236}">
                      <a16:creationId xmlns:a16="http://schemas.microsoft.com/office/drawing/2014/main" id="{A9DCEFA5-C712-4E98-A1F4-C857041F84B1}"/>
                    </a:ext>
                  </a:extLst>
                </p:cNvPr>
                <p:cNvSpPr/>
                <p:nvPr/>
              </p:nvSpPr>
              <p:spPr>
                <a:xfrm>
                  <a:off x="4319400" y="2066650"/>
                  <a:ext cx="45720" cy="457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Rectangle 124">
                  <a:extLst>
                    <a:ext uri="{FF2B5EF4-FFF2-40B4-BE49-F238E27FC236}">
                      <a16:creationId xmlns:a16="http://schemas.microsoft.com/office/drawing/2014/main" id="{8FCEF228-F833-4A3A-9A43-9AEA8BF89C1C}"/>
                    </a:ext>
                  </a:extLst>
                </p:cNvPr>
                <p:cNvSpPr/>
                <p:nvPr/>
              </p:nvSpPr>
              <p:spPr>
                <a:xfrm>
                  <a:off x="4499612" y="2066650"/>
                  <a:ext cx="45720" cy="457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Rectangle 126">
                  <a:extLst>
                    <a:ext uri="{FF2B5EF4-FFF2-40B4-BE49-F238E27FC236}">
                      <a16:creationId xmlns:a16="http://schemas.microsoft.com/office/drawing/2014/main" id="{B857F3E4-B088-4BDC-8596-15EFD726E377}"/>
                    </a:ext>
                  </a:extLst>
                </p:cNvPr>
                <p:cNvSpPr/>
                <p:nvPr/>
              </p:nvSpPr>
              <p:spPr>
                <a:xfrm>
                  <a:off x="4959098" y="1152769"/>
                  <a:ext cx="45720" cy="457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Rectangle 127">
                  <a:extLst>
                    <a:ext uri="{FF2B5EF4-FFF2-40B4-BE49-F238E27FC236}">
                      <a16:creationId xmlns:a16="http://schemas.microsoft.com/office/drawing/2014/main" id="{5A4FA78D-FA96-4018-B221-875470039142}"/>
                    </a:ext>
                  </a:extLst>
                </p:cNvPr>
                <p:cNvSpPr/>
                <p:nvPr/>
              </p:nvSpPr>
              <p:spPr>
                <a:xfrm>
                  <a:off x="5139312" y="1152769"/>
                  <a:ext cx="45720" cy="457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Rectangle 128">
                  <a:extLst>
                    <a:ext uri="{FF2B5EF4-FFF2-40B4-BE49-F238E27FC236}">
                      <a16:creationId xmlns:a16="http://schemas.microsoft.com/office/drawing/2014/main" id="{9DC4A0AA-8503-4C9B-9577-7A4756B09A5E}"/>
                    </a:ext>
                  </a:extLst>
                </p:cNvPr>
                <p:cNvSpPr/>
                <p:nvPr/>
              </p:nvSpPr>
              <p:spPr>
                <a:xfrm>
                  <a:off x="4959098" y="1329692"/>
                  <a:ext cx="45720" cy="457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Rectangle 129">
                  <a:extLst>
                    <a:ext uri="{FF2B5EF4-FFF2-40B4-BE49-F238E27FC236}">
                      <a16:creationId xmlns:a16="http://schemas.microsoft.com/office/drawing/2014/main" id="{DD1BA14A-0573-44BC-9D17-1FDE2A35C301}"/>
                    </a:ext>
                  </a:extLst>
                </p:cNvPr>
                <p:cNvSpPr/>
                <p:nvPr/>
              </p:nvSpPr>
              <p:spPr>
                <a:xfrm>
                  <a:off x="5139312" y="1329692"/>
                  <a:ext cx="45720" cy="457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Rectangle 130">
                  <a:extLst>
                    <a:ext uri="{FF2B5EF4-FFF2-40B4-BE49-F238E27FC236}">
                      <a16:creationId xmlns:a16="http://schemas.microsoft.com/office/drawing/2014/main" id="{B5F509B3-90C9-4E10-AC2C-6682DC729EF3}"/>
                    </a:ext>
                  </a:extLst>
                </p:cNvPr>
                <p:cNvSpPr/>
                <p:nvPr/>
              </p:nvSpPr>
              <p:spPr>
                <a:xfrm>
                  <a:off x="4959098" y="1502589"/>
                  <a:ext cx="45720" cy="457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Rectangle 131">
                  <a:extLst>
                    <a:ext uri="{FF2B5EF4-FFF2-40B4-BE49-F238E27FC236}">
                      <a16:creationId xmlns:a16="http://schemas.microsoft.com/office/drawing/2014/main" id="{5481C70D-D27A-49C4-9D48-6FF8D97F2EA1}"/>
                    </a:ext>
                  </a:extLst>
                </p:cNvPr>
                <p:cNvSpPr/>
                <p:nvPr/>
              </p:nvSpPr>
              <p:spPr>
                <a:xfrm>
                  <a:off x="5139312" y="1502589"/>
                  <a:ext cx="45720" cy="457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Rectangle 132">
                  <a:extLst>
                    <a:ext uri="{FF2B5EF4-FFF2-40B4-BE49-F238E27FC236}">
                      <a16:creationId xmlns:a16="http://schemas.microsoft.com/office/drawing/2014/main" id="{5A04990E-0624-41D0-A560-E37BE78D1CC4}"/>
                    </a:ext>
                  </a:extLst>
                </p:cNvPr>
                <p:cNvSpPr/>
                <p:nvPr/>
              </p:nvSpPr>
              <p:spPr>
                <a:xfrm>
                  <a:off x="4959098" y="1713820"/>
                  <a:ext cx="45720" cy="457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Rectangle 133">
                  <a:extLst>
                    <a:ext uri="{FF2B5EF4-FFF2-40B4-BE49-F238E27FC236}">
                      <a16:creationId xmlns:a16="http://schemas.microsoft.com/office/drawing/2014/main" id="{EE2574D2-9D7E-4DA5-93C0-8167C9FED9E5}"/>
                    </a:ext>
                  </a:extLst>
                </p:cNvPr>
                <p:cNvSpPr/>
                <p:nvPr/>
              </p:nvSpPr>
              <p:spPr>
                <a:xfrm>
                  <a:off x="5139312" y="1713820"/>
                  <a:ext cx="45720" cy="457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 name="Rectangle 134">
                  <a:extLst>
                    <a:ext uri="{FF2B5EF4-FFF2-40B4-BE49-F238E27FC236}">
                      <a16:creationId xmlns:a16="http://schemas.microsoft.com/office/drawing/2014/main" id="{366480D8-58A7-4B21-B62E-19F1B2E74D66}"/>
                    </a:ext>
                  </a:extLst>
                </p:cNvPr>
                <p:cNvSpPr/>
                <p:nvPr/>
              </p:nvSpPr>
              <p:spPr>
                <a:xfrm>
                  <a:off x="4959098" y="1892612"/>
                  <a:ext cx="45720" cy="457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 name="Rectangle 135">
                  <a:extLst>
                    <a:ext uri="{FF2B5EF4-FFF2-40B4-BE49-F238E27FC236}">
                      <a16:creationId xmlns:a16="http://schemas.microsoft.com/office/drawing/2014/main" id="{3FA1DEF4-F6ED-46D4-A89E-4DE01BF1FE85}"/>
                    </a:ext>
                  </a:extLst>
                </p:cNvPr>
                <p:cNvSpPr/>
                <p:nvPr/>
              </p:nvSpPr>
              <p:spPr>
                <a:xfrm>
                  <a:off x="5139312" y="1892612"/>
                  <a:ext cx="45720" cy="457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Rectangle 136">
                  <a:extLst>
                    <a:ext uri="{FF2B5EF4-FFF2-40B4-BE49-F238E27FC236}">
                      <a16:creationId xmlns:a16="http://schemas.microsoft.com/office/drawing/2014/main" id="{409C3872-981E-4839-BE48-1574E3ADF165}"/>
                    </a:ext>
                  </a:extLst>
                </p:cNvPr>
                <p:cNvSpPr/>
                <p:nvPr/>
              </p:nvSpPr>
              <p:spPr>
                <a:xfrm>
                  <a:off x="4959098" y="2066650"/>
                  <a:ext cx="45720" cy="457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Rectangle 137">
                  <a:extLst>
                    <a:ext uri="{FF2B5EF4-FFF2-40B4-BE49-F238E27FC236}">
                      <a16:creationId xmlns:a16="http://schemas.microsoft.com/office/drawing/2014/main" id="{E5BFDE49-87BA-4581-952E-84474ECC74A3}"/>
                    </a:ext>
                  </a:extLst>
                </p:cNvPr>
                <p:cNvSpPr/>
                <p:nvPr/>
              </p:nvSpPr>
              <p:spPr>
                <a:xfrm>
                  <a:off x="5139312" y="2066650"/>
                  <a:ext cx="45720" cy="457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Rectangle 138">
                  <a:extLst>
                    <a:ext uri="{FF2B5EF4-FFF2-40B4-BE49-F238E27FC236}">
                      <a16:creationId xmlns:a16="http://schemas.microsoft.com/office/drawing/2014/main" id="{07533766-55CB-439C-AE27-6DB7320D1A9C}"/>
                    </a:ext>
                  </a:extLst>
                </p:cNvPr>
                <p:cNvSpPr/>
                <p:nvPr/>
              </p:nvSpPr>
              <p:spPr>
                <a:xfrm>
                  <a:off x="2967990" y="1149078"/>
                  <a:ext cx="45720" cy="457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Rectangle 139">
                  <a:extLst>
                    <a:ext uri="{FF2B5EF4-FFF2-40B4-BE49-F238E27FC236}">
                      <a16:creationId xmlns:a16="http://schemas.microsoft.com/office/drawing/2014/main" id="{0158DCC6-4B39-400D-925B-CE05F935BD4F}"/>
                    </a:ext>
                  </a:extLst>
                </p:cNvPr>
                <p:cNvSpPr/>
                <p:nvPr/>
              </p:nvSpPr>
              <p:spPr>
                <a:xfrm>
                  <a:off x="3148204" y="1149078"/>
                  <a:ext cx="45720" cy="457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Rectangle 140">
                  <a:extLst>
                    <a:ext uri="{FF2B5EF4-FFF2-40B4-BE49-F238E27FC236}">
                      <a16:creationId xmlns:a16="http://schemas.microsoft.com/office/drawing/2014/main" id="{3F097A90-6826-4E2E-9D89-8262B73C523D}"/>
                    </a:ext>
                  </a:extLst>
                </p:cNvPr>
                <p:cNvSpPr/>
                <p:nvPr/>
              </p:nvSpPr>
              <p:spPr>
                <a:xfrm>
                  <a:off x="2967990" y="1326001"/>
                  <a:ext cx="45720" cy="457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Rectangle 141">
                  <a:extLst>
                    <a:ext uri="{FF2B5EF4-FFF2-40B4-BE49-F238E27FC236}">
                      <a16:creationId xmlns:a16="http://schemas.microsoft.com/office/drawing/2014/main" id="{FD85A458-A98D-4520-806B-1A1B5BD38360}"/>
                    </a:ext>
                  </a:extLst>
                </p:cNvPr>
                <p:cNvSpPr/>
                <p:nvPr/>
              </p:nvSpPr>
              <p:spPr>
                <a:xfrm>
                  <a:off x="3148204" y="1326001"/>
                  <a:ext cx="45720" cy="457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Rectangle 142">
                  <a:extLst>
                    <a:ext uri="{FF2B5EF4-FFF2-40B4-BE49-F238E27FC236}">
                      <a16:creationId xmlns:a16="http://schemas.microsoft.com/office/drawing/2014/main" id="{A1871127-6005-4008-858F-C4560316D71D}"/>
                    </a:ext>
                  </a:extLst>
                </p:cNvPr>
                <p:cNvSpPr/>
                <p:nvPr/>
              </p:nvSpPr>
              <p:spPr>
                <a:xfrm>
                  <a:off x="2967990" y="1498898"/>
                  <a:ext cx="45720" cy="457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 name="Rectangle 143">
                  <a:extLst>
                    <a:ext uri="{FF2B5EF4-FFF2-40B4-BE49-F238E27FC236}">
                      <a16:creationId xmlns:a16="http://schemas.microsoft.com/office/drawing/2014/main" id="{A26D4F6D-A79D-4604-BB0B-0A7C400DDC57}"/>
                    </a:ext>
                  </a:extLst>
                </p:cNvPr>
                <p:cNvSpPr/>
                <p:nvPr/>
              </p:nvSpPr>
              <p:spPr>
                <a:xfrm>
                  <a:off x="3148204" y="1498898"/>
                  <a:ext cx="45720" cy="457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Rectangle 144">
                  <a:extLst>
                    <a:ext uri="{FF2B5EF4-FFF2-40B4-BE49-F238E27FC236}">
                      <a16:creationId xmlns:a16="http://schemas.microsoft.com/office/drawing/2014/main" id="{3CF4BA2F-4C8D-416E-9294-695B55B95519}"/>
                    </a:ext>
                  </a:extLst>
                </p:cNvPr>
                <p:cNvSpPr/>
                <p:nvPr/>
              </p:nvSpPr>
              <p:spPr>
                <a:xfrm>
                  <a:off x="2967990" y="1710129"/>
                  <a:ext cx="45720" cy="457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 name="Rectangle 145">
                  <a:extLst>
                    <a:ext uri="{FF2B5EF4-FFF2-40B4-BE49-F238E27FC236}">
                      <a16:creationId xmlns:a16="http://schemas.microsoft.com/office/drawing/2014/main" id="{78B51BC6-1869-43B9-AEA0-8477AAE2812A}"/>
                    </a:ext>
                  </a:extLst>
                </p:cNvPr>
                <p:cNvSpPr/>
                <p:nvPr/>
              </p:nvSpPr>
              <p:spPr>
                <a:xfrm>
                  <a:off x="3148204" y="1710129"/>
                  <a:ext cx="45720" cy="457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 name="Rectangle 146">
                  <a:extLst>
                    <a:ext uri="{FF2B5EF4-FFF2-40B4-BE49-F238E27FC236}">
                      <a16:creationId xmlns:a16="http://schemas.microsoft.com/office/drawing/2014/main" id="{0C66D532-5FD3-46AB-80F0-59793FECE7F6}"/>
                    </a:ext>
                  </a:extLst>
                </p:cNvPr>
                <p:cNvSpPr/>
                <p:nvPr/>
              </p:nvSpPr>
              <p:spPr>
                <a:xfrm>
                  <a:off x="2967990" y="1888921"/>
                  <a:ext cx="45720" cy="457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 name="Rectangle 147">
                  <a:extLst>
                    <a:ext uri="{FF2B5EF4-FFF2-40B4-BE49-F238E27FC236}">
                      <a16:creationId xmlns:a16="http://schemas.microsoft.com/office/drawing/2014/main" id="{948CA19A-29D4-46FE-AEF9-2D1BFD7FA56C}"/>
                    </a:ext>
                  </a:extLst>
                </p:cNvPr>
                <p:cNvSpPr/>
                <p:nvPr/>
              </p:nvSpPr>
              <p:spPr>
                <a:xfrm>
                  <a:off x="3148204" y="1888921"/>
                  <a:ext cx="45720" cy="457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 name="Rectangle 148">
                  <a:extLst>
                    <a:ext uri="{FF2B5EF4-FFF2-40B4-BE49-F238E27FC236}">
                      <a16:creationId xmlns:a16="http://schemas.microsoft.com/office/drawing/2014/main" id="{76CCACDF-F040-4BC8-8D9E-716CCE06070A}"/>
                    </a:ext>
                  </a:extLst>
                </p:cNvPr>
                <p:cNvSpPr/>
                <p:nvPr/>
              </p:nvSpPr>
              <p:spPr>
                <a:xfrm>
                  <a:off x="2967990" y="2062959"/>
                  <a:ext cx="45720" cy="457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 name="Rectangle 149">
                  <a:extLst>
                    <a:ext uri="{FF2B5EF4-FFF2-40B4-BE49-F238E27FC236}">
                      <a16:creationId xmlns:a16="http://schemas.microsoft.com/office/drawing/2014/main" id="{F360C441-2D9D-4D55-86C2-6751A2CEB7F5}"/>
                    </a:ext>
                  </a:extLst>
                </p:cNvPr>
                <p:cNvSpPr/>
                <p:nvPr/>
              </p:nvSpPr>
              <p:spPr>
                <a:xfrm>
                  <a:off x="3148204" y="2062959"/>
                  <a:ext cx="45720" cy="457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 name="Rectangle 150">
                  <a:extLst>
                    <a:ext uri="{FF2B5EF4-FFF2-40B4-BE49-F238E27FC236}">
                      <a16:creationId xmlns:a16="http://schemas.microsoft.com/office/drawing/2014/main" id="{D4692CC0-26BA-4223-8120-C8AB9060741A}"/>
                    </a:ext>
                  </a:extLst>
                </p:cNvPr>
                <p:cNvSpPr/>
                <p:nvPr/>
              </p:nvSpPr>
              <p:spPr>
                <a:xfrm>
                  <a:off x="3335198" y="2438400"/>
                  <a:ext cx="101422" cy="2286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 name="Rectangle 151"/>
                <p:cNvSpPr/>
                <p:nvPr/>
              </p:nvSpPr>
              <p:spPr>
                <a:xfrm>
                  <a:off x="4136706" y="894693"/>
                  <a:ext cx="1083382" cy="10058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 name="Rectangle 152"/>
                <p:cNvSpPr/>
                <p:nvPr/>
              </p:nvSpPr>
              <p:spPr>
                <a:xfrm>
                  <a:off x="4696013" y="514119"/>
                  <a:ext cx="524075" cy="10058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Rectangle 153"/>
                <p:cNvSpPr/>
                <p:nvPr/>
              </p:nvSpPr>
              <p:spPr>
                <a:xfrm rot="5400000">
                  <a:off x="4930541" y="705733"/>
                  <a:ext cx="478510" cy="10058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Rectangle 154"/>
                <p:cNvSpPr/>
                <p:nvPr/>
              </p:nvSpPr>
              <p:spPr>
                <a:xfrm rot="5400000">
                  <a:off x="4594156" y="620004"/>
                  <a:ext cx="302830" cy="10058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6" name="Rectangle 155"/>
                <p:cNvSpPr/>
                <p:nvPr/>
              </p:nvSpPr>
              <p:spPr>
                <a:xfrm rot="5400000">
                  <a:off x="4407821" y="1168146"/>
                  <a:ext cx="676656" cy="10058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7" name="Rectangle 156"/>
                <p:cNvSpPr/>
                <p:nvPr/>
              </p:nvSpPr>
              <p:spPr>
                <a:xfrm rot="5400000">
                  <a:off x="3052763" y="1168146"/>
                  <a:ext cx="676656" cy="10058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8" name="Rectangle 157"/>
                <p:cNvSpPr/>
                <p:nvPr/>
              </p:nvSpPr>
              <p:spPr>
                <a:xfrm>
                  <a:off x="2918455" y="894693"/>
                  <a:ext cx="1083382" cy="10058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Rectangle 158"/>
                <p:cNvSpPr/>
                <p:nvPr/>
              </p:nvSpPr>
              <p:spPr>
                <a:xfrm>
                  <a:off x="2917308" y="514119"/>
                  <a:ext cx="524075" cy="10058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0" name="Rectangle 159"/>
                <p:cNvSpPr/>
                <p:nvPr/>
              </p:nvSpPr>
              <p:spPr>
                <a:xfrm rot="5400000">
                  <a:off x="2728345" y="702999"/>
                  <a:ext cx="478510" cy="10058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1" name="Rectangle 160"/>
                <p:cNvSpPr/>
                <p:nvPr/>
              </p:nvSpPr>
              <p:spPr>
                <a:xfrm rot="5400000">
                  <a:off x="3239676" y="615159"/>
                  <a:ext cx="302830" cy="10058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2" name="Rectangle 161"/>
                <p:cNvSpPr/>
                <p:nvPr/>
              </p:nvSpPr>
              <p:spPr>
                <a:xfrm rot="5400000">
                  <a:off x="4407243" y="1987570"/>
                  <a:ext cx="676656" cy="10058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 name="Rectangle 162"/>
                <p:cNvSpPr/>
                <p:nvPr/>
              </p:nvSpPr>
              <p:spPr>
                <a:xfrm>
                  <a:off x="4296249" y="2261530"/>
                  <a:ext cx="923839" cy="10058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4" name="Rectangle 163"/>
                <p:cNvSpPr/>
                <p:nvPr/>
              </p:nvSpPr>
              <p:spPr>
                <a:xfrm rot="5400000">
                  <a:off x="4666530" y="2463115"/>
                  <a:ext cx="159549" cy="10058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5" name="Rectangle 164"/>
                <p:cNvSpPr/>
                <p:nvPr/>
              </p:nvSpPr>
              <p:spPr>
                <a:xfrm rot="5400000">
                  <a:off x="4928959" y="2452075"/>
                  <a:ext cx="481673" cy="10058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6" name="Rectangle 165"/>
                <p:cNvSpPr/>
                <p:nvPr/>
              </p:nvSpPr>
              <p:spPr>
                <a:xfrm>
                  <a:off x="5119504" y="2697485"/>
                  <a:ext cx="1043171" cy="4571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7" name="Rectangle 166"/>
                <p:cNvSpPr/>
                <p:nvPr/>
              </p:nvSpPr>
              <p:spPr>
                <a:xfrm>
                  <a:off x="6091055" y="2720344"/>
                  <a:ext cx="71619" cy="84200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8" name="Rectangle 167"/>
                <p:cNvSpPr/>
                <p:nvPr/>
              </p:nvSpPr>
              <p:spPr>
                <a:xfrm>
                  <a:off x="6090301" y="3509964"/>
                  <a:ext cx="36576" cy="809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9" name="Rectangle 168"/>
                <p:cNvSpPr/>
                <p:nvPr/>
              </p:nvSpPr>
              <p:spPr>
                <a:xfrm>
                  <a:off x="5629182" y="3274219"/>
                  <a:ext cx="64008" cy="31670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0" name="Rectangle 169"/>
                <p:cNvSpPr/>
                <p:nvPr/>
              </p:nvSpPr>
              <p:spPr>
                <a:xfrm>
                  <a:off x="5833685" y="3141348"/>
                  <a:ext cx="64008" cy="45076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1" name="Rectangle 170"/>
                <p:cNvSpPr/>
                <p:nvPr/>
              </p:nvSpPr>
              <p:spPr>
                <a:xfrm>
                  <a:off x="5629182" y="3348634"/>
                  <a:ext cx="268511" cy="5486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2" name="Rectangle 171"/>
                <p:cNvSpPr/>
                <p:nvPr/>
              </p:nvSpPr>
              <p:spPr>
                <a:xfrm>
                  <a:off x="5858353" y="3318465"/>
                  <a:ext cx="268511" cy="5486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3" name="Rectangle 172"/>
                <p:cNvSpPr/>
                <p:nvPr/>
              </p:nvSpPr>
              <p:spPr>
                <a:xfrm>
                  <a:off x="5354579" y="3132581"/>
                  <a:ext cx="808095" cy="3657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 name="Rectangle 173"/>
                <p:cNvSpPr/>
                <p:nvPr/>
              </p:nvSpPr>
              <p:spPr>
                <a:xfrm>
                  <a:off x="5629182" y="3132581"/>
                  <a:ext cx="64008" cy="10115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5" name="Rectangle 174"/>
                <p:cNvSpPr/>
                <p:nvPr/>
              </p:nvSpPr>
              <p:spPr>
                <a:xfrm>
                  <a:off x="6010230" y="3073862"/>
                  <a:ext cx="82452" cy="5871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6" name="Rectangle 175"/>
                <p:cNvSpPr/>
                <p:nvPr/>
              </p:nvSpPr>
              <p:spPr>
                <a:xfrm>
                  <a:off x="6045111" y="3039740"/>
                  <a:ext cx="82452" cy="5871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7" name="Right Triangle 176"/>
                <p:cNvSpPr/>
                <p:nvPr/>
              </p:nvSpPr>
              <p:spPr>
                <a:xfrm rot="16200000">
                  <a:off x="6010230" y="3039740"/>
                  <a:ext cx="36576" cy="36576"/>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8" name="Diamond 177"/>
                <p:cNvSpPr/>
                <p:nvPr/>
              </p:nvSpPr>
              <p:spPr>
                <a:xfrm>
                  <a:off x="5572600" y="3173635"/>
                  <a:ext cx="45719" cy="45719"/>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9" name="Diamond 178"/>
                <p:cNvSpPr/>
                <p:nvPr/>
              </p:nvSpPr>
              <p:spPr>
                <a:xfrm>
                  <a:off x="5377338" y="3173635"/>
                  <a:ext cx="45719" cy="45719"/>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0" name="Diamond 179"/>
                <p:cNvSpPr/>
                <p:nvPr/>
              </p:nvSpPr>
              <p:spPr>
                <a:xfrm>
                  <a:off x="5229134" y="3173635"/>
                  <a:ext cx="45719" cy="45719"/>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1" name="Diamond 180"/>
                <p:cNvSpPr/>
                <p:nvPr/>
              </p:nvSpPr>
              <p:spPr>
                <a:xfrm>
                  <a:off x="5109782" y="3173635"/>
                  <a:ext cx="45719" cy="45719"/>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2" name="Diamond 181"/>
                <p:cNvSpPr/>
                <p:nvPr/>
              </p:nvSpPr>
              <p:spPr>
                <a:xfrm>
                  <a:off x="4917093" y="3173635"/>
                  <a:ext cx="45719" cy="45719"/>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3" name="Diamond 182"/>
                <p:cNvSpPr/>
                <p:nvPr/>
              </p:nvSpPr>
              <p:spPr>
                <a:xfrm>
                  <a:off x="4788720" y="3173635"/>
                  <a:ext cx="45719" cy="45719"/>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4" name="Diamond 183"/>
                <p:cNvSpPr/>
                <p:nvPr/>
              </p:nvSpPr>
              <p:spPr>
                <a:xfrm>
                  <a:off x="4641724" y="3173635"/>
                  <a:ext cx="45719" cy="45719"/>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5" name="Diamond 184"/>
                <p:cNvSpPr/>
                <p:nvPr/>
              </p:nvSpPr>
              <p:spPr>
                <a:xfrm>
                  <a:off x="4442659" y="3173635"/>
                  <a:ext cx="45719" cy="45719"/>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6" name="Rectangle 185"/>
                <p:cNvSpPr/>
                <p:nvPr/>
              </p:nvSpPr>
              <p:spPr>
                <a:xfrm>
                  <a:off x="4430248" y="3131817"/>
                  <a:ext cx="279878" cy="4571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7" name="Rectangle 186"/>
                <p:cNvSpPr/>
                <p:nvPr/>
              </p:nvSpPr>
              <p:spPr>
                <a:xfrm>
                  <a:off x="4756749" y="3131817"/>
                  <a:ext cx="218366" cy="3657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8" name="Rectangle 187"/>
                <p:cNvSpPr/>
                <p:nvPr/>
              </p:nvSpPr>
              <p:spPr>
                <a:xfrm>
                  <a:off x="4756749" y="3073862"/>
                  <a:ext cx="82452" cy="5871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9" name="Rectangle 188"/>
                <p:cNvSpPr/>
                <p:nvPr/>
              </p:nvSpPr>
              <p:spPr>
                <a:xfrm>
                  <a:off x="4834439" y="2897649"/>
                  <a:ext cx="45719" cy="27150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0" name="Rectangle 189"/>
                <p:cNvSpPr/>
                <p:nvPr/>
              </p:nvSpPr>
              <p:spPr>
                <a:xfrm>
                  <a:off x="5069076" y="3131817"/>
                  <a:ext cx="237744" cy="3657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1" name="Rectangle 190"/>
                <p:cNvSpPr/>
                <p:nvPr/>
              </p:nvSpPr>
              <p:spPr>
                <a:xfrm>
                  <a:off x="5201664" y="3073862"/>
                  <a:ext cx="86793" cy="5871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2" name="Rectangle 191"/>
                <p:cNvSpPr/>
                <p:nvPr/>
              </p:nvSpPr>
              <p:spPr>
                <a:xfrm>
                  <a:off x="5167469" y="2897648"/>
                  <a:ext cx="36576" cy="26884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3" name="Rectangle 192"/>
                <p:cNvSpPr/>
                <p:nvPr/>
              </p:nvSpPr>
              <p:spPr>
                <a:xfrm>
                  <a:off x="4834439" y="2897648"/>
                  <a:ext cx="143286" cy="3657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4" name="Rectangle 193"/>
                <p:cNvSpPr/>
                <p:nvPr/>
              </p:nvSpPr>
              <p:spPr>
                <a:xfrm>
                  <a:off x="5058617" y="2897648"/>
                  <a:ext cx="143286" cy="3657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5" name="Rectangle 194"/>
                <p:cNvSpPr/>
                <p:nvPr/>
              </p:nvSpPr>
              <p:spPr>
                <a:xfrm>
                  <a:off x="5172177" y="3044502"/>
                  <a:ext cx="82452" cy="5871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6" name="Right Triangle 195"/>
                <p:cNvSpPr/>
                <p:nvPr/>
              </p:nvSpPr>
              <p:spPr>
                <a:xfrm rot="16200000">
                  <a:off x="4756906" y="3037025"/>
                  <a:ext cx="36576" cy="36576"/>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7" name="Rectangle 196"/>
                <p:cNvSpPr/>
                <p:nvPr/>
              </p:nvSpPr>
              <p:spPr>
                <a:xfrm>
                  <a:off x="4790248" y="3039643"/>
                  <a:ext cx="82452" cy="5871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8" name="Right Triangle 197"/>
                <p:cNvSpPr/>
                <p:nvPr/>
              </p:nvSpPr>
              <p:spPr>
                <a:xfrm>
                  <a:off x="5254262" y="3044501"/>
                  <a:ext cx="36576" cy="36576"/>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9" name="Rectangle 198"/>
                <p:cNvSpPr/>
                <p:nvPr/>
              </p:nvSpPr>
              <p:spPr>
                <a:xfrm>
                  <a:off x="4091920" y="3036973"/>
                  <a:ext cx="338328" cy="1828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0" name="Rectangle 199"/>
                <p:cNvSpPr/>
                <p:nvPr/>
              </p:nvSpPr>
              <p:spPr>
                <a:xfrm>
                  <a:off x="4090035" y="2502367"/>
                  <a:ext cx="18288" cy="6941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1" name="Rectangle 200"/>
                <p:cNvSpPr/>
                <p:nvPr/>
              </p:nvSpPr>
              <p:spPr>
                <a:xfrm>
                  <a:off x="4236719" y="3039643"/>
                  <a:ext cx="18288" cy="15685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2" name="Rectangle 201"/>
                <p:cNvSpPr/>
                <p:nvPr/>
              </p:nvSpPr>
              <p:spPr>
                <a:xfrm>
                  <a:off x="4385868" y="3036974"/>
                  <a:ext cx="47064" cy="14761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3" name="Rectangle 202"/>
                <p:cNvSpPr/>
                <p:nvPr/>
              </p:nvSpPr>
              <p:spPr>
                <a:xfrm>
                  <a:off x="4236813" y="3249192"/>
                  <a:ext cx="18288" cy="15685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 name="Rectangle 203"/>
                <p:cNvSpPr/>
                <p:nvPr/>
              </p:nvSpPr>
              <p:spPr>
                <a:xfrm>
                  <a:off x="4085937" y="3401497"/>
                  <a:ext cx="338328" cy="1828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 name="Rectangle 204"/>
                <p:cNvSpPr/>
                <p:nvPr/>
              </p:nvSpPr>
              <p:spPr>
                <a:xfrm>
                  <a:off x="4085273" y="3249192"/>
                  <a:ext cx="18288" cy="15685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 name="Rectangle 205"/>
                <p:cNvSpPr/>
                <p:nvPr/>
              </p:nvSpPr>
              <p:spPr>
                <a:xfrm>
                  <a:off x="4385867" y="3249192"/>
                  <a:ext cx="45719" cy="19766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7" name="Rectangle 206"/>
                <p:cNvSpPr/>
                <p:nvPr/>
              </p:nvSpPr>
              <p:spPr>
                <a:xfrm>
                  <a:off x="4364876" y="3406043"/>
                  <a:ext cx="70134" cy="4571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8" name="Rectangle 207"/>
                <p:cNvSpPr/>
                <p:nvPr/>
              </p:nvSpPr>
              <p:spPr>
                <a:xfrm>
                  <a:off x="4364876" y="3505202"/>
                  <a:ext cx="70134" cy="44529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9" name="Rectangle 208"/>
                <p:cNvSpPr/>
                <p:nvPr/>
              </p:nvSpPr>
              <p:spPr>
                <a:xfrm>
                  <a:off x="4362798" y="4036220"/>
                  <a:ext cx="70134" cy="60007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0" name="Rectangle 209"/>
                <p:cNvSpPr/>
                <p:nvPr/>
              </p:nvSpPr>
              <p:spPr>
                <a:xfrm>
                  <a:off x="4079173" y="2502365"/>
                  <a:ext cx="242608" cy="3657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1" name="Rectangle 210"/>
                <p:cNvSpPr/>
                <p:nvPr/>
              </p:nvSpPr>
              <p:spPr>
                <a:xfrm>
                  <a:off x="4280710" y="2261530"/>
                  <a:ext cx="256032" cy="3657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2" name="Rectangle 211"/>
                <p:cNvSpPr/>
                <p:nvPr/>
              </p:nvSpPr>
              <p:spPr>
                <a:xfrm>
                  <a:off x="3948776" y="2261530"/>
                  <a:ext cx="246888" cy="3657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3" name="Rectangle 212"/>
                <p:cNvSpPr/>
                <p:nvPr/>
              </p:nvSpPr>
              <p:spPr>
                <a:xfrm>
                  <a:off x="3962524" y="2261530"/>
                  <a:ext cx="219456" cy="10058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4" name="Rectangle 213"/>
                <p:cNvSpPr/>
                <p:nvPr/>
              </p:nvSpPr>
              <p:spPr>
                <a:xfrm>
                  <a:off x="2925214" y="2261530"/>
                  <a:ext cx="923839" cy="10058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5" name="Rectangle 214"/>
                <p:cNvSpPr/>
                <p:nvPr/>
              </p:nvSpPr>
              <p:spPr>
                <a:xfrm>
                  <a:off x="3600925" y="2261530"/>
                  <a:ext cx="256032" cy="3657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6" name="Rectangle 215">
                  <a:extLst>
                    <a:ext uri="{FF2B5EF4-FFF2-40B4-BE49-F238E27FC236}">
                      <a16:creationId xmlns:a16="http://schemas.microsoft.com/office/drawing/2014/main" id="{D4692CC0-26BA-4223-8120-C8AB9060741A}"/>
                    </a:ext>
                  </a:extLst>
                </p:cNvPr>
                <p:cNvSpPr/>
                <p:nvPr/>
              </p:nvSpPr>
              <p:spPr>
                <a:xfrm>
                  <a:off x="2925214" y="2337915"/>
                  <a:ext cx="101422" cy="2766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7" name="Rectangle 216"/>
                <p:cNvSpPr/>
                <p:nvPr/>
              </p:nvSpPr>
              <p:spPr>
                <a:xfrm rot="5400000">
                  <a:off x="3056628" y="1989057"/>
                  <a:ext cx="673687" cy="10058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8" name="Rectangle 217"/>
                <p:cNvSpPr/>
                <p:nvPr/>
              </p:nvSpPr>
              <p:spPr>
                <a:xfrm>
                  <a:off x="3942012" y="2502366"/>
                  <a:ext cx="18288" cy="94939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9" name="Rectangle 218"/>
                <p:cNvSpPr/>
                <p:nvPr/>
              </p:nvSpPr>
              <p:spPr>
                <a:xfrm>
                  <a:off x="3682233" y="2502364"/>
                  <a:ext cx="229733" cy="3657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0" name="Rectangle 219"/>
                <p:cNvSpPr/>
                <p:nvPr/>
              </p:nvSpPr>
              <p:spPr>
                <a:xfrm>
                  <a:off x="3878103" y="2514776"/>
                  <a:ext cx="18288" cy="36415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1" name="Rectangle 220"/>
                <p:cNvSpPr/>
                <p:nvPr/>
              </p:nvSpPr>
              <p:spPr>
                <a:xfrm>
                  <a:off x="3391090" y="2953931"/>
                  <a:ext cx="18288" cy="49783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2" name="Rectangle 221"/>
                <p:cNvSpPr/>
                <p:nvPr/>
              </p:nvSpPr>
              <p:spPr>
                <a:xfrm>
                  <a:off x="3401656" y="2953930"/>
                  <a:ext cx="557316" cy="2743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3" name="Rectangle 222"/>
                <p:cNvSpPr/>
                <p:nvPr/>
              </p:nvSpPr>
              <p:spPr>
                <a:xfrm>
                  <a:off x="3393799" y="3199478"/>
                  <a:ext cx="245129" cy="3657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4" name="Rectangle 223"/>
                <p:cNvSpPr/>
                <p:nvPr/>
              </p:nvSpPr>
              <p:spPr>
                <a:xfrm>
                  <a:off x="3741465" y="3199478"/>
                  <a:ext cx="216297" cy="3657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5" name="Rectangle 224"/>
                <p:cNvSpPr/>
                <p:nvPr/>
              </p:nvSpPr>
              <p:spPr>
                <a:xfrm>
                  <a:off x="5629182" y="3732610"/>
                  <a:ext cx="64008" cy="625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6" name="Rectangle 225"/>
                <p:cNvSpPr/>
                <p:nvPr/>
              </p:nvSpPr>
              <p:spPr>
                <a:xfrm>
                  <a:off x="5833685" y="3727847"/>
                  <a:ext cx="64008" cy="87987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7" name="Rectangle 226"/>
                <p:cNvSpPr/>
                <p:nvPr/>
              </p:nvSpPr>
              <p:spPr>
                <a:xfrm>
                  <a:off x="6091055" y="3761185"/>
                  <a:ext cx="64008" cy="23014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8" name="Rectangle 227"/>
                <p:cNvSpPr/>
                <p:nvPr/>
              </p:nvSpPr>
              <p:spPr>
                <a:xfrm>
                  <a:off x="6090288" y="3732610"/>
                  <a:ext cx="36576" cy="809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9" name="Rectangle 228"/>
                <p:cNvSpPr/>
                <p:nvPr/>
              </p:nvSpPr>
              <p:spPr>
                <a:xfrm>
                  <a:off x="5670048" y="3923062"/>
                  <a:ext cx="227645" cy="5486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0" name="Rectangle 229"/>
                <p:cNvSpPr/>
                <p:nvPr/>
              </p:nvSpPr>
              <p:spPr>
                <a:xfrm>
                  <a:off x="5683479" y="4158258"/>
                  <a:ext cx="471584" cy="5486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1" name="Rectangle 230"/>
                <p:cNvSpPr/>
                <p:nvPr/>
              </p:nvSpPr>
              <p:spPr>
                <a:xfrm>
                  <a:off x="5896407" y="3990285"/>
                  <a:ext cx="193881" cy="5486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2" name="Rectangle 231"/>
                <p:cNvSpPr/>
                <p:nvPr/>
              </p:nvSpPr>
              <p:spPr>
                <a:xfrm>
                  <a:off x="5629182" y="4387452"/>
                  <a:ext cx="64008" cy="73648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3" name="Rectangle 232"/>
                <p:cNvSpPr/>
                <p:nvPr/>
              </p:nvSpPr>
              <p:spPr>
                <a:xfrm>
                  <a:off x="5119504" y="4564759"/>
                  <a:ext cx="509678" cy="7153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4" name="Rectangle 233"/>
                <p:cNvSpPr/>
                <p:nvPr/>
              </p:nvSpPr>
              <p:spPr>
                <a:xfrm>
                  <a:off x="5122499" y="4800550"/>
                  <a:ext cx="509678" cy="7153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5" name="Rectangle 234"/>
                <p:cNvSpPr/>
                <p:nvPr/>
              </p:nvSpPr>
              <p:spPr>
                <a:xfrm>
                  <a:off x="5122499" y="5052400"/>
                  <a:ext cx="509678" cy="7153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6" name="Rectangle 235"/>
                <p:cNvSpPr/>
                <p:nvPr/>
              </p:nvSpPr>
              <p:spPr>
                <a:xfrm>
                  <a:off x="4462523" y="4564759"/>
                  <a:ext cx="547489" cy="7153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7" name="Rectangle 236"/>
                <p:cNvSpPr/>
                <p:nvPr/>
              </p:nvSpPr>
              <p:spPr>
                <a:xfrm>
                  <a:off x="4465518" y="4800550"/>
                  <a:ext cx="547489" cy="7153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8" name="Rectangle 237"/>
                <p:cNvSpPr/>
                <p:nvPr/>
              </p:nvSpPr>
              <p:spPr>
                <a:xfrm>
                  <a:off x="4465518" y="5052400"/>
                  <a:ext cx="547489" cy="7153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9" name="Rectangle 238"/>
                <p:cNvSpPr/>
                <p:nvPr/>
              </p:nvSpPr>
              <p:spPr>
                <a:xfrm>
                  <a:off x="4414436" y="4564759"/>
                  <a:ext cx="70134" cy="55917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0" name="Rectangle 239"/>
                <p:cNvSpPr/>
                <p:nvPr/>
              </p:nvSpPr>
              <p:spPr>
                <a:xfrm>
                  <a:off x="5119503" y="5211943"/>
                  <a:ext cx="395472" cy="7153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1" name="Right Triangle 240"/>
                <p:cNvSpPr/>
                <p:nvPr/>
              </p:nvSpPr>
              <p:spPr>
                <a:xfrm rot="5400000">
                  <a:off x="5519868" y="5207888"/>
                  <a:ext cx="71534" cy="79648"/>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2" name="Rectangle 241"/>
                <p:cNvSpPr/>
                <p:nvPr/>
              </p:nvSpPr>
              <p:spPr>
                <a:xfrm>
                  <a:off x="4617535" y="5211943"/>
                  <a:ext cx="395472" cy="7153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3" name="Right Triangle 242"/>
                <p:cNvSpPr/>
                <p:nvPr/>
              </p:nvSpPr>
              <p:spPr>
                <a:xfrm rot="10800000">
                  <a:off x="4536741" y="5211943"/>
                  <a:ext cx="80793" cy="71536"/>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4" name="Right Triangle 243"/>
                <p:cNvSpPr/>
                <p:nvPr/>
              </p:nvSpPr>
              <p:spPr>
                <a:xfrm rot="5400000">
                  <a:off x="5631040" y="5110997"/>
                  <a:ext cx="49213" cy="75083"/>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5" name="Rectangle 244"/>
                <p:cNvSpPr/>
                <p:nvPr/>
              </p:nvSpPr>
              <p:spPr>
                <a:xfrm>
                  <a:off x="5618106" y="4564759"/>
                  <a:ext cx="75083" cy="55917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6" name="Rectangle 245"/>
                <p:cNvSpPr/>
                <p:nvPr/>
              </p:nvSpPr>
              <p:spPr>
                <a:xfrm>
                  <a:off x="1529109" y="5288624"/>
                  <a:ext cx="18288" cy="61074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7" name="Rectangle 246"/>
                <p:cNvSpPr/>
                <p:nvPr/>
              </p:nvSpPr>
              <p:spPr>
                <a:xfrm>
                  <a:off x="827682" y="5261192"/>
                  <a:ext cx="220068" cy="2743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8" name="Rectangle 247"/>
                <p:cNvSpPr/>
                <p:nvPr/>
              </p:nvSpPr>
              <p:spPr>
                <a:xfrm>
                  <a:off x="764774" y="5899365"/>
                  <a:ext cx="2804719" cy="3657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9" name="Rectangle 248"/>
                <p:cNvSpPr/>
                <p:nvPr/>
              </p:nvSpPr>
              <p:spPr>
                <a:xfrm>
                  <a:off x="1094877" y="5261191"/>
                  <a:ext cx="452519" cy="2743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0" name="Rectangle 249"/>
                <p:cNvSpPr/>
                <p:nvPr/>
              </p:nvSpPr>
              <p:spPr>
                <a:xfrm>
                  <a:off x="834826" y="5573705"/>
                  <a:ext cx="220068" cy="1828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1" name="Rectangle 250"/>
                <p:cNvSpPr/>
                <p:nvPr/>
              </p:nvSpPr>
              <p:spPr>
                <a:xfrm>
                  <a:off x="827682" y="5727304"/>
                  <a:ext cx="220068" cy="1828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2" name="Rectangle 251"/>
                <p:cNvSpPr/>
                <p:nvPr/>
              </p:nvSpPr>
              <p:spPr>
                <a:xfrm>
                  <a:off x="1096306" y="5727303"/>
                  <a:ext cx="313394" cy="1828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3" name="Rectangle 252"/>
                <p:cNvSpPr/>
                <p:nvPr/>
              </p:nvSpPr>
              <p:spPr>
                <a:xfrm>
                  <a:off x="1096306" y="5575722"/>
                  <a:ext cx="313394" cy="1828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4" name="Rectangle 253"/>
                <p:cNvSpPr/>
                <p:nvPr/>
              </p:nvSpPr>
              <p:spPr>
                <a:xfrm>
                  <a:off x="1453493" y="5727302"/>
                  <a:ext cx="91440" cy="1828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5" name="Rectangle 254"/>
                <p:cNvSpPr/>
                <p:nvPr/>
              </p:nvSpPr>
              <p:spPr>
                <a:xfrm>
                  <a:off x="1455957" y="5575706"/>
                  <a:ext cx="91440" cy="1828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6" name="Rectangle 255"/>
                <p:cNvSpPr/>
                <p:nvPr/>
              </p:nvSpPr>
              <p:spPr>
                <a:xfrm>
                  <a:off x="1325897" y="5367206"/>
                  <a:ext cx="18288" cy="53216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7" name="Rectangle 256"/>
                <p:cNvSpPr/>
                <p:nvPr/>
              </p:nvSpPr>
              <p:spPr>
                <a:xfrm>
                  <a:off x="1213978" y="5367206"/>
                  <a:ext cx="18288" cy="22680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8" name="Rectangle 257"/>
                <p:cNvSpPr/>
                <p:nvPr/>
              </p:nvSpPr>
              <p:spPr>
                <a:xfrm>
                  <a:off x="1325896" y="5261192"/>
                  <a:ext cx="18288" cy="704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9" name="Rectangle 258"/>
                <p:cNvSpPr/>
                <p:nvPr/>
              </p:nvSpPr>
              <p:spPr>
                <a:xfrm>
                  <a:off x="1213978" y="5261192"/>
                  <a:ext cx="18288" cy="704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0" name="Rectangle 259"/>
                <p:cNvSpPr/>
                <p:nvPr/>
              </p:nvSpPr>
              <p:spPr>
                <a:xfrm>
                  <a:off x="921809" y="5261192"/>
                  <a:ext cx="18288" cy="704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1" name="Rectangle 260"/>
                <p:cNvSpPr/>
                <p:nvPr/>
              </p:nvSpPr>
              <p:spPr>
                <a:xfrm>
                  <a:off x="923350" y="5362444"/>
                  <a:ext cx="18288" cy="22680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2" name="Rectangle 261"/>
                <p:cNvSpPr/>
                <p:nvPr/>
              </p:nvSpPr>
              <p:spPr>
                <a:xfrm>
                  <a:off x="1188546" y="5727301"/>
                  <a:ext cx="18288" cy="17206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3" name="Rectangle 262"/>
                <p:cNvSpPr/>
                <p:nvPr/>
              </p:nvSpPr>
              <p:spPr>
                <a:xfrm>
                  <a:off x="941257" y="5731171"/>
                  <a:ext cx="18288" cy="17206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4" name="Rectangle 263"/>
                <p:cNvSpPr/>
                <p:nvPr/>
              </p:nvSpPr>
              <p:spPr>
                <a:xfrm>
                  <a:off x="898759" y="5716269"/>
                  <a:ext cx="18288" cy="2743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5" name="Rectangle 264"/>
                <p:cNvSpPr/>
                <p:nvPr/>
              </p:nvSpPr>
              <p:spPr>
                <a:xfrm>
                  <a:off x="1243859" y="5716269"/>
                  <a:ext cx="18288" cy="2743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6" name="Rectangle 265"/>
                <p:cNvSpPr/>
                <p:nvPr/>
              </p:nvSpPr>
              <p:spPr>
                <a:xfrm>
                  <a:off x="894013" y="5578187"/>
                  <a:ext cx="18288" cy="2743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7" name="Rectangle 266"/>
                <p:cNvSpPr/>
                <p:nvPr/>
              </p:nvSpPr>
              <p:spPr>
                <a:xfrm>
                  <a:off x="1239113" y="5578187"/>
                  <a:ext cx="18288" cy="2743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8" name="Rectangle 267"/>
                <p:cNvSpPr/>
                <p:nvPr/>
              </p:nvSpPr>
              <p:spPr>
                <a:xfrm>
                  <a:off x="2256347" y="5288624"/>
                  <a:ext cx="18288" cy="61074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9" name="Rectangle 268"/>
                <p:cNvSpPr/>
                <p:nvPr/>
              </p:nvSpPr>
              <p:spPr>
                <a:xfrm>
                  <a:off x="1545396" y="5261192"/>
                  <a:ext cx="220068" cy="2743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0" name="Rectangle 269"/>
                <p:cNvSpPr/>
                <p:nvPr/>
              </p:nvSpPr>
              <p:spPr>
                <a:xfrm>
                  <a:off x="1812591" y="5261190"/>
                  <a:ext cx="490614" cy="2743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1" name="Rectangle 270"/>
                <p:cNvSpPr/>
                <p:nvPr/>
              </p:nvSpPr>
              <p:spPr>
                <a:xfrm>
                  <a:off x="1547778" y="5573705"/>
                  <a:ext cx="220068" cy="1828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2" name="Rectangle 271"/>
                <p:cNvSpPr/>
                <p:nvPr/>
              </p:nvSpPr>
              <p:spPr>
                <a:xfrm>
                  <a:off x="1545396" y="5727304"/>
                  <a:ext cx="220068" cy="1828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3" name="Rectangle 272"/>
                <p:cNvSpPr/>
                <p:nvPr/>
              </p:nvSpPr>
              <p:spPr>
                <a:xfrm>
                  <a:off x="1814020" y="5727303"/>
                  <a:ext cx="313394" cy="1828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4" name="Rectangle 273"/>
                <p:cNvSpPr/>
                <p:nvPr/>
              </p:nvSpPr>
              <p:spPr>
                <a:xfrm>
                  <a:off x="1814020" y="5575722"/>
                  <a:ext cx="313394" cy="1828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5" name="Rectangle 274"/>
                <p:cNvSpPr/>
                <p:nvPr/>
              </p:nvSpPr>
              <p:spPr>
                <a:xfrm>
                  <a:off x="2171207" y="5727302"/>
                  <a:ext cx="91440" cy="1828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6" name="Rectangle 275"/>
                <p:cNvSpPr/>
                <p:nvPr/>
              </p:nvSpPr>
              <p:spPr>
                <a:xfrm>
                  <a:off x="2173671" y="5575706"/>
                  <a:ext cx="91440" cy="1828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7" name="Rectangle 276"/>
                <p:cNvSpPr/>
                <p:nvPr/>
              </p:nvSpPr>
              <p:spPr>
                <a:xfrm>
                  <a:off x="2043611" y="5367206"/>
                  <a:ext cx="18288" cy="53216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8" name="Rectangle 277"/>
                <p:cNvSpPr/>
                <p:nvPr/>
              </p:nvSpPr>
              <p:spPr>
                <a:xfrm>
                  <a:off x="1931692" y="5367206"/>
                  <a:ext cx="18288" cy="22680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9" name="Rectangle 278"/>
                <p:cNvSpPr/>
                <p:nvPr/>
              </p:nvSpPr>
              <p:spPr>
                <a:xfrm>
                  <a:off x="2043610" y="5261192"/>
                  <a:ext cx="18288" cy="704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0" name="Rectangle 279"/>
                <p:cNvSpPr/>
                <p:nvPr/>
              </p:nvSpPr>
              <p:spPr>
                <a:xfrm>
                  <a:off x="1931692" y="5261192"/>
                  <a:ext cx="18288" cy="704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1" name="Rectangle 280"/>
                <p:cNvSpPr/>
                <p:nvPr/>
              </p:nvSpPr>
              <p:spPr>
                <a:xfrm>
                  <a:off x="1639523" y="5261192"/>
                  <a:ext cx="18288" cy="704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2" name="Rectangle 281"/>
                <p:cNvSpPr/>
                <p:nvPr/>
              </p:nvSpPr>
              <p:spPr>
                <a:xfrm>
                  <a:off x="1641064" y="5362444"/>
                  <a:ext cx="18288" cy="22680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3" name="Rectangle 282"/>
                <p:cNvSpPr/>
                <p:nvPr/>
              </p:nvSpPr>
              <p:spPr>
                <a:xfrm>
                  <a:off x="1906260" y="5727301"/>
                  <a:ext cx="18288" cy="17206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4" name="Rectangle 283"/>
                <p:cNvSpPr/>
                <p:nvPr/>
              </p:nvSpPr>
              <p:spPr>
                <a:xfrm>
                  <a:off x="1658971" y="5731171"/>
                  <a:ext cx="18288" cy="17206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5" name="Rectangle 284"/>
                <p:cNvSpPr/>
                <p:nvPr/>
              </p:nvSpPr>
              <p:spPr>
                <a:xfrm>
                  <a:off x="1616473" y="5716269"/>
                  <a:ext cx="18288" cy="2743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6" name="Rectangle 285"/>
                <p:cNvSpPr/>
                <p:nvPr/>
              </p:nvSpPr>
              <p:spPr>
                <a:xfrm>
                  <a:off x="1961573" y="5716269"/>
                  <a:ext cx="18288" cy="2743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7" name="Rectangle 286"/>
                <p:cNvSpPr/>
                <p:nvPr/>
              </p:nvSpPr>
              <p:spPr>
                <a:xfrm>
                  <a:off x="1611727" y="5578187"/>
                  <a:ext cx="18288" cy="2743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8" name="Rectangle 287"/>
                <p:cNvSpPr/>
                <p:nvPr/>
              </p:nvSpPr>
              <p:spPr>
                <a:xfrm>
                  <a:off x="1956827" y="5578187"/>
                  <a:ext cx="18288" cy="2743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9" name="Rectangle 288"/>
                <p:cNvSpPr/>
                <p:nvPr/>
              </p:nvSpPr>
              <p:spPr>
                <a:xfrm>
                  <a:off x="3041225" y="5288624"/>
                  <a:ext cx="18288" cy="61074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0" name="Rectangle 289"/>
                <p:cNvSpPr/>
                <p:nvPr/>
              </p:nvSpPr>
              <p:spPr>
                <a:xfrm>
                  <a:off x="2265987" y="5261192"/>
                  <a:ext cx="220068" cy="2743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1" name="Rectangle 290"/>
                <p:cNvSpPr/>
                <p:nvPr/>
              </p:nvSpPr>
              <p:spPr>
                <a:xfrm>
                  <a:off x="2273131" y="5573705"/>
                  <a:ext cx="220068" cy="1828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2" name="Rectangle 291"/>
                <p:cNvSpPr/>
                <p:nvPr/>
              </p:nvSpPr>
              <p:spPr>
                <a:xfrm>
                  <a:off x="2273130" y="5727304"/>
                  <a:ext cx="220068" cy="1828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3" name="Rectangle 292"/>
                <p:cNvSpPr/>
                <p:nvPr/>
              </p:nvSpPr>
              <p:spPr>
                <a:xfrm>
                  <a:off x="2541754" y="5727303"/>
                  <a:ext cx="313394" cy="1828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4" name="Rectangle 293"/>
                <p:cNvSpPr/>
                <p:nvPr/>
              </p:nvSpPr>
              <p:spPr>
                <a:xfrm>
                  <a:off x="2541754" y="5575722"/>
                  <a:ext cx="313394" cy="1828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5" name="Rectangle 294"/>
                <p:cNvSpPr/>
                <p:nvPr/>
              </p:nvSpPr>
              <p:spPr>
                <a:xfrm>
                  <a:off x="2540325" y="5261190"/>
                  <a:ext cx="519188" cy="2743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6" name="Rectangle 295"/>
                <p:cNvSpPr/>
                <p:nvPr/>
              </p:nvSpPr>
              <p:spPr>
                <a:xfrm>
                  <a:off x="2894423" y="5727301"/>
                  <a:ext cx="165090" cy="1828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7" name="Rectangle 296"/>
                <p:cNvSpPr/>
                <p:nvPr/>
              </p:nvSpPr>
              <p:spPr>
                <a:xfrm>
                  <a:off x="2897151" y="5575705"/>
                  <a:ext cx="165090" cy="1828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8" name="Rectangle 297"/>
                <p:cNvSpPr/>
                <p:nvPr/>
              </p:nvSpPr>
              <p:spPr>
                <a:xfrm>
                  <a:off x="2771345" y="5367206"/>
                  <a:ext cx="18288" cy="53216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9" name="Rectangle 298"/>
                <p:cNvSpPr/>
                <p:nvPr/>
              </p:nvSpPr>
              <p:spPr>
                <a:xfrm>
                  <a:off x="2659426" y="5367206"/>
                  <a:ext cx="18288" cy="22680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0" name="Rectangle 299"/>
                <p:cNvSpPr/>
                <p:nvPr/>
              </p:nvSpPr>
              <p:spPr>
                <a:xfrm>
                  <a:off x="2771344" y="5261192"/>
                  <a:ext cx="18288" cy="704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1" name="Rectangle 300"/>
                <p:cNvSpPr/>
                <p:nvPr/>
              </p:nvSpPr>
              <p:spPr>
                <a:xfrm>
                  <a:off x="2659426" y="5261192"/>
                  <a:ext cx="18288" cy="704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2" name="Rectangle 301"/>
                <p:cNvSpPr/>
                <p:nvPr/>
              </p:nvSpPr>
              <p:spPr>
                <a:xfrm>
                  <a:off x="2362495" y="5261192"/>
                  <a:ext cx="18288" cy="704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3" name="Rectangle 302"/>
                <p:cNvSpPr/>
                <p:nvPr/>
              </p:nvSpPr>
              <p:spPr>
                <a:xfrm>
                  <a:off x="2364036" y="5362444"/>
                  <a:ext cx="18288" cy="22680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4" name="Rectangle 303"/>
                <p:cNvSpPr/>
                <p:nvPr/>
              </p:nvSpPr>
              <p:spPr>
                <a:xfrm>
                  <a:off x="2633994" y="5727301"/>
                  <a:ext cx="18288" cy="17206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5" name="Rectangle 304"/>
                <p:cNvSpPr/>
                <p:nvPr/>
              </p:nvSpPr>
              <p:spPr>
                <a:xfrm>
                  <a:off x="2386705" y="5731171"/>
                  <a:ext cx="18288" cy="17206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6" name="Rectangle 305"/>
                <p:cNvSpPr/>
                <p:nvPr/>
              </p:nvSpPr>
              <p:spPr>
                <a:xfrm>
                  <a:off x="2344207" y="5716269"/>
                  <a:ext cx="18288" cy="2743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7" name="Rectangle 306"/>
                <p:cNvSpPr/>
                <p:nvPr/>
              </p:nvSpPr>
              <p:spPr>
                <a:xfrm>
                  <a:off x="2689307" y="5716269"/>
                  <a:ext cx="18288" cy="2743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 name="Rectangle 307"/>
                <p:cNvSpPr/>
                <p:nvPr/>
              </p:nvSpPr>
              <p:spPr>
                <a:xfrm>
                  <a:off x="2339461" y="5578187"/>
                  <a:ext cx="18288" cy="2743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9" name="Rectangle 308"/>
                <p:cNvSpPr/>
                <p:nvPr/>
              </p:nvSpPr>
              <p:spPr>
                <a:xfrm>
                  <a:off x="2684561" y="5578187"/>
                  <a:ext cx="18288" cy="2743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0" name="Rectangle 309"/>
                <p:cNvSpPr/>
                <p:nvPr/>
              </p:nvSpPr>
              <p:spPr>
                <a:xfrm>
                  <a:off x="3824722" y="5288624"/>
                  <a:ext cx="18288" cy="61074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1" name="Rectangle 310"/>
                <p:cNvSpPr/>
                <p:nvPr/>
              </p:nvSpPr>
              <p:spPr>
                <a:xfrm>
                  <a:off x="3051865" y="5261192"/>
                  <a:ext cx="220068" cy="2743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2" name="Rectangle 311"/>
                <p:cNvSpPr/>
                <p:nvPr/>
              </p:nvSpPr>
              <p:spPr>
                <a:xfrm>
                  <a:off x="3319060" y="5261190"/>
                  <a:ext cx="250433" cy="2743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3" name="Rectangle 312"/>
                <p:cNvSpPr/>
                <p:nvPr/>
              </p:nvSpPr>
              <p:spPr>
                <a:xfrm>
                  <a:off x="3059009" y="5573705"/>
                  <a:ext cx="220068" cy="1828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4" name="Rectangle 313"/>
                <p:cNvSpPr/>
                <p:nvPr/>
              </p:nvSpPr>
              <p:spPr>
                <a:xfrm>
                  <a:off x="3051865" y="5727304"/>
                  <a:ext cx="220068" cy="1828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5" name="Rectangle 314"/>
                <p:cNvSpPr/>
                <p:nvPr/>
              </p:nvSpPr>
              <p:spPr>
                <a:xfrm>
                  <a:off x="3320489" y="5727302"/>
                  <a:ext cx="247878" cy="1828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6" name="Rectangle 315"/>
                <p:cNvSpPr/>
                <p:nvPr/>
              </p:nvSpPr>
              <p:spPr>
                <a:xfrm>
                  <a:off x="3320489" y="5575721"/>
                  <a:ext cx="247878" cy="1828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7" name="Rectangle 316"/>
                <p:cNvSpPr/>
                <p:nvPr/>
              </p:nvSpPr>
              <p:spPr>
                <a:xfrm>
                  <a:off x="3751487" y="5727302"/>
                  <a:ext cx="91440" cy="1828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8" name="Rectangle 317"/>
                <p:cNvSpPr/>
                <p:nvPr/>
              </p:nvSpPr>
              <p:spPr>
                <a:xfrm>
                  <a:off x="3753951" y="5575721"/>
                  <a:ext cx="91440" cy="1828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9" name="Rectangle 318"/>
                <p:cNvSpPr/>
                <p:nvPr/>
              </p:nvSpPr>
              <p:spPr>
                <a:xfrm>
                  <a:off x="3550080" y="5367206"/>
                  <a:ext cx="18288" cy="53216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0" name="Rectangle 319"/>
                <p:cNvSpPr/>
                <p:nvPr/>
              </p:nvSpPr>
              <p:spPr>
                <a:xfrm>
                  <a:off x="3438161" y="5367206"/>
                  <a:ext cx="18288" cy="22680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1" name="Rectangle 320"/>
                <p:cNvSpPr/>
                <p:nvPr/>
              </p:nvSpPr>
              <p:spPr>
                <a:xfrm>
                  <a:off x="3550079" y="5261192"/>
                  <a:ext cx="18288" cy="704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2" name="Rectangle 321"/>
                <p:cNvSpPr/>
                <p:nvPr/>
              </p:nvSpPr>
              <p:spPr>
                <a:xfrm>
                  <a:off x="3438161" y="5261192"/>
                  <a:ext cx="18288" cy="704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3" name="Rectangle 322"/>
                <p:cNvSpPr/>
                <p:nvPr/>
              </p:nvSpPr>
              <p:spPr>
                <a:xfrm>
                  <a:off x="3145992" y="5261192"/>
                  <a:ext cx="18288" cy="704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4" name="Rectangle 323"/>
                <p:cNvSpPr/>
                <p:nvPr/>
              </p:nvSpPr>
              <p:spPr>
                <a:xfrm>
                  <a:off x="3147533" y="5362444"/>
                  <a:ext cx="18288" cy="22680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5" name="Rectangle 324"/>
                <p:cNvSpPr/>
                <p:nvPr/>
              </p:nvSpPr>
              <p:spPr>
                <a:xfrm>
                  <a:off x="3412729" y="5727301"/>
                  <a:ext cx="18288" cy="17206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6" name="Rectangle 325"/>
                <p:cNvSpPr/>
                <p:nvPr/>
              </p:nvSpPr>
              <p:spPr>
                <a:xfrm>
                  <a:off x="3165440" y="5731171"/>
                  <a:ext cx="18288" cy="17206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7" name="Rectangle 326"/>
                <p:cNvSpPr/>
                <p:nvPr/>
              </p:nvSpPr>
              <p:spPr>
                <a:xfrm>
                  <a:off x="3122942" y="5716269"/>
                  <a:ext cx="18288" cy="2743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8" name="Rectangle 327"/>
                <p:cNvSpPr/>
                <p:nvPr/>
              </p:nvSpPr>
              <p:spPr>
                <a:xfrm>
                  <a:off x="3468042" y="5716269"/>
                  <a:ext cx="18288" cy="2743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9" name="Rectangle 328"/>
                <p:cNvSpPr/>
                <p:nvPr/>
              </p:nvSpPr>
              <p:spPr>
                <a:xfrm>
                  <a:off x="3118196" y="5578187"/>
                  <a:ext cx="18288" cy="2743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0" name="Rectangle 329"/>
                <p:cNvSpPr/>
                <p:nvPr/>
              </p:nvSpPr>
              <p:spPr>
                <a:xfrm>
                  <a:off x="3463296" y="5578187"/>
                  <a:ext cx="18288" cy="2743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1" name="Rectangle 330"/>
                <p:cNvSpPr/>
                <p:nvPr/>
              </p:nvSpPr>
              <p:spPr>
                <a:xfrm>
                  <a:off x="4338316" y="5288624"/>
                  <a:ext cx="18288" cy="61074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2" name="Rectangle 331"/>
                <p:cNvSpPr/>
                <p:nvPr/>
              </p:nvSpPr>
              <p:spPr>
                <a:xfrm>
                  <a:off x="3620221" y="5261191"/>
                  <a:ext cx="442191" cy="2743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3" name="Rectangle 332"/>
                <p:cNvSpPr/>
                <p:nvPr/>
              </p:nvSpPr>
              <p:spPr>
                <a:xfrm>
                  <a:off x="4112660" y="5261190"/>
                  <a:ext cx="243943" cy="2743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4" name="Rectangle 333"/>
                <p:cNvSpPr/>
                <p:nvPr/>
              </p:nvSpPr>
              <p:spPr>
                <a:xfrm>
                  <a:off x="3844037" y="5575721"/>
                  <a:ext cx="220068" cy="1828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5" name="Rectangle 334"/>
                <p:cNvSpPr/>
                <p:nvPr/>
              </p:nvSpPr>
              <p:spPr>
                <a:xfrm>
                  <a:off x="3836893" y="5727304"/>
                  <a:ext cx="220068" cy="1828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6" name="Rectangle 335"/>
                <p:cNvSpPr/>
                <p:nvPr/>
              </p:nvSpPr>
              <p:spPr>
                <a:xfrm>
                  <a:off x="4112660" y="5727302"/>
                  <a:ext cx="243944" cy="1828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7" name="Rectangle 336"/>
                <p:cNvSpPr/>
                <p:nvPr/>
              </p:nvSpPr>
              <p:spPr>
                <a:xfrm>
                  <a:off x="4112660" y="5575721"/>
                  <a:ext cx="243944" cy="1828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8" name="Rectangle 337"/>
                <p:cNvSpPr/>
                <p:nvPr/>
              </p:nvSpPr>
              <p:spPr>
                <a:xfrm>
                  <a:off x="4230332" y="5367206"/>
                  <a:ext cx="18288" cy="22680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9" name="Rectangle 338"/>
                <p:cNvSpPr/>
                <p:nvPr/>
              </p:nvSpPr>
              <p:spPr>
                <a:xfrm>
                  <a:off x="4230332" y="5261192"/>
                  <a:ext cx="18288" cy="704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0" name="Rectangle 339"/>
                <p:cNvSpPr/>
                <p:nvPr/>
              </p:nvSpPr>
              <p:spPr>
                <a:xfrm>
                  <a:off x="3931020" y="5261192"/>
                  <a:ext cx="18288" cy="704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1" name="Rectangle 340"/>
                <p:cNvSpPr/>
                <p:nvPr/>
              </p:nvSpPr>
              <p:spPr>
                <a:xfrm>
                  <a:off x="3932561" y="5367206"/>
                  <a:ext cx="18288" cy="22680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2" name="Rectangle 341"/>
                <p:cNvSpPr/>
                <p:nvPr/>
              </p:nvSpPr>
              <p:spPr>
                <a:xfrm>
                  <a:off x="4197757" y="5727301"/>
                  <a:ext cx="18288" cy="17206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3" name="Rectangle 342"/>
                <p:cNvSpPr/>
                <p:nvPr/>
              </p:nvSpPr>
              <p:spPr>
                <a:xfrm>
                  <a:off x="3950468" y="5731171"/>
                  <a:ext cx="18288" cy="17206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4" name="Rectangle 343"/>
                <p:cNvSpPr/>
                <p:nvPr/>
              </p:nvSpPr>
              <p:spPr>
                <a:xfrm>
                  <a:off x="3907970" y="5716269"/>
                  <a:ext cx="18288" cy="2743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5" name="Rectangle 344"/>
                <p:cNvSpPr/>
                <p:nvPr/>
              </p:nvSpPr>
              <p:spPr>
                <a:xfrm>
                  <a:off x="4260213" y="5716269"/>
                  <a:ext cx="18288" cy="2743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6" name="Rectangle 345"/>
                <p:cNvSpPr/>
                <p:nvPr/>
              </p:nvSpPr>
              <p:spPr>
                <a:xfrm>
                  <a:off x="3903224" y="5578187"/>
                  <a:ext cx="18288" cy="2743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7" name="Rectangle 346"/>
                <p:cNvSpPr/>
                <p:nvPr/>
              </p:nvSpPr>
              <p:spPr>
                <a:xfrm>
                  <a:off x="4255467" y="5578187"/>
                  <a:ext cx="18288" cy="2743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8" name="Rectangle 347"/>
                <p:cNvSpPr/>
                <p:nvPr/>
              </p:nvSpPr>
              <p:spPr>
                <a:xfrm>
                  <a:off x="3620221" y="5371074"/>
                  <a:ext cx="18288" cy="53216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9" name="Rectangle 348"/>
                <p:cNvSpPr/>
                <p:nvPr/>
              </p:nvSpPr>
              <p:spPr>
                <a:xfrm>
                  <a:off x="3620220" y="5265060"/>
                  <a:ext cx="18288" cy="704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0" name="Rectangle 349"/>
                <p:cNvSpPr/>
                <p:nvPr/>
              </p:nvSpPr>
              <p:spPr>
                <a:xfrm>
                  <a:off x="3629364" y="5724934"/>
                  <a:ext cx="73152" cy="1828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1" name="Rectangle 350"/>
                <p:cNvSpPr/>
                <p:nvPr/>
              </p:nvSpPr>
              <p:spPr>
                <a:xfrm>
                  <a:off x="3631828" y="5573338"/>
                  <a:ext cx="73152" cy="1828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2" name="Rectangle 351"/>
                <p:cNvSpPr/>
                <p:nvPr/>
              </p:nvSpPr>
              <p:spPr>
                <a:xfrm>
                  <a:off x="3620220" y="5899363"/>
                  <a:ext cx="736384" cy="3657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3" name="Rectangle 352"/>
                <p:cNvSpPr/>
                <p:nvPr/>
              </p:nvSpPr>
              <p:spPr>
                <a:xfrm>
                  <a:off x="4414436" y="5060219"/>
                  <a:ext cx="45719" cy="87987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4" name="Rectangle 353"/>
                <p:cNvSpPr/>
                <p:nvPr/>
              </p:nvSpPr>
              <p:spPr>
                <a:xfrm>
                  <a:off x="764774" y="6005663"/>
                  <a:ext cx="5390289" cy="57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5" name="Rectangle 354"/>
                <p:cNvSpPr/>
                <p:nvPr/>
              </p:nvSpPr>
              <p:spPr>
                <a:xfrm>
                  <a:off x="764774" y="4124326"/>
                  <a:ext cx="70052" cy="181161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6" name="Rectangle 355"/>
                <p:cNvSpPr/>
                <p:nvPr/>
              </p:nvSpPr>
              <p:spPr>
                <a:xfrm>
                  <a:off x="764774" y="2476263"/>
                  <a:ext cx="62908" cy="159105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7" name="Rectangle 356"/>
                <p:cNvSpPr/>
                <p:nvPr/>
              </p:nvSpPr>
              <p:spPr>
                <a:xfrm>
                  <a:off x="1255568" y="4796140"/>
                  <a:ext cx="18288" cy="17373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8" name="Rectangle 357"/>
                <p:cNvSpPr/>
                <p:nvPr/>
              </p:nvSpPr>
              <p:spPr>
                <a:xfrm>
                  <a:off x="1433092" y="4796140"/>
                  <a:ext cx="18288" cy="17373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9" name="Rectangle 358"/>
                <p:cNvSpPr/>
                <p:nvPr/>
              </p:nvSpPr>
              <p:spPr>
                <a:xfrm>
                  <a:off x="1708005" y="4796140"/>
                  <a:ext cx="18288" cy="17373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0" name="Rectangle 359"/>
                <p:cNvSpPr/>
                <p:nvPr/>
              </p:nvSpPr>
              <p:spPr>
                <a:xfrm>
                  <a:off x="1708005" y="5017966"/>
                  <a:ext cx="18288" cy="17373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1" name="Rectangle 360"/>
                <p:cNvSpPr/>
                <p:nvPr/>
              </p:nvSpPr>
              <p:spPr>
                <a:xfrm>
                  <a:off x="1433092" y="4999409"/>
                  <a:ext cx="18288" cy="17373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2" name="Rectangle 361"/>
                <p:cNvSpPr/>
                <p:nvPr/>
              </p:nvSpPr>
              <p:spPr>
                <a:xfrm>
                  <a:off x="1258217" y="5001299"/>
                  <a:ext cx="18288" cy="17373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3" name="Rectangle 362"/>
                <p:cNvSpPr/>
                <p:nvPr/>
              </p:nvSpPr>
              <p:spPr>
                <a:xfrm>
                  <a:off x="1614091" y="4886482"/>
                  <a:ext cx="27432" cy="30521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4" name="Rectangle 363"/>
                <p:cNvSpPr/>
                <p:nvPr/>
              </p:nvSpPr>
              <p:spPr>
                <a:xfrm>
                  <a:off x="1614090" y="4796140"/>
                  <a:ext cx="27432" cy="5959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5" name="Rectangle 364"/>
                <p:cNvSpPr/>
                <p:nvPr/>
              </p:nvSpPr>
              <p:spPr>
                <a:xfrm>
                  <a:off x="1517501" y="4886482"/>
                  <a:ext cx="27432" cy="30521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6" name="Rectangle 365"/>
                <p:cNvSpPr/>
                <p:nvPr/>
              </p:nvSpPr>
              <p:spPr>
                <a:xfrm>
                  <a:off x="1517500" y="4796140"/>
                  <a:ext cx="27432" cy="5959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7" name="Rectangle 366"/>
                <p:cNvSpPr/>
                <p:nvPr/>
              </p:nvSpPr>
              <p:spPr>
                <a:xfrm>
                  <a:off x="1164906" y="4886483"/>
                  <a:ext cx="27432" cy="30521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8" name="Rectangle 367"/>
                <p:cNvSpPr/>
                <p:nvPr/>
              </p:nvSpPr>
              <p:spPr>
                <a:xfrm>
                  <a:off x="1164906" y="4796141"/>
                  <a:ext cx="27432" cy="5959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9" name="Rectangle 368"/>
                <p:cNvSpPr/>
                <p:nvPr/>
              </p:nvSpPr>
              <p:spPr>
                <a:xfrm>
                  <a:off x="1082590" y="4886482"/>
                  <a:ext cx="27432" cy="30521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0" name="Rectangle 369"/>
                <p:cNvSpPr/>
                <p:nvPr/>
              </p:nvSpPr>
              <p:spPr>
                <a:xfrm>
                  <a:off x="1082589" y="4796140"/>
                  <a:ext cx="27432" cy="5959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1" name="Rectangle 370"/>
                <p:cNvSpPr/>
                <p:nvPr/>
              </p:nvSpPr>
              <p:spPr>
                <a:xfrm>
                  <a:off x="1335504" y="4809249"/>
                  <a:ext cx="27432" cy="38396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2" name="Rectangle 371"/>
                <p:cNvSpPr/>
                <p:nvPr/>
              </p:nvSpPr>
              <p:spPr>
                <a:xfrm>
                  <a:off x="1901688" y="4796140"/>
                  <a:ext cx="45719" cy="39556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3" name="Rectangle 372"/>
                <p:cNvSpPr/>
                <p:nvPr/>
              </p:nvSpPr>
              <p:spPr>
                <a:xfrm>
                  <a:off x="1901688" y="4460173"/>
                  <a:ext cx="45719" cy="29551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4" name="Rectangle 373"/>
                <p:cNvSpPr/>
                <p:nvPr/>
              </p:nvSpPr>
              <p:spPr>
                <a:xfrm>
                  <a:off x="1519965" y="4559997"/>
                  <a:ext cx="18288" cy="19202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5" name="Rectangle 374"/>
                <p:cNvSpPr/>
                <p:nvPr/>
              </p:nvSpPr>
              <p:spPr>
                <a:xfrm>
                  <a:off x="1616819" y="4559997"/>
                  <a:ext cx="18288" cy="19202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6" name="Rectangle 375"/>
                <p:cNvSpPr/>
                <p:nvPr/>
              </p:nvSpPr>
              <p:spPr>
                <a:xfrm>
                  <a:off x="1164906" y="4559997"/>
                  <a:ext cx="18288" cy="19202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7" name="Rectangle 376"/>
                <p:cNvSpPr/>
                <p:nvPr/>
              </p:nvSpPr>
              <p:spPr>
                <a:xfrm>
                  <a:off x="1087161" y="4563668"/>
                  <a:ext cx="18288" cy="19202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8" name="Rectangle 377"/>
                <p:cNvSpPr/>
                <p:nvPr/>
              </p:nvSpPr>
              <p:spPr>
                <a:xfrm>
                  <a:off x="1708004" y="4633912"/>
                  <a:ext cx="18288" cy="11810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9" name="Rectangle 378"/>
                <p:cNvSpPr/>
                <p:nvPr/>
              </p:nvSpPr>
              <p:spPr>
                <a:xfrm>
                  <a:off x="1430977" y="4633911"/>
                  <a:ext cx="18288" cy="11810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0" name="Rectangle 379"/>
                <p:cNvSpPr/>
                <p:nvPr/>
              </p:nvSpPr>
              <p:spPr>
                <a:xfrm>
                  <a:off x="1255568" y="4633910"/>
                  <a:ext cx="18288" cy="11810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1" name="Rectangle 380"/>
                <p:cNvSpPr/>
                <p:nvPr/>
              </p:nvSpPr>
              <p:spPr>
                <a:xfrm>
                  <a:off x="1705889" y="4472078"/>
                  <a:ext cx="18288" cy="11810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2" name="Rectangle 381"/>
                <p:cNvSpPr/>
                <p:nvPr/>
              </p:nvSpPr>
              <p:spPr>
                <a:xfrm>
                  <a:off x="1431510" y="4472078"/>
                  <a:ext cx="18288" cy="11810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3" name="Rectangle 382"/>
                <p:cNvSpPr/>
                <p:nvPr/>
              </p:nvSpPr>
              <p:spPr>
                <a:xfrm>
                  <a:off x="1255568" y="4472743"/>
                  <a:ext cx="18288" cy="11810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4" name="Rectangle 383"/>
                <p:cNvSpPr/>
                <p:nvPr/>
              </p:nvSpPr>
              <p:spPr>
                <a:xfrm>
                  <a:off x="1340076" y="4487893"/>
                  <a:ext cx="27432" cy="24127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5" name="Rectangle 384"/>
                <p:cNvSpPr/>
                <p:nvPr/>
              </p:nvSpPr>
              <p:spPr>
                <a:xfrm>
                  <a:off x="1087734" y="4472204"/>
                  <a:ext cx="18288" cy="5959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6" name="Rectangle 385"/>
                <p:cNvSpPr/>
                <p:nvPr/>
              </p:nvSpPr>
              <p:spPr>
                <a:xfrm>
                  <a:off x="1164906" y="4472743"/>
                  <a:ext cx="18288" cy="5959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7" name="Rectangle 386"/>
                <p:cNvSpPr/>
                <p:nvPr/>
              </p:nvSpPr>
              <p:spPr>
                <a:xfrm>
                  <a:off x="1519965" y="4472743"/>
                  <a:ext cx="18288" cy="5959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8" name="Rectangle 387"/>
                <p:cNvSpPr/>
                <p:nvPr/>
              </p:nvSpPr>
              <p:spPr>
                <a:xfrm>
                  <a:off x="1618662" y="4472743"/>
                  <a:ext cx="18288" cy="5959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9" name="Rectangle 388"/>
                <p:cNvSpPr/>
                <p:nvPr/>
              </p:nvSpPr>
              <p:spPr>
                <a:xfrm>
                  <a:off x="985258" y="4480119"/>
                  <a:ext cx="134288" cy="2743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0" name="Rectangle 389"/>
                <p:cNvSpPr/>
                <p:nvPr/>
              </p:nvSpPr>
              <p:spPr>
                <a:xfrm>
                  <a:off x="985258" y="4292918"/>
                  <a:ext cx="27432" cy="89878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1" name="Rectangle 390"/>
                <p:cNvSpPr/>
                <p:nvPr/>
              </p:nvSpPr>
              <p:spPr>
                <a:xfrm>
                  <a:off x="985258" y="4714876"/>
                  <a:ext cx="134288" cy="2743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2" name="Rectangle 391"/>
                <p:cNvSpPr/>
                <p:nvPr/>
              </p:nvSpPr>
              <p:spPr>
                <a:xfrm>
                  <a:off x="985258" y="4808885"/>
                  <a:ext cx="134288" cy="2743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3" name="Rectangle 392"/>
                <p:cNvSpPr/>
                <p:nvPr/>
              </p:nvSpPr>
              <p:spPr>
                <a:xfrm>
                  <a:off x="1164905" y="4480118"/>
                  <a:ext cx="393192" cy="2743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4" name="Rectangle 393"/>
                <p:cNvSpPr/>
                <p:nvPr/>
              </p:nvSpPr>
              <p:spPr>
                <a:xfrm>
                  <a:off x="1164905" y="4714306"/>
                  <a:ext cx="393192" cy="2743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5" name="Rectangle 394"/>
                <p:cNvSpPr/>
                <p:nvPr/>
              </p:nvSpPr>
              <p:spPr>
                <a:xfrm>
                  <a:off x="1164905" y="4808885"/>
                  <a:ext cx="393192" cy="2743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6" name="Rectangle 395"/>
                <p:cNvSpPr/>
                <p:nvPr/>
              </p:nvSpPr>
              <p:spPr>
                <a:xfrm>
                  <a:off x="1599820" y="4482913"/>
                  <a:ext cx="345205" cy="2743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7" name="Rectangle 396"/>
                <p:cNvSpPr/>
                <p:nvPr/>
              </p:nvSpPr>
              <p:spPr>
                <a:xfrm>
                  <a:off x="1599820" y="4714306"/>
                  <a:ext cx="345205" cy="2743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8" name="Rectangle 397"/>
                <p:cNvSpPr/>
                <p:nvPr/>
              </p:nvSpPr>
              <p:spPr>
                <a:xfrm>
                  <a:off x="1602202" y="4808885"/>
                  <a:ext cx="345205" cy="2743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9" name="Rectangle 398"/>
                <p:cNvSpPr/>
                <p:nvPr/>
              </p:nvSpPr>
              <p:spPr>
                <a:xfrm>
                  <a:off x="764774" y="5165778"/>
                  <a:ext cx="1176062" cy="2743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0" name="Rectangle 399"/>
                <p:cNvSpPr/>
                <p:nvPr/>
              </p:nvSpPr>
              <p:spPr>
                <a:xfrm>
                  <a:off x="1901688" y="5147491"/>
                  <a:ext cx="991058" cy="4571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1" name="Rectangle 400"/>
                <p:cNvSpPr/>
                <p:nvPr/>
              </p:nvSpPr>
              <p:spPr>
                <a:xfrm>
                  <a:off x="1909464" y="4637912"/>
                  <a:ext cx="486385" cy="5505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2" name="Rectangle 401"/>
                <p:cNvSpPr/>
                <p:nvPr/>
              </p:nvSpPr>
              <p:spPr>
                <a:xfrm>
                  <a:off x="2540495" y="4633910"/>
                  <a:ext cx="486385" cy="5505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3" name="Rectangle 402"/>
                <p:cNvSpPr/>
                <p:nvPr/>
              </p:nvSpPr>
              <p:spPr>
                <a:xfrm>
                  <a:off x="1901688" y="4896207"/>
                  <a:ext cx="498923" cy="4571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4" name="Rectangle 403"/>
                <p:cNvSpPr/>
                <p:nvPr/>
              </p:nvSpPr>
              <p:spPr>
                <a:xfrm>
                  <a:off x="2534225" y="4896207"/>
                  <a:ext cx="356139" cy="4571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5" name="Rectangle 404"/>
                <p:cNvSpPr/>
                <p:nvPr/>
              </p:nvSpPr>
              <p:spPr>
                <a:xfrm>
                  <a:off x="2840969" y="4792979"/>
                  <a:ext cx="49395" cy="16459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6" name="Rectangle 405"/>
                <p:cNvSpPr/>
                <p:nvPr/>
              </p:nvSpPr>
              <p:spPr>
                <a:xfrm>
                  <a:off x="2841991" y="5002281"/>
                  <a:ext cx="49395" cy="16459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7" name="Rectangle 406"/>
                <p:cNvSpPr/>
                <p:nvPr/>
              </p:nvSpPr>
              <p:spPr>
                <a:xfrm>
                  <a:off x="2842261" y="4541860"/>
                  <a:ext cx="48103" cy="21015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8" name="Rectangle 407"/>
                <p:cNvSpPr/>
                <p:nvPr/>
              </p:nvSpPr>
              <p:spPr>
                <a:xfrm>
                  <a:off x="2602887" y="4917112"/>
                  <a:ext cx="49395" cy="2760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9" name="Rectangle 408"/>
                <p:cNvSpPr/>
                <p:nvPr/>
              </p:nvSpPr>
              <p:spPr>
                <a:xfrm>
                  <a:off x="2731093" y="4579141"/>
                  <a:ext cx="49395" cy="16459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0" name="Rectangle 409"/>
                <p:cNvSpPr/>
                <p:nvPr/>
              </p:nvSpPr>
              <p:spPr>
                <a:xfrm>
                  <a:off x="2153735" y="4579141"/>
                  <a:ext cx="49395" cy="16459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1" name="Rectangle 410"/>
                <p:cNvSpPr/>
                <p:nvPr/>
              </p:nvSpPr>
              <p:spPr>
                <a:xfrm>
                  <a:off x="2734292" y="4842402"/>
                  <a:ext cx="45719" cy="35080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2" name="Rectangle 411"/>
                <p:cNvSpPr/>
                <p:nvPr/>
              </p:nvSpPr>
              <p:spPr>
                <a:xfrm>
                  <a:off x="2043611" y="4539990"/>
                  <a:ext cx="49395" cy="21570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3" name="Rectangle 412"/>
                <p:cNvSpPr/>
                <p:nvPr/>
              </p:nvSpPr>
              <p:spPr>
                <a:xfrm>
                  <a:off x="2043610" y="4801154"/>
                  <a:ext cx="49395" cy="16459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4" name="Rectangle 413"/>
                <p:cNvSpPr/>
                <p:nvPr/>
              </p:nvSpPr>
              <p:spPr>
                <a:xfrm>
                  <a:off x="2043923" y="5009063"/>
                  <a:ext cx="49084" cy="18263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5" name="Rectangle 414"/>
                <p:cNvSpPr/>
                <p:nvPr/>
              </p:nvSpPr>
              <p:spPr>
                <a:xfrm>
                  <a:off x="2284918" y="5050019"/>
                  <a:ext cx="36576" cy="14168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6" name="Rectangle 415"/>
                <p:cNvSpPr/>
                <p:nvPr/>
              </p:nvSpPr>
              <p:spPr>
                <a:xfrm>
                  <a:off x="2284917" y="4896207"/>
                  <a:ext cx="36576" cy="11297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7" name="Rectangle 416"/>
                <p:cNvSpPr/>
                <p:nvPr/>
              </p:nvSpPr>
              <p:spPr>
                <a:xfrm>
                  <a:off x="2153735" y="4842402"/>
                  <a:ext cx="49395" cy="9952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8" name="Rectangle 417"/>
                <p:cNvSpPr/>
                <p:nvPr/>
              </p:nvSpPr>
              <p:spPr>
                <a:xfrm>
                  <a:off x="1867111" y="5240349"/>
                  <a:ext cx="45719" cy="4571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9" name="Rectangle 418"/>
                <p:cNvSpPr/>
                <p:nvPr/>
              </p:nvSpPr>
              <p:spPr>
                <a:xfrm>
                  <a:off x="1867111" y="5165778"/>
                  <a:ext cx="45719" cy="3657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0" name="Rectangle 419"/>
                <p:cNvSpPr/>
                <p:nvPr/>
              </p:nvSpPr>
              <p:spPr>
                <a:xfrm>
                  <a:off x="2990850" y="4795787"/>
                  <a:ext cx="50375" cy="39851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1" name="Rectangle 420"/>
                <p:cNvSpPr/>
                <p:nvPr/>
              </p:nvSpPr>
              <p:spPr>
                <a:xfrm>
                  <a:off x="2973913" y="5157729"/>
                  <a:ext cx="950976" cy="3657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2" name="Rectangle 421"/>
                <p:cNvSpPr/>
                <p:nvPr/>
              </p:nvSpPr>
              <p:spPr>
                <a:xfrm>
                  <a:off x="2988362" y="4460172"/>
                  <a:ext cx="48207" cy="29213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3" name="Rectangle 422"/>
                <p:cNvSpPr/>
                <p:nvPr/>
              </p:nvSpPr>
              <p:spPr>
                <a:xfrm>
                  <a:off x="3019039" y="4808206"/>
                  <a:ext cx="310896" cy="2743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4" name="Rectangle 423"/>
                <p:cNvSpPr/>
                <p:nvPr/>
              </p:nvSpPr>
              <p:spPr>
                <a:xfrm>
                  <a:off x="3368316" y="4811156"/>
                  <a:ext cx="432200" cy="2743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5" name="Rectangle 424"/>
                <p:cNvSpPr/>
                <p:nvPr/>
              </p:nvSpPr>
              <p:spPr>
                <a:xfrm>
                  <a:off x="2962294" y="5167239"/>
                  <a:ext cx="18288" cy="1828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6" name="Rectangle 425"/>
                <p:cNvSpPr/>
                <p:nvPr/>
              </p:nvSpPr>
              <p:spPr>
                <a:xfrm>
                  <a:off x="2881356" y="5164874"/>
                  <a:ext cx="18288" cy="1828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7" name="Rectangle 426"/>
                <p:cNvSpPr/>
                <p:nvPr/>
              </p:nvSpPr>
              <p:spPr>
                <a:xfrm>
                  <a:off x="3019039" y="4482913"/>
                  <a:ext cx="310896" cy="2743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8" name="Rectangle 427"/>
                <p:cNvSpPr/>
                <p:nvPr/>
              </p:nvSpPr>
              <p:spPr>
                <a:xfrm>
                  <a:off x="3019136" y="4718378"/>
                  <a:ext cx="310896" cy="2743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9" name="Rectangle 428"/>
                <p:cNvSpPr/>
                <p:nvPr/>
              </p:nvSpPr>
              <p:spPr>
                <a:xfrm>
                  <a:off x="3368316" y="4482913"/>
                  <a:ext cx="432200" cy="2743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0" name="Rectangle 429"/>
                <p:cNvSpPr/>
                <p:nvPr/>
              </p:nvSpPr>
              <p:spPr>
                <a:xfrm>
                  <a:off x="3368316" y="4718378"/>
                  <a:ext cx="432200" cy="2743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1" name="Rectangle 430"/>
                <p:cNvSpPr/>
                <p:nvPr/>
              </p:nvSpPr>
              <p:spPr>
                <a:xfrm>
                  <a:off x="3193919" y="4809249"/>
                  <a:ext cx="27432" cy="38396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2" name="Rectangle 431"/>
                <p:cNvSpPr/>
                <p:nvPr/>
              </p:nvSpPr>
              <p:spPr>
                <a:xfrm>
                  <a:off x="3291628" y="4809249"/>
                  <a:ext cx="27432" cy="38396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3" name="Rectangle 432"/>
                <p:cNvSpPr/>
                <p:nvPr/>
              </p:nvSpPr>
              <p:spPr>
                <a:xfrm>
                  <a:off x="3381946" y="4809249"/>
                  <a:ext cx="27432" cy="38396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4" name="Rectangle 433"/>
                <p:cNvSpPr/>
                <p:nvPr/>
              </p:nvSpPr>
              <p:spPr>
                <a:xfrm>
                  <a:off x="3489022" y="4809249"/>
                  <a:ext cx="27432" cy="38396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5" name="Rectangle 434"/>
                <p:cNvSpPr/>
                <p:nvPr/>
              </p:nvSpPr>
              <p:spPr>
                <a:xfrm>
                  <a:off x="3193918" y="4460385"/>
                  <a:ext cx="27432" cy="28135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6" name="Rectangle 435"/>
                <p:cNvSpPr/>
                <p:nvPr/>
              </p:nvSpPr>
              <p:spPr>
                <a:xfrm>
                  <a:off x="3291627" y="4460385"/>
                  <a:ext cx="27432" cy="28135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7" name="Rectangle 436"/>
                <p:cNvSpPr/>
                <p:nvPr/>
              </p:nvSpPr>
              <p:spPr>
                <a:xfrm>
                  <a:off x="3381945" y="4460385"/>
                  <a:ext cx="27432" cy="28135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8" name="Rectangle 437"/>
                <p:cNvSpPr/>
                <p:nvPr/>
              </p:nvSpPr>
              <p:spPr>
                <a:xfrm>
                  <a:off x="3489021" y="4460385"/>
                  <a:ext cx="27432" cy="28135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9" name="Rectangle 438"/>
                <p:cNvSpPr/>
                <p:nvPr/>
              </p:nvSpPr>
              <p:spPr>
                <a:xfrm>
                  <a:off x="3654801" y="4460385"/>
                  <a:ext cx="27432" cy="28135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0" name="Rectangle 439"/>
                <p:cNvSpPr/>
                <p:nvPr/>
              </p:nvSpPr>
              <p:spPr>
                <a:xfrm>
                  <a:off x="3761786" y="4460385"/>
                  <a:ext cx="27432" cy="28135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1" name="Rectangle 440"/>
                <p:cNvSpPr/>
                <p:nvPr/>
              </p:nvSpPr>
              <p:spPr>
                <a:xfrm>
                  <a:off x="3852195" y="4460385"/>
                  <a:ext cx="27432" cy="28135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2" name="Rectangle 441"/>
                <p:cNvSpPr/>
                <p:nvPr/>
              </p:nvSpPr>
              <p:spPr>
                <a:xfrm>
                  <a:off x="3841554" y="4480118"/>
                  <a:ext cx="411480" cy="2743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3" name="Rectangle 442"/>
                <p:cNvSpPr/>
                <p:nvPr/>
              </p:nvSpPr>
              <p:spPr>
                <a:xfrm>
                  <a:off x="4196897" y="4480119"/>
                  <a:ext cx="27432" cy="2616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4" name="Rectangle 443"/>
                <p:cNvSpPr/>
                <p:nvPr/>
              </p:nvSpPr>
              <p:spPr>
                <a:xfrm>
                  <a:off x="4180143" y="4714307"/>
                  <a:ext cx="175441" cy="2743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5" name="Rectangle 444"/>
                <p:cNvSpPr/>
                <p:nvPr/>
              </p:nvSpPr>
              <p:spPr>
                <a:xfrm>
                  <a:off x="4275465" y="4608861"/>
                  <a:ext cx="175441" cy="2743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6" name="Rectangle 445"/>
                <p:cNvSpPr/>
                <p:nvPr/>
              </p:nvSpPr>
              <p:spPr>
                <a:xfrm>
                  <a:off x="4197240" y="4608861"/>
                  <a:ext cx="45719" cy="2743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7" name="Rectangle 446"/>
                <p:cNvSpPr/>
                <p:nvPr/>
              </p:nvSpPr>
              <p:spPr>
                <a:xfrm>
                  <a:off x="4277399" y="4481064"/>
                  <a:ext cx="155533" cy="2743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8" name="Rectangle 447"/>
                <p:cNvSpPr/>
                <p:nvPr/>
              </p:nvSpPr>
              <p:spPr>
                <a:xfrm>
                  <a:off x="4328417" y="4683749"/>
                  <a:ext cx="27432" cy="52819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9" name="Rectangle 448"/>
                <p:cNvSpPr/>
                <p:nvPr/>
              </p:nvSpPr>
              <p:spPr>
                <a:xfrm>
                  <a:off x="2576612" y="4351503"/>
                  <a:ext cx="740664" cy="5486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0" name="Rectangle 449"/>
                <p:cNvSpPr/>
                <p:nvPr/>
              </p:nvSpPr>
              <p:spPr>
                <a:xfrm>
                  <a:off x="3358515" y="4351502"/>
                  <a:ext cx="191564" cy="5486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1" name="Rectangle 450"/>
                <p:cNvSpPr/>
                <p:nvPr/>
              </p:nvSpPr>
              <p:spPr>
                <a:xfrm>
                  <a:off x="3609418" y="4351502"/>
                  <a:ext cx="191564" cy="5486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2" name="Rectangle 451"/>
                <p:cNvSpPr/>
                <p:nvPr/>
              </p:nvSpPr>
              <p:spPr>
                <a:xfrm>
                  <a:off x="3844382" y="4351502"/>
                  <a:ext cx="585866" cy="5486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3" name="Rectangle 452"/>
                <p:cNvSpPr/>
                <p:nvPr/>
              </p:nvSpPr>
              <p:spPr>
                <a:xfrm>
                  <a:off x="3165821" y="4250013"/>
                  <a:ext cx="45719" cy="15635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4" name="Rectangle 453"/>
                <p:cNvSpPr/>
                <p:nvPr/>
              </p:nvSpPr>
              <p:spPr>
                <a:xfrm>
                  <a:off x="2990850" y="4250013"/>
                  <a:ext cx="45719" cy="1796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5" name="Rectangle 454"/>
                <p:cNvSpPr/>
                <p:nvPr/>
              </p:nvSpPr>
              <p:spPr>
                <a:xfrm>
                  <a:off x="2840874" y="4351502"/>
                  <a:ext cx="45719" cy="1451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6" name="Rectangle 455"/>
                <p:cNvSpPr/>
                <p:nvPr/>
              </p:nvSpPr>
              <p:spPr>
                <a:xfrm>
                  <a:off x="2732930" y="4351502"/>
                  <a:ext cx="50757" cy="10888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7" name="Rectangle 456"/>
                <p:cNvSpPr/>
                <p:nvPr/>
              </p:nvSpPr>
              <p:spPr>
                <a:xfrm>
                  <a:off x="2809629" y="4250014"/>
                  <a:ext cx="45719" cy="15593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8" name="Rectangle 457"/>
                <p:cNvSpPr/>
                <p:nvPr/>
              </p:nvSpPr>
              <p:spPr>
                <a:xfrm>
                  <a:off x="3944141" y="4326561"/>
                  <a:ext cx="45719" cy="7980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9" name="Rectangle 458"/>
                <p:cNvSpPr/>
                <p:nvPr/>
              </p:nvSpPr>
              <p:spPr>
                <a:xfrm>
                  <a:off x="4158638" y="4326561"/>
                  <a:ext cx="45719" cy="7980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0" name="Rectangle 459"/>
                <p:cNvSpPr/>
                <p:nvPr/>
              </p:nvSpPr>
              <p:spPr>
                <a:xfrm>
                  <a:off x="3944141" y="4173219"/>
                  <a:ext cx="45719" cy="10058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1" name="Rectangle 460"/>
                <p:cNvSpPr/>
                <p:nvPr/>
              </p:nvSpPr>
              <p:spPr>
                <a:xfrm>
                  <a:off x="3941705" y="3895440"/>
                  <a:ext cx="48155" cy="20031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2" name="Rectangle 461"/>
                <p:cNvSpPr/>
                <p:nvPr/>
              </p:nvSpPr>
              <p:spPr>
                <a:xfrm>
                  <a:off x="3944141" y="4220265"/>
                  <a:ext cx="487445" cy="4571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3" name="Rectangle 462"/>
                <p:cNvSpPr/>
                <p:nvPr/>
              </p:nvSpPr>
              <p:spPr>
                <a:xfrm>
                  <a:off x="4154595" y="3895439"/>
                  <a:ext cx="45719" cy="37836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4" name="Rectangle 463"/>
                <p:cNvSpPr/>
                <p:nvPr/>
              </p:nvSpPr>
              <p:spPr>
                <a:xfrm>
                  <a:off x="3939564" y="3672935"/>
                  <a:ext cx="45720" cy="13716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5" name="Rectangle 464"/>
                <p:cNvSpPr/>
                <p:nvPr/>
              </p:nvSpPr>
              <p:spPr>
                <a:xfrm>
                  <a:off x="4154594" y="3672935"/>
                  <a:ext cx="45720" cy="13716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6" name="Rectangle 465"/>
                <p:cNvSpPr/>
                <p:nvPr/>
              </p:nvSpPr>
              <p:spPr>
                <a:xfrm>
                  <a:off x="3944141" y="3718655"/>
                  <a:ext cx="487445" cy="4571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7" name="Rectangle 466"/>
                <p:cNvSpPr/>
                <p:nvPr/>
              </p:nvSpPr>
              <p:spPr>
                <a:xfrm>
                  <a:off x="3871265" y="3520442"/>
                  <a:ext cx="560321" cy="4571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8" name="Rectangle 467"/>
                <p:cNvSpPr/>
                <p:nvPr/>
              </p:nvSpPr>
              <p:spPr>
                <a:xfrm>
                  <a:off x="4154593" y="3520441"/>
                  <a:ext cx="56019" cy="9858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9" name="Rectangle 468"/>
                <p:cNvSpPr/>
                <p:nvPr/>
              </p:nvSpPr>
              <p:spPr>
                <a:xfrm>
                  <a:off x="3942692" y="3520441"/>
                  <a:ext cx="45720" cy="9858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0" name="Rectangle 469"/>
                <p:cNvSpPr/>
                <p:nvPr/>
              </p:nvSpPr>
              <p:spPr>
                <a:xfrm>
                  <a:off x="2990154" y="4012954"/>
                  <a:ext cx="45719" cy="15544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1" name="Rectangle 470"/>
                <p:cNvSpPr/>
                <p:nvPr/>
              </p:nvSpPr>
              <p:spPr>
                <a:xfrm>
                  <a:off x="3163896" y="4012954"/>
                  <a:ext cx="45719" cy="15544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2" name="Rectangle 471"/>
                <p:cNvSpPr/>
                <p:nvPr/>
              </p:nvSpPr>
              <p:spPr>
                <a:xfrm>
                  <a:off x="2809629" y="3631407"/>
                  <a:ext cx="45719" cy="53699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3" name="Rectangle 472"/>
                <p:cNvSpPr/>
                <p:nvPr/>
              </p:nvSpPr>
              <p:spPr>
                <a:xfrm>
                  <a:off x="2988342" y="3627857"/>
                  <a:ext cx="47531" cy="32918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4" name="Rectangle 473"/>
                <p:cNvSpPr/>
                <p:nvPr/>
              </p:nvSpPr>
              <p:spPr>
                <a:xfrm>
                  <a:off x="3164507" y="3520442"/>
                  <a:ext cx="45719" cy="4401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5" name="Rectangle 474"/>
                <p:cNvSpPr/>
                <p:nvPr/>
              </p:nvSpPr>
              <p:spPr>
                <a:xfrm>
                  <a:off x="2809629" y="4051220"/>
                  <a:ext cx="398005" cy="4571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6" name="Rectangle 475"/>
                <p:cNvSpPr/>
                <p:nvPr/>
              </p:nvSpPr>
              <p:spPr>
                <a:xfrm>
                  <a:off x="2809629" y="3658649"/>
                  <a:ext cx="398005" cy="2743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7" name="Rectangle 476"/>
                <p:cNvSpPr/>
                <p:nvPr/>
              </p:nvSpPr>
              <p:spPr>
                <a:xfrm>
                  <a:off x="2929742" y="3893330"/>
                  <a:ext cx="106131" cy="2743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8" name="Rectangle 477"/>
                <p:cNvSpPr/>
                <p:nvPr/>
              </p:nvSpPr>
              <p:spPr>
                <a:xfrm>
                  <a:off x="2809629" y="3895584"/>
                  <a:ext cx="70486" cy="2743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9" name="Rectangle 478"/>
                <p:cNvSpPr/>
                <p:nvPr/>
              </p:nvSpPr>
              <p:spPr>
                <a:xfrm>
                  <a:off x="3611848" y="3520442"/>
                  <a:ext cx="202625" cy="4571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0" name="Rectangle 479"/>
                <p:cNvSpPr/>
                <p:nvPr/>
              </p:nvSpPr>
              <p:spPr>
                <a:xfrm>
                  <a:off x="3313829" y="3520442"/>
                  <a:ext cx="236250" cy="492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1" name="Rectangle 480"/>
                <p:cNvSpPr/>
                <p:nvPr/>
              </p:nvSpPr>
              <p:spPr>
                <a:xfrm>
                  <a:off x="2717057" y="3520442"/>
                  <a:ext cx="563602" cy="4571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2" name="Rectangle 481"/>
                <p:cNvSpPr/>
                <p:nvPr/>
              </p:nvSpPr>
              <p:spPr>
                <a:xfrm>
                  <a:off x="2988342" y="3519476"/>
                  <a:ext cx="45719" cy="7145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3" name="Rectangle 482"/>
                <p:cNvSpPr/>
                <p:nvPr/>
              </p:nvSpPr>
              <p:spPr>
                <a:xfrm>
                  <a:off x="2809629" y="3519476"/>
                  <a:ext cx="45719" cy="7145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4" name="Rectangle 483"/>
                <p:cNvSpPr/>
                <p:nvPr/>
              </p:nvSpPr>
              <p:spPr>
                <a:xfrm>
                  <a:off x="2606563" y="4334132"/>
                  <a:ext cx="36576" cy="7145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5" name="Rectangle 484"/>
                <p:cNvSpPr/>
                <p:nvPr/>
              </p:nvSpPr>
              <p:spPr>
                <a:xfrm>
                  <a:off x="2661284" y="4334132"/>
                  <a:ext cx="36576" cy="7145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6" name="Rectangle 485"/>
                <p:cNvSpPr/>
                <p:nvPr/>
              </p:nvSpPr>
              <p:spPr>
                <a:xfrm>
                  <a:off x="2716004" y="4334132"/>
                  <a:ext cx="36576" cy="7145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7" name="Rectangle 486"/>
                <p:cNvSpPr/>
                <p:nvPr/>
              </p:nvSpPr>
              <p:spPr>
                <a:xfrm>
                  <a:off x="1599819" y="4351503"/>
                  <a:ext cx="753531" cy="5486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8" name="Rectangle 487"/>
                <p:cNvSpPr/>
                <p:nvPr/>
              </p:nvSpPr>
              <p:spPr>
                <a:xfrm>
                  <a:off x="2175713" y="4334917"/>
                  <a:ext cx="36576" cy="7145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9" name="Rectangle 488"/>
                <p:cNvSpPr/>
                <p:nvPr/>
              </p:nvSpPr>
              <p:spPr>
                <a:xfrm>
                  <a:off x="2230434" y="4334917"/>
                  <a:ext cx="36576" cy="7145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0" name="Rectangle 489"/>
                <p:cNvSpPr/>
                <p:nvPr/>
              </p:nvSpPr>
              <p:spPr>
                <a:xfrm>
                  <a:off x="2285154" y="4334917"/>
                  <a:ext cx="36576" cy="7145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1" name="Rectangle 490"/>
                <p:cNvSpPr/>
                <p:nvPr/>
              </p:nvSpPr>
              <p:spPr>
                <a:xfrm>
                  <a:off x="2153735" y="4351502"/>
                  <a:ext cx="50757" cy="10888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2" name="Rectangle 491"/>
                <p:cNvSpPr/>
                <p:nvPr/>
              </p:nvSpPr>
              <p:spPr>
                <a:xfrm>
                  <a:off x="2043611" y="4351503"/>
                  <a:ext cx="50757" cy="14385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3" name="Rectangle 492"/>
                <p:cNvSpPr/>
                <p:nvPr/>
              </p:nvSpPr>
              <p:spPr>
                <a:xfrm>
                  <a:off x="1901688" y="4323807"/>
                  <a:ext cx="45720" cy="10888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4" name="Rectangle 493"/>
                <p:cNvSpPr/>
                <p:nvPr/>
              </p:nvSpPr>
              <p:spPr>
                <a:xfrm>
                  <a:off x="2076657" y="4312022"/>
                  <a:ext cx="50757" cy="9434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5" name="Rectangle 494"/>
                <p:cNvSpPr/>
                <p:nvPr/>
              </p:nvSpPr>
              <p:spPr>
                <a:xfrm>
                  <a:off x="1388824" y="4351503"/>
                  <a:ext cx="164592" cy="5486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6" name="Rectangle 495"/>
                <p:cNvSpPr/>
                <p:nvPr/>
              </p:nvSpPr>
              <p:spPr>
                <a:xfrm>
                  <a:off x="1174343" y="4351503"/>
                  <a:ext cx="164592" cy="5486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7" name="Rectangle 496"/>
                <p:cNvSpPr/>
                <p:nvPr/>
              </p:nvSpPr>
              <p:spPr>
                <a:xfrm>
                  <a:off x="764774" y="4351502"/>
                  <a:ext cx="355345" cy="548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8" name="Rectangle 497"/>
                <p:cNvSpPr/>
                <p:nvPr/>
              </p:nvSpPr>
              <p:spPr>
                <a:xfrm>
                  <a:off x="1696999" y="4323808"/>
                  <a:ext cx="36576" cy="10025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9" name="Rectangle 498"/>
                <p:cNvSpPr/>
                <p:nvPr/>
              </p:nvSpPr>
              <p:spPr>
                <a:xfrm>
                  <a:off x="1255568" y="4353969"/>
                  <a:ext cx="18288" cy="6400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0" name="Rectangle 499"/>
                <p:cNvSpPr/>
                <p:nvPr/>
              </p:nvSpPr>
              <p:spPr>
                <a:xfrm>
                  <a:off x="1431510" y="4353969"/>
                  <a:ext cx="18288" cy="6400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1" name="Rectangle 500"/>
                <p:cNvSpPr/>
                <p:nvPr/>
              </p:nvSpPr>
              <p:spPr>
                <a:xfrm>
                  <a:off x="1519965" y="4353969"/>
                  <a:ext cx="18288" cy="6400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2" name="Rectangle 501"/>
                <p:cNvSpPr/>
                <p:nvPr/>
              </p:nvSpPr>
              <p:spPr>
                <a:xfrm>
                  <a:off x="1618662" y="4353969"/>
                  <a:ext cx="18288" cy="6400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3" name="Rectangle 502"/>
                <p:cNvSpPr/>
                <p:nvPr/>
              </p:nvSpPr>
              <p:spPr>
                <a:xfrm>
                  <a:off x="1176346" y="4353969"/>
                  <a:ext cx="18288" cy="6400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4" name="Rectangle 503"/>
                <p:cNvSpPr/>
                <p:nvPr/>
              </p:nvSpPr>
              <p:spPr>
                <a:xfrm>
                  <a:off x="1087734" y="4353969"/>
                  <a:ext cx="18288" cy="6400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5" name="Rectangle 504"/>
                <p:cNvSpPr/>
                <p:nvPr/>
              </p:nvSpPr>
              <p:spPr>
                <a:xfrm>
                  <a:off x="985258" y="3820806"/>
                  <a:ext cx="27432" cy="7315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6" name="Rectangle 505"/>
                <p:cNvSpPr/>
                <p:nvPr/>
              </p:nvSpPr>
              <p:spPr>
                <a:xfrm>
                  <a:off x="988869" y="3936630"/>
                  <a:ext cx="27432" cy="11887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7" name="Rectangle 506"/>
                <p:cNvSpPr/>
                <p:nvPr/>
              </p:nvSpPr>
              <p:spPr>
                <a:xfrm>
                  <a:off x="988869" y="4121682"/>
                  <a:ext cx="27432" cy="914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8" name="Rectangle 507"/>
                <p:cNvSpPr/>
                <p:nvPr/>
              </p:nvSpPr>
              <p:spPr>
                <a:xfrm>
                  <a:off x="764773" y="3821470"/>
                  <a:ext cx="242081" cy="2743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9" name="Rectangle 508"/>
                <p:cNvSpPr/>
                <p:nvPr/>
              </p:nvSpPr>
              <p:spPr>
                <a:xfrm>
                  <a:off x="770609" y="4000294"/>
                  <a:ext cx="242081" cy="2743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0" name="Rectangle 509"/>
                <p:cNvSpPr/>
                <p:nvPr/>
              </p:nvSpPr>
              <p:spPr>
                <a:xfrm>
                  <a:off x="774220" y="4154686"/>
                  <a:ext cx="242081" cy="2743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1" name="Rectangle 510"/>
                <p:cNvSpPr/>
                <p:nvPr/>
              </p:nvSpPr>
              <p:spPr>
                <a:xfrm>
                  <a:off x="1687856" y="3518767"/>
                  <a:ext cx="45719" cy="52638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2" name="Rectangle 511"/>
                <p:cNvSpPr/>
                <p:nvPr/>
              </p:nvSpPr>
              <p:spPr>
                <a:xfrm>
                  <a:off x="1687856" y="4090678"/>
                  <a:ext cx="45719" cy="14204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3" name="Rectangle 512"/>
                <p:cNvSpPr/>
                <p:nvPr/>
              </p:nvSpPr>
              <p:spPr>
                <a:xfrm>
                  <a:off x="1899306" y="3627857"/>
                  <a:ext cx="48102" cy="60486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4" name="Rectangle 513"/>
                <p:cNvSpPr/>
                <p:nvPr/>
              </p:nvSpPr>
              <p:spPr>
                <a:xfrm>
                  <a:off x="2079312" y="3923063"/>
                  <a:ext cx="45719" cy="3096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5" name="Rectangle 514"/>
                <p:cNvSpPr/>
                <p:nvPr/>
              </p:nvSpPr>
              <p:spPr>
                <a:xfrm>
                  <a:off x="2077116" y="3520442"/>
                  <a:ext cx="47915" cy="34704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6" name="Rectangle 515"/>
                <p:cNvSpPr/>
                <p:nvPr/>
              </p:nvSpPr>
              <p:spPr>
                <a:xfrm>
                  <a:off x="1691124" y="3520442"/>
                  <a:ext cx="557598" cy="4571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7" name="Rectangle 516"/>
                <p:cNvSpPr/>
                <p:nvPr/>
              </p:nvSpPr>
              <p:spPr>
                <a:xfrm>
                  <a:off x="2291072" y="3520442"/>
                  <a:ext cx="192024" cy="4571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8" name="Rectangle 517"/>
                <p:cNvSpPr/>
                <p:nvPr/>
              </p:nvSpPr>
              <p:spPr>
                <a:xfrm>
                  <a:off x="2528742" y="3522227"/>
                  <a:ext cx="146304" cy="4571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9" name="Rectangle 518"/>
                <p:cNvSpPr/>
                <p:nvPr/>
              </p:nvSpPr>
              <p:spPr>
                <a:xfrm>
                  <a:off x="1691123" y="4167401"/>
                  <a:ext cx="265703" cy="2743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0" name="Rectangle 519"/>
                <p:cNvSpPr/>
                <p:nvPr/>
              </p:nvSpPr>
              <p:spPr>
                <a:xfrm>
                  <a:off x="1687856" y="3750657"/>
                  <a:ext cx="259552" cy="2743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1" name="Rectangle 520"/>
                <p:cNvSpPr/>
                <p:nvPr/>
              </p:nvSpPr>
              <p:spPr>
                <a:xfrm>
                  <a:off x="1794772" y="3933622"/>
                  <a:ext cx="152636" cy="2743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2" name="Rectangle 521"/>
                <p:cNvSpPr/>
                <p:nvPr/>
              </p:nvSpPr>
              <p:spPr>
                <a:xfrm>
                  <a:off x="1691122" y="3933621"/>
                  <a:ext cx="63715" cy="2743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3" name="Rectangle 522"/>
                <p:cNvSpPr/>
                <p:nvPr/>
              </p:nvSpPr>
              <p:spPr>
                <a:xfrm>
                  <a:off x="1926415" y="4038901"/>
                  <a:ext cx="152636" cy="3657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4" name="Rectangle 523"/>
                <p:cNvSpPr/>
                <p:nvPr/>
              </p:nvSpPr>
              <p:spPr>
                <a:xfrm>
                  <a:off x="2059529" y="4163842"/>
                  <a:ext cx="65502" cy="2743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5" name="Rectangle 524"/>
                <p:cNvSpPr/>
                <p:nvPr/>
              </p:nvSpPr>
              <p:spPr>
                <a:xfrm>
                  <a:off x="1901689" y="3519476"/>
                  <a:ext cx="45719" cy="7208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6" name="Rectangle 525"/>
                <p:cNvSpPr/>
                <p:nvPr/>
              </p:nvSpPr>
              <p:spPr>
                <a:xfrm>
                  <a:off x="2061316" y="3657457"/>
                  <a:ext cx="63715" cy="2743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7" name="Rectangle 526"/>
                <p:cNvSpPr/>
                <p:nvPr/>
              </p:nvSpPr>
              <p:spPr>
                <a:xfrm>
                  <a:off x="2061316" y="3768242"/>
                  <a:ext cx="63715" cy="2743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8" name="Rectangle 527"/>
                <p:cNvSpPr/>
                <p:nvPr/>
              </p:nvSpPr>
              <p:spPr>
                <a:xfrm>
                  <a:off x="1915403" y="3768241"/>
                  <a:ext cx="93337" cy="2743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9" name="Rectangle 528"/>
                <p:cNvSpPr/>
                <p:nvPr/>
              </p:nvSpPr>
              <p:spPr>
                <a:xfrm>
                  <a:off x="1926415" y="3657457"/>
                  <a:ext cx="93337" cy="2743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0" name="Rectangle 529"/>
                <p:cNvSpPr/>
                <p:nvPr/>
              </p:nvSpPr>
              <p:spPr>
                <a:xfrm>
                  <a:off x="2576612" y="3191539"/>
                  <a:ext cx="259552" cy="2743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1" name="Rectangle 530"/>
                <p:cNvSpPr/>
                <p:nvPr/>
              </p:nvSpPr>
              <p:spPr>
                <a:xfrm>
                  <a:off x="1993932" y="3187834"/>
                  <a:ext cx="283464" cy="2743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2" name="Rectangle 531"/>
                <p:cNvSpPr/>
                <p:nvPr/>
              </p:nvSpPr>
              <p:spPr>
                <a:xfrm>
                  <a:off x="1726292" y="2920507"/>
                  <a:ext cx="189112" cy="2743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3" name="Rectangle 532"/>
                <p:cNvSpPr/>
                <p:nvPr/>
              </p:nvSpPr>
              <p:spPr>
                <a:xfrm>
                  <a:off x="1765199" y="3407927"/>
                  <a:ext cx="161215" cy="2743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4" name="Rectangle 533"/>
                <p:cNvSpPr/>
                <p:nvPr/>
              </p:nvSpPr>
              <p:spPr>
                <a:xfrm>
                  <a:off x="1958242" y="3410999"/>
                  <a:ext cx="905491" cy="2743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5" name="Rectangle 534"/>
                <p:cNvSpPr/>
                <p:nvPr/>
              </p:nvSpPr>
              <p:spPr>
                <a:xfrm>
                  <a:off x="2887859" y="3410999"/>
                  <a:ext cx="455319" cy="2743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6" name="Rectangle 535"/>
                <p:cNvSpPr/>
                <p:nvPr/>
              </p:nvSpPr>
              <p:spPr>
                <a:xfrm>
                  <a:off x="3391090" y="3410999"/>
                  <a:ext cx="196314" cy="2743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7" name="Rectangle 536"/>
                <p:cNvSpPr/>
                <p:nvPr/>
              </p:nvSpPr>
              <p:spPr>
                <a:xfrm>
                  <a:off x="3673068" y="3410999"/>
                  <a:ext cx="284593" cy="2743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8" name="Rectangle 537"/>
                <p:cNvSpPr/>
                <p:nvPr/>
              </p:nvSpPr>
              <p:spPr>
                <a:xfrm>
                  <a:off x="1772422" y="2849906"/>
                  <a:ext cx="1091311" cy="2743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9" name="Rectangle 538"/>
                <p:cNvSpPr/>
                <p:nvPr/>
              </p:nvSpPr>
              <p:spPr>
                <a:xfrm>
                  <a:off x="2889410" y="2849906"/>
                  <a:ext cx="147159" cy="2743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0" name="Rectangle 539"/>
                <p:cNvSpPr/>
                <p:nvPr/>
              </p:nvSpPr>
              <p:spPr>
                <a:xfrm>
                  <a:off x="2904353" y="2869152"/>
                  <a:ext cx="27432" cy="56927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1" name="Rectangle 540"/>
                <p:cNvSpPr/>
                <p:nvPr/>
              </p:nvSpPr>
              <p:spPr>
                <a:xfrm>
                  <a:off x="2816486" y="2866229"/>
                  <a:ext cx="27432" cy="56927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2" name="Rectangle 541"/>
                <p:cNvSpPr/>
                <p:nvPr/>
              </p:nvSpPr>
              <p:spPr>
                <a:xfrm>
                  <a:off x="1975754" y="2849906"/>
                  <a:ext cx="27432" cy="56927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3" name="Rectangle 542"/>
                <p:cNvSpPr/>
                <p:nvPr/>
              </p:nvSpPr>
              <p:spPr>
                <a:xfrm>
                  <a:off x="1892543" y="2920506"/>
                  <a:ext cx="27432" cy="51554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4" name="Rectangle 543"/>
                <p:cNvSpPr/>
                <p:nvPr/>
              </p:nvSpPr>
              <p:spPr>
                <a:xfrm>
                  <a:off x="2321835" y="2849430"/>
                  <a:ext cx="27432" cy="22357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5" name="Rectangle 544"/>
                <p:cNvSpPr/>
                <p:nvPr/>
              </p:nvSpPr>
              <p:spPr>
                <a:xfrm>
                  <a:off x="2506603" y="2850287"/>
                  <a:ext cx="27432" cy="22357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6" name="Rectangle 545"/>
                <p:cNvSpPr/>
                <p:nvPr/>
              </p:nvSpPr>
              <p:spPr>
                <a:xfrm>
                  <a:off x="3468042" y="3181190"/>
                  <a:ext cx="18288" cy="7315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7" name="Rectangle 546"/>
                <p:cNvSpPr/>
                <p:nvPr/>
              </p:nvSpPr>
              <p:spPr>
                <a:xfrm>
                  <a:off x="3868631" y="3181190"/>
                  <a:ext cx="18288" cy="7315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8" name="Rectangle 547"/>
                <p:cNvSpPr/>
                <p:nvPr/>
              </p:nvSpPr>
              <p:spPr>
                <a:xfrm>
                  <a:off x="3468042" y="3388139"/>
                  <a:ext cx="18288" cy="457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9" name="Rectangle 548"/>
                <p:cNvSpPr/>
                <p:nvPr/>
              </p:nvSpPr>
              <p:spPr>
                <a:xfrm>
                  <a:off x="3868631" y="3388139"/>
                  <a:ext cx="18288" cy="457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0" name="Rectangle 549"/>
                <p:cNvSpPr/>
                <p:nvPr/>
              </p:nvSpPr>
              <p:spPr>
                <a:xfrm>
                  <a:off x="3468042" y="2959885"/>
                  <a:ext cx="18288" cy="457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1" name="Rectangle 550"/>
                <p:cNvSpPr/>
                <p:nvPr/>
              </p:nvSpPr>
              <p:spPr>
                <a:xfrm>
                  <a:off x="3868631" y="2959885"/>
                  <a:ext cx="18288" cy="457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2" name="Rectangle 551"/>
                <p:cNvSpPr/>
                <p:nvPr/>
              </p:nvSpPr>
              <p:spPr>
                <a:xfrm>
                  <a:off x="4071747" y="2954404"/>
                  <a:ext cx="36576" cy="3657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3" name="Rectangle 552"/>
                <p:cNvSpPr/>
                <p:nvPr/>
              </p:nvSpPr>
              <p:spPr>
                <a:xfrm>
                  <a:off x="4071747" y="2875968"/>
                  <a:ext cx="36576" cy="3657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4" name="Rectangle 553"/>
                <p:cNvSpPr/>
                <p:nvPr/>
              </p:nvSpPr>
              <p:spPr>
                <a:xfrm>
                  <a:off x="4071747" y="2799460"/>
                  <a:ext cx="36576" cy="3657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5" name="Rectangle 554"/>
                <p:cNvSpPr/>
                <p:nvPr/>
              </p:nvSpPr>
              <p:spPr>
                <a:xfrm>
                  <a:off x="4071747" y="2658788"/>
                  <a:ext cx="36576" cy="3657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6" name="Rectangle 555"/>
                <p:cNvSpPr/>
                <p:nvPr/>
              </p:nvSpPr>
              <p:spPr>
                <a:xfrm>
                  <a:off x="4071747" y="2578928"/>
                  <a:ext cx="36576" cy="3657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7" name="Rectangle 556"/>
                <p:cNvSpPr/>
                <p:nvPr/>
              </p:nvSpPr>
              <p:spPr>
                <a:xfrm>
                  <a:off x="3942012" y="2954404"/>
                  <a:ext cx="36576" cy="3657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8" name="Rectangle 557"/>
                <p:cNvSpPr/>
                <p:nvPr/>
              </p:nvSpPr>
              <p:spPr>
                <a:xfrm>
                  <a:off x="3942012" y="2875968"/>
                  <a:ext cx="36576" cy="3657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9" name="Rectangle 558"/>
                <p:cNvSpPr/>
                <p:nvPr/>
              </p:nvSpPr>
              <p:spPr>
                <a:xfrm>
                  <a:off x="3942012" y="2799460"/>
                  <a:ext cx="36576" cy="3657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0" name="Rectangle 559"/>
                <p:cNvSpPr/>
                <p:nvPr/>
              </p:nvSpPr>
              <p:spPr>
                <a:xfrm>
                  <a:off x="3942012" y="2658788"/>
                  <a:ext cx="36576" cy="3657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1" name="Rectangle 560"/>
                <p:cNvSpPr/>
                <p:nvPr/>
              </p:nvSpPr>
              <p:spPr>
                <a:xfrm>
                  <a:off x="3942012" y="2578928"/>
                  <a:ext cx="36576" cy="3657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2" name="Rectangle 561"/>
                <p:cNvSpPr/>
                <p:nvPr/>
              </p:nvSpPr>
              <p:spPr>
                <a:xfrm>
                  <a:off x="3942012" y="2502367"/>
                  <a:ext cx="36576" cy="3657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3" name="Rectangle 562"/>
                <p:cNvSpPr/>
                <p:nvPr/>
              </p:nvSpPr>
              <p:spPr>
                <a:xfrm>
                  <a:off x="3868959" y="2609672"/>
                  <a:ext cx="27432" cy="2743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4" name="Rectangle 563"/>
                <p:cNvSpPr/>
                <p:nvPr/>
              </p:nvSpPr>
              <p:spPr>
                <a:xfrm>
                  <a:off x="3868959" y="2752548"/>
                  <a:ext cx="27432" cy="2743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5" name="Rectangle 564"/>
                <p:cNvSpPr/>
                <p:nvPr/>
              </p:nvSpPr>
              <p:spPr>
                <a:xfrm>
                  <a:off x="764773" y="2476262"/>
                  <a:ext cx="753184" cy="6400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6" name="Rectangle 565"/>
                <p:cNvSpPr/>
                <p:nvPr/>
              </p:nvSpPr>
              <p:spPr>
                <a:xfrm>
                  <a:off x="3932868" y="3500479"/>
                  <a:ext cx="36576" cy="3657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7" name="Rectangle 566"/>
                <p:cNvSpPr/>
                <p:nvPr/>
              </p:nvSpPr>
              <p:spPr>
                <a:xfrm>
                  <a:off x="3942692" y="4460385"/>
                  <a:ext cx="36576" cy="3657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8" name="Rectangle 567"/>
                <p:cNvSpPr/>
                <p:nvPr/>
              </p:nvSpPr>
              <p:spPr>
                <a:xfrm>
                  <a:off x="6148696" y="3723846"/>
                  <a:ext cx="18288" cy="1828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9" name="Rectangle 568"/>
                <p:cNvSpPr/>
                <p:nvPr/>
              </p:nvSpPr>
              <p:spPr>
                <a:xfrm>
                  <a:off x="6148696" y="3581002"/>
                  <a:ext cx="18288" cy="1828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7" name="Group 36"/>
              <p:cNvGrpSpPr/>
              <p:nvPr/>
            </p:nvGrpSpPr>
            <p:grpSpPr>
              <a:xfrm>
                <a:off x="7370165" y="4197976"/>
                <a:ext cx="618994" cy="870081"/>
                <a:chOff x="7370165" y="4197976"/>
                <a:chExt cx="618994" cy="870081"/>
              </a:xfrm>
              <a:grpFill/>
            </p:grpSpPr>
            <p:sp>
              <p:nvSpPr>
                <p:cNvPr id="38" name="Diamond 37"/>
                <p:cNvSpPr/>
                <p:nvPr/>
              </p:nvSpPr>
              <p:spPr>
                <a:xfrm>
                  <a:off x="7597684" y="4510345"/>
                  <a:ext cx="45719" cy="45719"/>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Diamond 38"/>
                <p:cNvSpPr/>
                <p:nvPr/>
              </p:nvSpPr>
              <p:spPr>
                <a:xfrm>
                  <a:off x="7741102" y="4704245"/>
                  <a:ext cx="45719" cy="45719"/>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Diamond 39"/>
                <p:cNvSpPr/>
                <p:nvPr/>
              </p:nvSpPr>
              <p:spPr>
                <a:xfrm>
                  <a:off x="7741102" y="4510345"/>
                  <a:ext cx="45719" cy="45719"/>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Diamond 40"/>
                <p:cNvSpPr/>
                <p:nvPr/>
              </p:nvSpPr>
              <p:spPr>
                <a:xfrm>
                  <a:off x="7597684" y="4704245"/>
                  <a:ext cx="45719" cy="45719"/>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p:cNvSpPr/>
                <p:nvPr/>
              </p:nvSpPr>
              <p:spPr>
                <a:xfrm>
                  <a:off x="7847741" y="4197976"/>
                  <a:ext cx="141418" cy="18947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p:cNvSpPr/>
                <p:nvPr/>
              </p:nvSpPr>
              <p:spPr>
                <a:xfrm>
                  <a:off x="7847741" y="4877917"/>
                  <a:ext cx="141418" cy="18947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p:cNvSpPr/>
                <p:nvPr/>
              </p:nvSpPr>
              <p:spPr>
                <a:xfrm>
                  <a:off x="7404100" y="4197976"/>
                  <a:ext cx="524139" cy="4571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p:cNvSpPr/>
                <p:nvPr/>
              </p:nvSpPr>
              <p:spPr>
                <a:xfrm>
                  <a:off x="7404099" y="5021674"/>
                  <a:ext cx="524139" cy="4571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p:cNvSpPr/>
                <p:nvPr/>
              </p:nvSpPr>
              <p:spPr>
                <a:xfrm>
                  <a:off x="7404100" y="4704245"/>
                  <a:ext cx="45719" cy="36314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p:cNvSpPr/>
                <p:nvPr/>
              </p:nvSpPr>
              <p:spPr>
                <a:xfrm>
                  <a:off x="7915909" y="4704909"/>
                  <a:ext cx="45719" cy="36314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p:cNvSpPr/>
                <p:nvPr/>
              </p:nvSpPr>
              <p:spPr>
                <a:xfrm>
                  <a:off x="7915909" y="4197976"/>
                  <a:ext cx="45719" cy="36314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p:cNvSpPr/>
                <p:nvPr/>
              </p:nvSpPr>
              <p:spPr>
                <a:xfrm>
                  <a:off x="7404100" y="4197976"/>
                  <a:ext cx="45719" cy="36314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p:cNvSpPr/>
                <p:nvPr/>
              </p:nvSpPr>
              <p:spPr>
                <a:xfrm>
                  <a:off x="7524751" y="4350876"/>
                  <a:ext cx="246888" cy="3657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p:cNvSpPr/>
                <p:nvPr/>
              </p:nvSpPr>
              <p:spPr>
                <a:xfrm>
                  <a:off x="7404098" y="4350876"/>
                  <a:ext cx="91315" cy="3657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p:cNvSpPr/>
                <p:nvPr/>
              </p:nvSpPr>
              <p:spPr>
                <a:xfrm>
                  <a:off x="7807927" y="4350876"/>
                  <a:ext cx="91315" cy="3657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p:cNvSpPr/>
                <p:nvPr/>
              </p:nvSpPr>
              <p:spPr>
                <a:xfrm>
                  <a:off x="7524753" y="4877917"/>
                  <a:ext cx="246888" cy="3657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p:cNvSpPr/>
                <p:nvPr/>
              </p:nvSpPr>
              <p:spPr>
                <a:xfrm>
                  <a:off x="7404100" y="4877917"/>
                  <a:ext cx="91315" cy="3657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p:cNvSpPr/>
                <p:nvPr/>
              </p:nvSpPr>
              <p:spPr>
                <a:xfrm>
                  <a:off x="7807929" y="4877917"/>
                  <a:ext cx="91315" cy="3657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p:cNvSpPr/>
                <p:nvPr/>
              </p:nvSpPr>
              <p:spPr>
                <a:xfrm>
                  <a:off x="7551578" y="4200520"/>
                  <a:ext cx="9144" cy="18157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p:cNvSpPr/>
                <p:nvPr/>
              </p:nvSpPr>
              <p:spPr>
                <a:xfrm>
                  <a:off x="7551578" y="4877917"/>
                  <a:ext cx="9144" cy="18157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p:cNvSpPr/>
                <p:nvPr/>
              </p:nvSpPr>
              <p:spPr>
                <a:xfrm>
                  <a:off x="7370165" y="4704245"/>
                  <a:ext cx="18288" cy="1828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58"/>
                <p:cNvSpPr/>
                <p:nvPr/>
              </p:nvSpPr>
              <p:spPr>
                <a:xfrm>
                  <a:off x="7370165" y="4542836"/>
                  <a:ext cx="18288" cy="1828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59"/>
                <p:cNvSpPr/>
                <p:nvPr/>
              </p:nvSpPr>
              <p:spPr>
                <a:xfrm>
                  <a:off x="7446389" y="4530947"/>
                  <a:ext cx="18288" cy="1828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60"/>
                <p:cNvSpPr/>
                <p:nvPr/>
              </p:nvSpPr>
              <p:spPr>
                <a:xfrm>
                  <a:off x="7446389" y="4450009"/>
                  <a:ext cx="18288" cy="1828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p:cNvSpPr/>
                <p:nvPr/>
              </p:nvSpPr>
              <p:spPr>
                <a:xfrm>
                  <a:off x="7446389" y="4719062"/>
                  <a:ext cx="18288" cy="1828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2"/>
                <p:cNvSpPr/>
                <p:nvPr/>
              </p:nvSpPr>
              <p:spPr>
                <a:xfrm>
                  <a:off x="7446389" y="4795254"/>
                  <a:ext cx="18288" cy="1828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p:cNvSpPr/>
                <p:nvPr/>
              </p:nvSpPr>
              <p:spPr>
                <a:xfrm>
                  <a:off x="7898795" y="4530963"/>
                  <a:ext cx="18288" cy="1828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4"/>
                <p:cNvSpPr/>
                <p:nvPr/>
              </p:nvSpPr>
              <p:spPr>
                <a:xfrm>
                  <a:off x="7898795" y="4450025"/>
                  <a:ext cx="18288" cy="1828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p:cNvSpPr/>
                <p:nvPr/>
              </p:nvSpPr>
              <p:spPr>
                <a:xfrm>
                  <a:off x="7898795" y="4719078"/>
                  <a:ext cx="18288" cy="1828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66"/>
                <p:cNvSpPr/>
                <p:nvPr/>
              </p:nvSpPr>
              <p:spPr>
                <a:xfrm>
                  <a:off x="7898795" y="4795270"/>
                  <a:ext cx="18288" cy="1828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7"/>
                <p:cNvSpPr/>
                <p:nvPr/>
              </p:nvSpPr>
              <p:spPr>
                <a:xfrm>
                  <a:off x="7533129" y="4864391"/>
                  <a:ext cx="18288" cy="1828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68"/>
                <p:cNvSpPr/>
                <p:nvPr/>
              </p:nvSpPr>
              <p:spPr>
                <a:xfrm>
                  <a:off x="7753353" y="4864391"/>
                  <a:ext cx="18288" cy="1828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9"/>
                <p:cNvSpPr/>
                <p:nvPr/>
              </p:nvSpPr>
              <p:spPr>
                <a:xfrm>
                  <a:off x="7598789" y="4864391"/>
                  <a:ext cx="18288" cy="1828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70"/>
                <p:cNvSpPr/>
                <p:nvPr/>
              </p:nvSpPr>
              <p:spPr>
                <a:xfrm>
                  <a:off x="7684514" y="4864391"/>
                  <a:ext cx="18288" cy="1828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ectangle 71"/>
                <p:cNvSpPr/>
                <p:nvPr/>
              </p:nvSpPr>
              <p:spPr>
                <a:xfrm>
                  <a:off x="7829261" y="4864391"/>
                  <a:ext cx="18288" cy="1828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p:cNvSpPr/>
                <p:nvPr/>
              </p:nvSpPr>
              <p:spPr>
                <a:xfrm>
                  <a:off x="7528383" y="4381064"/>
                  <a:ext cx="18288" cy="1828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73"/>
                <p:cNvSpPr/>
                <p:nvPr/>
              </p:nvSpPr>
              <p:spPr>
                <a:xfrm>
                  <a:off x="7748607" y="4381064"/>
                  <a:ext cx="18288" cy="1828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p:cNvSpPr/>
                <p:nvPr/>
              </p:nvSpPr>
              <p:spPr>
                <a:xfrm>
                  <a:off x="7594043" y="4381064"/>
                  <a:ext cx="18288" cy="1828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p:cNvSpPr/>
                <p:nvPr/>
              </p:nvSpPr>
              <p:spPr>
                <a:xfrm>
                  <a:off x="7679768" y="4381064"/>
                  <a:ext cx="18288" cy="1828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p:cNvSpPr/>
                <p:nvPr/>
              </p:nvSpPr>
              <p:spPr>
                <a:xfrm>
                  <a:off x="7824515" y="4381064"/>
                  <a:ext cx="18288" cy="1828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570" name="Group 569"/>
            <p:cNvGrpSpPr/>
            <p:nvPr/>
          </p:nvGrpSpPr>
          <p:grpSpPr>
            <a:xfrm>
              <a:off x="1225054" y="621631"/>
              <a:ext cx="7597743" cy="5797218"/>
              <a:chOff x="1225054" y="621631"/>
              <a:chExt cx="7597743" cy="5797218"/>
            </a:xfrm>
          </p:grpSpPr>
          <p:cxnSp>
            <p:nvCxnSpPr>
              <p:cNvPr id="571" name="Straight Arrow Connector 570"/>
              <p:cNvCxnSpPr/>
              <p:nvPr/>
            </p:nvCxnSpPr>
            <p:spPr>
              <a:xfrm>
                <a:off x="8730194" y="3867490"/>
                <a:ext cx="92603" cy="640060"/>
              </a:xfrm>
              <a:prstGeom prst="straightConnector1">
                <a:avLst/>
              </a:prstGeom>
              <a:ln w="127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572" name="Straight Arrow Connector 571"/>
              <p:cNvCxnSpPr/>
              <p:nvPr/>
            </p:nvCxnSpPr>
            <p:spPr>
              <a:xfrm flipH="1" flipV="1">
                <a:off x="2446038" y="5037514"/>
                <a:ext cx="616203" cy="1203629"/>
              </a:xfrm>
              <a:prstGeom prst="straightConnector1">
                <a:avLst/>
              </a:prstGeom>
              <a:ln w="12700">
                <a:solidFill>
                  <a:schemeClr val="bg1"/>
                </a:solidFill>
                <a:tailEnd type="triangle"/>
              </a:ln>
            </p:spPr>
            <p:style>
              <a:lnRef idx="1">
                <a:schemeClr val="accent1"/>
              </a:lnRef>
              <a:fillRef idx="0">
                <a:schemeClr val="accent1"/>
              </a:fillRef>
              <a:effectRef idx="0">
                <a:schemeClr val="accent1"/>
              </a:effectRef>
              <a:fontRef idx="minor">
                <a:schemeClr val="tx1"/>
              </a:fontRef>
            </p:style>
          </p:cxnSp>
          <p:grpSp>
            <p:nvGrpSpPr>
              <p:cNvPr id="573" name="Group 572"/>
              <p:cNvGrpSpPr/>
              <p:nvPr/>
            </p:nvGrpSpPr>
            <p:grpSpPr>
              <a:xfrm>
                <a:off x="1225054" y="621631"/>
                <a:ext cx="7262923" cy="5797218"/>
                <a:chOff x="1225054" y="621631"/>
                <a:chExt cx="7262923" cy="5797218"/>
              </a:xfrm>
            </p:grpSpPr>
            <p:sp>
              <p:nvSpPr>
                <p:cNvPr id="574" name="TextBox 573"/>
                <p:cNvSpPr txBox="1"/>
                <p:nvPr/>
              </p:nvSpPr>
              <p:spPr>
                <a:xfrm>
                  <a:off x="3560034" y="1329174"/>
                  <a:ext cx="1027058" cy="184666"/>
                </a:xfrm>
                <a:prstGeom prst="rect">
                  <a:avLst/>
                </a:prstGeom>
                <a:noFill/>
              </p:spPr>
              <p:txBody>
                <a:bodyPr wrap="square" lIns="0" tIns="0" rIns="0" bIns="0" rtlCol="0">
                  <a:spAutoFit/>
                </a:bodyPr>
                <a:lstStyle/>
                <a:p>
                  <a:pPr algn="ctr"/>
                  <a:r>
                    <a:rPr lang="en-US" sz="1200" dirty="0" err="1">
                      <a:solidFill>
                        <a:schemeClr val="bg1"/>
                      </a:solidFill>
                    </a:rPr>
                    <a:t>Apadana</a:t>
                  </a:r>
                  <a:endParaRPr lang="en-US" sz="1200" dirty="0">
                    <a:solidFill>
                      <a:schemeClr val="bg1"/>
                    </a:solidFill>
                  </a:endParaRPr>
                </a:p>
              </p:txBody>
            </p:sp>
            <p:sp>
              <p:nvSpPr>
                <p:cNvPr id="575" name="TextBox 574"/>
                <p:cNvSpPr txBox="1"/>
                <p:nvPr/>
              </p:nvSpPr>
              <p:spPr>
                <a:xfrm>
                  <a:off x="6805724" y="4086932"/>
                  <a:ext cx="561848" cy="369332"/>
                </a:xfrm>
                <a:prstGeom prst="rect">
                  <a:avLst/>
                </a:prstGeom>
                <a:noFill/>
              </p:spPr>
              <p:txBody>
                <a:bodyPr wrap="square" lIns="0" tIns="0" rIns="0" bIns="0" rtlCol="0">
                  <a:spAutoFit/>
                </a:bodyPr>
                <a:lstStyle/>
                <a:p>
                  <a:pPr algn="ctr"/>
                  <a:r>
                    <a:rPr lang="en-US" sz="1200" dirty="0">
                      <a:solidFill>
                        <a:schemeClr val="bg1"/>
                      </a:solidFill>
                    </a:rPr>
                    <a:t>King’s Gate</a:t>
                  </a:r>
                </a:p>
              </p:txBody>
            </p:sp>
            <p:sp>
              <p:nvSpPr>
                <p:cNvPr id="581" name="TextBox 580"/>
                <p:cNvSpPr txBox="1"/>
                <p:nvPr/>
              </p:nvSpPr>
              <p:spPr>
                <a:xfrm>
                  <a:off x="3026056" y="6234183"/>
                  <a:ext cx="1065863" cy="184666"/>
                </a:xfrm>
                <a:prstGeom prst="rect">
                  <a:avLst/>
                </a:prstGeom>
                <a:noFill/>
              </p:spPr>
              <p:txBody>
                <a:bodyPr wrap="square" lIns="0" tIns="0" rIns="0" bIns="0" rtlCol="0">
                  <a:spAutoFit/>
                </a:bodyPr>
                <a:lstStyle/>
                <a:p>
                  <a:pPr algn="ctr"/>
                  <a:r>
                    <a:rPr lang="en-US" sz="1200" dirty="0">
                      <a:solidFill>
                        <a:schemeClr val="bg1"/>
                      </a:solidFill>
                    </a:rPr>
                    <a:t>Throne hall</a:t>
                  </a:r>
                </a:p>
              </p:txBody>
            </p:sp>
            <p:sp>
              <p:nvSpPr>
                <p:cNvPr id="582" name="TextBox 581"/>
                <p:cNvSpPr txBox="1"/>
                <p:nvPr/>
              </p:nvSpPr>
              <p:spPr>
                <a:xfrm>
                  <a:off x="1225054" y="1287145"/>
                  <a:ext cx="664916" cy="369332"/>
                </a:xfrm>
                <a:prstGeom prst="rect">
                  <a:avLst/>
                </a:prstGeom>
                <a:noFill/>
              </p:spPr>
              <p:txBody>
                <a:bodyPr wrap="square" lIns="0" tIns="0" rIns="0" bIns="0" rtlCol="0">
                  <a:spAutoFit/>
                </a:bodyPr>
                <a:lstStyle/>
                <a:p>
                  <a:pPr algn="ctr"/>
                  <a:r>
                    <a:rPr lang="en-US" sz="1200" dirty="0">
                      <a:solidFill>
                        <a:schemeClr val="bg1"/>
                      </a:solidFill>
                    </a:rPr>
                    <a:t>Royal Gardens</a:t>
                  </a:r>
                </a:p>
              </p:txBody>
            </p:sp>
            <p:sp>
              <p:nvSpPr>
                <p:cNvPr id="583" name="TextBox 582"/>
                <p:cNvSpPr txBox="1"/>
                <p:nvPr/>
              </p:nvSpPr>
              <p:spPr>
                <a:xfrm>
                  <a:off x="6808416" y="621631"/>
                  <a:ext cx="1679561" cy="646331"/>
                </a:xfrm>
                <a:prstGeom prst="rect">
                  <a:avLst/>
                </a:prstGeom>
                <a:noFill/>
              </p:spPr>
              <p:txBody>
                <a:bodyPr wrap="square" lIns="0" tIns="0" rIns="0" bIns="0" rtlCol="0">
                  <a:spAutoFit/>
                </a:bodyPr>
                <a:lstStyle/>
                <a:p>
                  <a:pPr algn="ctr"/>
                  <a:r>
                    <a:rPr lang="en-US" sz="2400" dirty="0">
                      <a:solidFill>
                        <a:schemeClr val="bg1"/>
                      </a:solidFill>
                    </a:rPr>
                    <a:t>Susa</a:t>
                  </a:r>
                  <a:endParaRPr lang="en-US" dirty="0">
                    <a:solidFill>
                      <a:schemeClr val="bg1"/>
                    </a:solidFill>
                  </a:endParaRPr>
                </a:p>
                <a:p>
                  <a:pPr algn="ctr"/>
                  <a:r>
                    <a:rPr lang="en-US" dirty="0">
                      <a:solidFill>
                        <a:schemeClr val="bg1"/>
                      </a:solidFill>
                    </a:rPr>
                    <a:t>Royal Palace</a:t>
                  </a:r>
                </a:p>
              </p:txBody>
            </p:sp>
          </p:grpSp>
        </p:grpSp>
        <p:sp>
          <p:nvSpPr>
            <p:cNvPr id="584" name="TextBox 583"/>
            <p:cNvSpPr txBox="1"/>
            <p:nvPr/>
          </p:nvSpPr>
          <p:spPr>
            <a:xfrm>
              <a:off x="1563177" y="5564652"/>
              <a:ext cx="508910" cy="184666"/>
            </a:xfrm>
            <a:prstGeom prst="rect">
              <a:avLst/>
            </a:prstGeom>
            <a:noFill/>
          </p:spPr>
          <p:txBody>
            <a:bodyPr wrap="square" lIns="0" tIns="0" rIns="0" bIns="0" rtlCol="0">
              <a:spAutoFit/>
            </a:bodyPr>
            <a:lstStyle/>
            <a:p>
              <a:pPr algn="ctr"/>
              <a:r>
                <a:rPr lang="en-US" sz="1200" dirty="0">
                  <a:solidFill>
                    <a:schemeClr val="bg1"/>
                  </a:solidFill>
                </a:rPr>
                <a:t>Harem</a:t>
              </a:r>
            </a:p>
          </p:txBody>
        </p:sp>
        <p:grpSp>
          <p:nvGrpSpPr>
            <p:cNvPr id="602" name="Group 601"/>
            <p:cNvGrpSpPr/>
            <p:nvPr/>
          </p:nvGrpSpPr>
          <p:grpSpPr>
            <a:xfrm>
              <a:off x="8257656" y="1777299"/>
              <a:ext cx="386899" cy="1005038"/>
              <a:chOff x="7817301" y="1915472"/>
              <a:chExt cx="386899" cy="1005038"/>
            </a:xfrm>
          </p:grpSpPr>
          <p:sp>
            <p:nvSpPr>
              <p:cNvPr id="603" name="Oval 602"/>
              <p:cNvSpPr/>
              <p:nvPr/>
            </p:nvSpPr>
            <p:spPr>
              <a:xfrm>
                <a:off x="7920639" y="2548465"/>
                <a:ext cx="230221" cy="241040"/>
              </a:xfrm>
              <a:prstGeom prst="ellipse">
                <a:avLst/>
              </a:prstGeom>
              <a:no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04" name="Straight Arrow Connector 603"/>
              <p:cNvCxnSpPr/>
              <p:nvPr/>
            </p:nvCxnSpPr>
            <p:spPr>
              <a:xfrm flipH="1" flipV="1">
                <a:off x="7817301" y="1915472"/>
                <a:ext cx="287332" cy="1005038"/>
              </a:xfrm>
              <a:prstGeom prst="straightConnector1">
                <a:avLst/>
              </a:prstGeom>
              <a:ln w="19050" cap="rnd">
                <a:solidFill>
                  <a:schemeClr val="bg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605" name="Straight Connector 604"/>
              <p:cNvCxnSpPr/>
              <p:nvPr/>
            </p:nvCxnSpPr>
            <p:spPr>
              <a:xfrm flipV="1">
                <a:off x="7855503" y="2626563"/>
                <a:ext cx="348697" cy="96956"/>
              </a:xfrm>
              <a:prstGeom prst="line">
                <a:avLst/>
              </a:prstGeom>
              <a:ln w="19050" cap="rnd">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607" name="Group 606"/>
            <p:cNvGrpSpPr/>
            <p:nvPr/>
          </p:nvGrpSpPr>
          <p:grpSpPr>
            <a:xfrm>
              <a:off x="6376756" y="6241851"/>
              <a:ext cx="2602857" cy="178481"/>
              <a:chOff x="6376756" y="6239470"/>
              <a:chExt cx="2602857" cy="178481"/>
            </a:xfrm>
          </p:grpSpPr>
          <p:sp>
            <p:nvSpPr>
              <p:cNvPr id="608" name="TextBox 607"/>
              <p:cNvSpPr txBox="1"/>
              <p:nvPr/>
            </p:nvSpPr>
            <p:spPr>
              <a:xfrm>
                <a:off x="6376756" y="6239470"/>
                <a:ext cx="133208" cy="153888"/>
              </a:xfrm>
              <a:prstGeom prst="rect">
                <a:avLst/>
              </a:prstGeom>
              <a:noFill/>
            </p:spPr>
            <p:txBody>
              <a:bodyPr wrap="square" lIns="0" tIns="0" rIns="0" bIns="0" rtlCol="0">
                <a:spAutoFit/>
              </a:bodyPr>
              <a:lstStyle/>
              <a:p>
                <a:pPr algn="ctr"/>
                <a:r>
                  <a:rPr lang="en-US" sz="1000" b="1" dirty="0">
                    <a:solidFill>
                      <a:schemeClr val="bg1"/>
                    </a:solidFill>
                  </a:rPr>
                  <a:t>0</a:t>
                </a:r>
              </a:p>
            </p:txBody>
          </p:sp>
          <p:sp>
            <p:nvSpPr>
              <p:cNvPr id="609" name="TextBox 608"/>
              <p:cNvSpPr txBox="1"/>
              <p:nvPr/>
            </p:nvSpPr>
            <p:spPr>
              <a:xfrm>
                <a:off x="7448320" y="6239470"/>
                <a:ext cx="215749" cy="153888"/>
              </a:xfrm>
              <a:prstGeom prst="rect">
                <a:avLst/>
              </a:prstGeom>
              <a:noFill/>
            </p:spPr>
            <p:txBody>
              <a:bodyPr wrap="square" lIns="0" tIns="0" rIns="0" bIns="0" rtlCol="0">
                <a:spAutoFit/>
              </a:bodyPr>
              <a:lstStyle/>
              <a:p>
                <a:pPr algn="ctr"/>
                <a:r>
                  <a:rPr lang="en-US" sz="1000" b="1" dirty="0">
                    <a:solidFill>
                      <a:schemeClr val="bg1"/>
                    </a:solidFill>
                  </a:rPr>
                  <a:t>50</a:t>
                </a:r>
              </a:p>
            </p:txBody>
          </p:sp>
          <p:sp>
            <p:nvSpPr>
              <p:cNvPr id="610" name="TextBox 609"/>
              <p:cNvSpPr txBox="1"/>
              <p:nvPr/>
            </p:nvSpPr>
            <p:spPr>
              <a:xfrm>
                <a:off x="8534227" y="6239470"/>
                <a:ext cx="445386" cy="153888"/>
              </a:xfrm>
              <a:prstGeom prst="rect">
                <a:avLst/>
              </a:prstGeom>
              <a:noFill/>
            </p:spPr>
            <p:txBody>
              <a:bodyPr wrap="square" lIns="0" tIns="0" rIns="0" bIns="0" rtlCol="0">
                <a:spAutoFit/>
              </a:bodyPr>
              <a:lstStyle/>
              <a:p>
                <a:pPr algn="ctr"/>
                <a:r>
                  <a:rPr lang="en-US" sz="1000" b="1" dirty="0">
                    <a:solidFill>
                      <a:schemeClr val="bg1"/>
                    </a:solidFill>
                  </a:rPr>
                  <a:t>100 m</a:t>
                </a:r>
              </a:p>
            </p:txBody>
          </p:sp>
          <p:grpSp>
            <p:nvGrpSpPr>
              <p:cNvPr id="611" name="Group 610"/>
              <p:cNvGrpSpPr/>
              <p:nvPr/>
            </p:nvGrpSpPr>
            <p:grpSpPr>
              <a:xfrm>
                <a:off x="6435867" y="6367469"/>
                <a:ext cx="2238977" cy="50482"/>
                <a:chOff x="6435867" y="6321750"/>
                <a:chExt cx="2238977" cy="100964"/>
              </a:xfrm>
            </p:grpSpPr>
            <p:cxnSp>
              <p:nvCxnSpPr>
                <p:cNvPr id="612" name="Straight Connector 611"/>
                <p:cNvCxnSpPr/>
                <p:nvPr/>
              </p:nvCxnSpPr>
              <p:spPr>
                <a:xfrm flipV="1">
                  <a:off x="6437455" y="6321750"/>
                  <a:ext cx="0" cy="91440"/>
                </a:xfrm>
                <a:prstGeom prst="line">
                  <a:avLst/>
                </a:prstGeom>
                <a:ln w="127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13" name="Straight Connector 612"/>
                <p:cNvCxnSpPr/>
                <p:nvPr/>
              </p:nvCxnSpPr>
              <p:spPr>
                <a:xfrm flipV="1">
                  <a:off x="8674844" y="6321750"/>
                  <a:ext cx="0" cy="91440"/>
                </a:xfrm>
                <a:prstGeom prst="line">
                  <a:avLst/>
                </a:prstGeom>
                <a:ln w="127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14" name="Straight Connector 613"/>
                <p:cNvCxnSpPr/>
                <p:nvPr/>
              </p:nvCxnSpPr>
              <p:spPr>
                <a:xfrm flipV="1">
                  <a:off x="7332411" y="6321750"/>
                  <a:ext cx="0" cy="91440"/>
                </a:xfrm>
                <a:prstGeom prst="line">
                  <a:avLst/>
                </a:prstGeom>
                <a:ln w="127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15" name="Straight Connector 614"/>
                <p:cNvCxnSpPr/>
                <p:nvPr/>
              </p:nvCxnSpPr>
              <p:spPr>
                <a:xfrm flipV="1">
                  <a:off x="7556150" y="6321750"/>
                  <a:ext cx="0" cy="91440"/>
                </a:xfrm>
                <a:prstGeom prst="line">
                  <a:avLst/>
                </a:prstGeom>
                <a:ln w="127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16" name="Straight Connector 615"/>
                <p:cNvCxnSpPr/>
                <p:nvPr/>
              </p:nvCxnSpPr>
              <p:spPr>
                <a:xfrm flipV="1">
                  <a:off x="7108672" y="6321750"/>
                  <a:ext cx="0" cy="91440"/>
                </a:xfrm>
                <a:prstGeom prst="line">
                  <a:avLst/>
                </a:prstGeom>
                <a:ln w="127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17" name="Straight Connector 616"/>
                <p:cNvCxnSpPr/>
                <p:nvPr/>
              </p:nvCxnSpPr>
              <p:spPr>
                <a:xfrm flipV="1">
                  <a:off x="6884933" y="6321750"/>
                  <a:ext cx="0" cy="91440"/>
                </a:xfrm>
                <a:prstGeom prst="line">
                  <a:avLst/>
                </a:prstGeom>
                <a:ln w="127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18" name="Straight Connector 617"/>
                <p:cNvCxnSpPr/>
                <p:nvPr/>
              </p:nvCxnSpPr>
              <p:spPr>
                <a:xfrm flipV="1">
                  <a:off x="6661194" y="6321750"/>
                  <a:ext cx="0" cy="91440"/>
                </a:xfrm>
                <a:prstGeom prst="line">
                  <a:avLst/>
                </a:prstGeom>
                <a:ln w="127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19" name="Straight Connector 618"/>
                <p:cNvCxnSpPr/>
                <p:nvPr/>
              </p:nvCxnSpPr>
              <p:spPr>
                <a:xfrm flipV="1">
                  <a:off x="8451106" y="6321750"/>
                  <a:ext cx="0" cy="91440"/>
                </a:xfrm>
                <a:prstGeom prst="line">
                  <a:avLst/>
                </a:prstGeom>
                <a:ln w="127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20" name="Straight Connector 619"/>
                <p:cNvCxnSpPr/>
                <p:nvPr/>
              </p:nvCxnSpPr>
              <p:spPr>
                <a:xfrm flipV="1">
                  <a:off x="8227367" y="6321750"/>
                  <a:ext cx="0" cy="91440"/>
                </a:xfrm>
                <a:prstGeom prst="line">
                  <a:avLst/>
                </a:prstGeom>
                <a:ln w="127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21" name="Straight Connector 620"/>
                <p:cNvCxnSpPr/>
                <p:nvPr/>
              </p:nvCxnSpPr>
              <p:spPr>
                <a:xfrm flipV="1">
                  <a:off x="8003628" y="6321750"/>
                  <a:ext cx="0" cy="91440"/>
                </a:xfrm>
                <a:prstGeom prst="line">
                  <a:avLst/>
                </a:prstGeom>
                <a:ln w="127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22" name="Straight Connector 621"/>
                <p:cNvCxnSpPr/>
                <p:nvPr/>
              </p:nvCxnSpPr>
              <p:spPr>
                <a:xfrm flipV="1">
                  <a:off x="7779889" y="6321750"/>
                  <a:ext cx="0" cy="91440"/>
                </a:xfrm>
                <a:prstGeom prst="line">
                  <a:avLst/>
                </a:prstGeom>
                <a:ln w="127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23" name="Straight Connector 622"/>
                <p:cNvCxnSpPr/>
                <p:nvPr/>
              </p:nvCxnSpPr>
              <p:spPr>
                <a:xfrm flipH="1">
                  <a:off x="6435867" y="6422714"/>
                  <a:ext cx="2236596" cy="0"/>
                </a:xfrm>
                <a:prstGeom prst="line">
                  <a:avLst/>
                </a:prstGeom>
                <a:ln w="12700" cap="rnd">
                  <a:solidFill>
                    <a:schemeClr val="bg1"/>
                  </a:solidFill>
                </a:ln>
              </p:spPr>
              <p:style>
                <a:lnRef idx="1">
                  <a:schemeClr val="accent1"/>
                </a:lnRef>
                <a:fillRef idx="0">
                  <a:schemeClr val="accent1"/>
                </a:fillRef>
                <a:effectRef idx="0">
                  <a:schemeClr val="accent1"/>
                </a:effectRef>
                <a:fontRef idx="minor">
                  <a:schemeClr val="tx1"/>
                </a:fontRef>
              </p:style>
            </p:cxnSp>
          </p:grpSp>
        </p:grpSp>
        <p:grpSp>
          <p:nvGrpSpPr>
            <p:cNvPr id="624" name="Group 623"/>
            <p:cNvGrpSpPr/>
            <p:nvPr/>
          </p:nvGrpSpPr>
          <p:grpSpPr>
            <a:xfrm>
              <a:off x="6956839" y="1646447"/>
              <a:ext cx="1751591" cy="4267750"/>
              <a:chOff x="6956839" y="1646447"/>
              <a:chExt cx="1751591" cy="4267750"/>
            </a:xfrm>
          </p:grpSpPr>
          <p:sp>
            <p:nvSpPr>
              <p:cNvPr id="625" name="Rectangle 624"/>
              <p:cNvSpPr/>
              <p:nvPr/>
            </p:nvSpPr>
            <p:spPr>
              <a:xfrm>
                <a:off x="8125048" y="4742306"/>
                <a:ext cx="18288" cy="451997"/>
              </a:xfrm>
              <a:prstGeom prst="rect">
                <a:avLst/>
              </a:prstGeom>
              <a:solidFill>
                <a:schemeClr val="bg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6" name="Rectangle 625"/>
              <p:cNvSpPr/>
              <p:nvPr/>
            </p:nvSpPr>
            <p:spPr>
              <a:xfrm>
                <a:off x="8689130" y="4742306"/>
                <a:ext cx="18288" cy="813816"/>
              </a:xfrm>
              <a:prstGeom prst="rect">
                <a:avLst/>
              </a:prstGeom>
              <a:solidFill>
                <a:schemeClr val="bg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7" name="Rectangle 626"/>
              <p:cNvSpPr/>
              <p:nvPr/>
            </p:nvSpPr>
            <p:spPr>
              <a:xfrm>
                <a:off x="8125048" y="4742306"/>
                <a:ext cx="582370" cy="18288"/>
              </a:xfrm>
              <a:prstGeom prst="rect">
                <a:avLst/>
              </a:prstGeom>
              <a:solidFill>
                <a:schemeClr val="bg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8" name="Rectangle 627"/>
              <p:cNvSpPr/>
              <p:nvPr/>
            </p:nvSpPr>
            <p:spPr>
              <a:xfrm rot="20815441">
                <a:off x="7928271" y="5206131"/>
                <a:ext cx="217644" cy="18288"/>
              </a:xfrm>
              <a:prstGeom prst="rect">
                <a:avLst/>
              </a:prstGeom>
              <a:solidFill>
                <a:schemeClr val="bg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9" name="Rectangle 628"/>
              <p:cNvSpPr/>
              <p:nvPr/>
            </p:nvSpPr>
            <p:spPr>
              <a:xfrm>
                <a:off x="7918292" y="5237967"/>
                <a:ext cx="18288" cy="539496"/>
              </a:xfrm>
              <a:prstGeom prst="rect">
                <a:avLst/>
              </a:prstGeom>
              <a:solidFill>
                <a:schemeClr val="bg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0" name="Rectangle 629"/>
              <p:cNvSpPr/>
              <p:nvPr/>
            </p:nvSpPr>
            <p:spPr>
              <a:xfrm>
                <a:off x="8125048" y="4530662"/>
                <a:ext cx="582370" cy="18288"/>
              </a:xfrm>
              <a:prstGeom prst="rect">
                <a:avLst/>
              </a:prstGeom>
              <a:solidFill>
                <a:schemeClr val="bg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1" name="Rectangle 630"/>
              <p:cNvSpPr/>
              <p:nvPr/>
            </p:nvSpPr>
            <p:spPr>
              <a:xfrm>
                <a:off x="8690142" y="4192334"/>
                <a:ext cx="18288" cy="356616"/>
              </a:xfrm>
              <a:prstGeom prst="rect">
                <a:avLst/>
              </a:prstGeom>
              <a:solidFill>
                <a:schemeClr val="bg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2" name="Rectangle 631"/>
              <p:cNvSpPr/>
              <p:nvPr/>
            </p:nvSpPr>
            <p:spPr>
              <a:xfrm>
                <a:off x="8125072" y="4095750"/>
                <a:ext cx="18288" cy="453200"/>
              </a:xfrm>
              <a:prstGeom prst="rect">
                <a:avLst/>
              </a:prstGeom>
              <a:solidFill>
                <a:schemeClr val="bg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3" name="Rectangle 632"/>
              <p:cNvSpPr/>
              <p:nvPr/>
            </p:nvSpPr>
            <p:spPr>
              <a:xfrm>
                <a:off x="7920308" y="2982745"/>
                <a:ext cx="18288" cy="1069745"/>
              </a:xfrm>
              <a:prstGeom prst="rect">
                <a:avLst/>
              </a:prstGeom>
              <a:solidFill>
                <a:schemeClr val="bg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4" name="Rectangle 633"/>
              <p:cNvSpPr/>
              <p:nvPr/>
            </p:nvSpPr>
            <p:spPr>
              <a:xfrm rot="16893448">
                <a:off x="8020500" y="3965674"/>
                <a:ext cx="18288" cy="219456"/>
              </a:xfrm>
              <a:prstGeom prst="rect">
                <a:avLst/>
              </a:prstGeom>
              <a:solidFill>
                <a:schemeClr val="bg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5" name="Rectangle 634"/>
              <p:cNvSpPr/>
              <p:nvPr/>
            </p:nvSpPr>
            <p:spPr>
              <a:xfrm>
                <a:off x="7702801" y="2417992"/>
                <a:ext cx="18288" cy="1728070"/>
              </a:xfrm>
              <a:prstGeom prst="rect">
                <a:avLst/>
              </a:prstGeom>
              <a:solidFill>
                <a:schemeClr val="bg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6" name="Rectangle 635"/>
              <p:cNvSpPr/>
              <p:nvPr/>
            </p:nvSpPr>
            <p:spPr>
              <a:xfrm>
                <a:off x="7650064" y="3438431"/>
                <a:ext cx="52738" cy="398558"/>
              </a:xfrm>
              <a:prstGeom prst="rect">
                <a:avLst/>
              </a:prstGeom>
              <a:solidFill>
                <a:schemeClr val="bg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7" name="Rectangle 636"/>
              <p:cNvSpPr/>
              <p:nvPr/>
            </p:nvSpPr>
            <p:spPr>
              <a:xfrm>
                <a:off x="7632699" y="2615504"/>
                <a:ext cx="70103" cy="553653"/>
              </a:xfrm>
              <a:prstGeom prst="rect">
                <a:avLst/>
              </a:prstGeom>
              <a:solidFill>
                <a:schemeClr val="bg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8" name="Rectangle 637"/>
              <p:cNvSpPr/>
              <p:nvPr/>
            </p:nvSpPr>
            <p:spPr>
              <a:xfrm>
                <a:off x="6956839" y="1732989"/>
                <a:ext cx="53560" cy="743273"/>
              </a:xfrm>
              <a:prstGeom prst="rect">
                <a:avLst/>
              </a:prstGeom>
              <a:solidFill>
                <a:schemeClr val="bg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9" name="Rectangle 638"/>
              <p:cNvSpPr/>
              <p:nvPr/>
            </p:nvSpPr>
            <p:spPr>
              <a:xfrm>
                <a:off x="6966365" y="2409275"/>
                <a:ext cx="558385" cy="66989"/>
              </a:xfrm>
              <a:prstGeom prst="rect">
                <a:avLst/>
              </a:prstGeom>
              <a:solidFill>
                <a:schemeClr val="bg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0" name="Rectangle 639"/>
              <p:cNvSpPr/>
              <p:nvPr/>
            </p:nvSpPr>
            <p:spPr>
              <a:xfrm>
                <a:off x="7722814" y="5100381"/>
                <a:ext cx="18288" cy="813816"/>
              </a:xfrm>
              <a:prstGeom prst="rect">
                <a:avLst/>
              </a:prstGeom>
              <a:solidFill>
                <a:schemeClr val="bg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1" name="Rectangle 640"/>
              <p:cNvSpPr/>
              <p:nvPr/>
            </p:nvSpPr>
            <p:spPr>
              <a:xfrm>
                <a:off x="7665892" y="5136209"/>
                <a:ext cx="56922" cy="520776"/>
              </a:xfrm>
              <a:prstGeom prst="rect">
                <a:avLst/>
              </a:prstGeom>
              <a:solidFill>
                <a:schemeClr val="bg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2" name="Rectangle 641"/>
              <p:cNvSpPr/>
              <p:nvPr/>
            </p:nvSpPr>
            <p:spPr>
              <a:xfrm>
                <a:off x="7147765" y="2410882"/>
                <a:ext cx="558385" cy="18288"/>
              </a:xfrm>
              <a:prstGeom prst="rect">
                <a:avLst/>
              </a:prstGeom>
              <a:solidFill>
                <a:schemeClr val="bg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3" name="Rectangle 642"/>
              <p:cNvSpPr/>
              <p:nvPr/>
            </p:nvSpPr>
            <p:spPr>
              <a:xfrm>
                <a:off x="6994753" y="1646447"/>
                <a:ext cx="18288" cy="813816"/>
              </a:xfrm>
              <a:prstGeom prst="rect">
                <a:avLst/>
              </a:prstGeom>
              <a:solidFill>
                <a:schemeClr val="bg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44" name="TextBox 643"/>
            <p:cNvSpPr txBox="1"/>
            <p:nvPr/>
          </p:nvSpPr>
          <p:spPr>
            <a:xfrm>
              <a:off x="8103157" y="3491622"/>
              <a:ext cx="862139" cy="369332"/>
            </a:xfrm>
            <a:prstGeom prst="rect">
              <a:avLst/>
            </a:prstGeom>
            <a:noFill/>
          </p:spPr>
          <p:txBody>
            <a:bodyPr wrap="square" lIns="0" tIns="0" rIns="0" bIns="0" rtlCol="0">
              <a:spAutoFit/>
            </a:bodyPr>
            <a:lstStyle/>
            <a:p>
              <a:pPr algn="ctr"/>
              <a:r>
                <a:rPr lang="en-US" sz="1200" dirty="0">
                  <a:solidFill>
                    <a:schemeClr val="bg1"/>
                  </a:solidFill>
                </a:rPr>
                <a:t>Mordechai’s approach</a:t>
              </a:r>
            </a:p>
          </p:txBody>
        </p:sp>
        <p:sp>
          <p:nvSpPr>
            <p:cNvPr id="645" name="TextBox 644"/>
            <p:cNvSpPr txBox="1"/>
            <p:nvPr/>
          </p:nvSpPr>
          <p:spPr>
            <a:xfrm>
              <a:off x="2206479" y="3772614"/>
              <a:ext cx="524613" cy="369332"/>
            </a:xfrm>
            <a:prstGeom prst="rect">
              <a:avLst/>
            </a:prstGeom>
            <a:noFill/>
          </p:spPr>
          <p:txBody>
            <a:bodyPr wrap="square" lIns="0" tIns="0" rIns="0" bIns="0" rtlCol="0">
              <a:spAutoFit/>
            </a:bodyPr>
            <a:lstStyle/>
            <a:p>
              <a:pPr algn="ctr"/>
              <a:r>
                <a:rPr lang="en-US" sz="1200" dirty="0">
                  <a:solidFill>
                    <a:prstClr val="black"/>
                  </a:solidFill>
                </a:rPr>
                <a:t>Inner court</a:t>
              </a:r>
            </a:p>
          </p:txBody>
        </p:sp>
        <p:sp>
          <p:nvSpPr>
            <p:cNvPr id="646" name="TextBox 645"/>
            <p:cNvSpPr txBox="1"/>
            <p:nvPr/>
          </p:nvSpPr>
          <p:spPr>
            <a:xfrm>
              <a:off x="3261148" y="3772614"/>
              <a:ext cx="633262" cy="369332"/>
            </a:xfrm>
            <a:prstGeom prst="rect">
              <a:avLst/>
            </a:prstGeom>
            <a:noFill/>
          </p:spPr>
          <p:txBody>
            <a:bodyPr wrap="square" lIns="0" tIns="0" rIns="0" bIns="0" rtlCol="0">
              <a:spAutoFit/>
            </a:bodyPr>
            <a:lstStyle/>
            <a:p>
              <a:pPr algn="ctr"/>
              <a:r>
                <a:rPr lang="en-US" sz="1200" dirty="0">
                  <a:solidFill>
                    <a:prstClr val="black"/>
                  </a:solidFill>
                </a:rPr>
                <a:t>Middle court</a:t>
              </a:r>
            </a:p>
          </p:txBody>
        </p:sp>
        <p:sp>
          <p:nvSpPr>
            <p:cNvPr id="647" name="TextBox 646"/>
            <p:cNvSpPr txBox="1"/>
            <p:nvPr/>
          </p:nvSpPr>
          <p:spPr>
            <a:xfrm>
              <a:off x="4695279" y="3772614"/>
              <a:ext cx="672711" cy="369332"/>
            </a:xfrm>
            <a:prstGeom prst="rect">
              <a:avLst/>
            </a:prstGeom>
            <a:noFill/>
          </p:spPr>
          <p:txBody>
            <a:bodyPr wrap="square" lIns="0" tIns="0" rIns="0" bIns="0" rtlCol="0">
              <a:spAutoFit/>
            </a:bodyPr>
            <a:lstStyle/>
            <a:p>
              <a:pPr algn="ctr"/>
              <a:r>
                <a:rPr lang="en-US" sz="1200" dirty="0">
                  <a:solidFill>
                    <a:prstClr val="black"/>
                  </a:solidFill>
                </a:rPr>
                <a:t>Outer court</a:t>
              </a:r>
            </a:p>
          </p:txBody>
        </p:sp>
        <p:sp>
          <p:nvSpPr>
            <p:cNvPr id="648" name="Rectangle 647">
              <a:extLst>
                <a:ext uri="{FF2B5EF4-FFF2-40B4-BE49-F238E27FC236}">
                  <a16:creationId xmlns:a16="http://schemas.microsoft.com/office/drawing/2014/main" id="{F2EFDACA-0108-4504-8851-08A462A5103C}"/>
                </a:ext>
              </a:extLst>
            </p:cNvPr>
            <p:cNvSpPr/>
            <p:nvPr/>
          </p:nvSpPr>
          <p:spPr>
            <a:xfrm>
              <a:off x="4039553" y="1966919"/>
              <a:ext cx="45720" cy="45720"/>
            </a:xfrm>
            <a:prstGeom prst="rect">
              <a:avLst/>
            </a:prstGeom>
            <a:solidFill>
              <a:schemeClr val="bg1">
                <a:lumMod val="50000"/>
                <a:lumOff val="50000"/>
              </a:schemeClr>
            </a:solidFill>
            <a:ln w="12700">
              <a:solidFill>
                <a:schemeClr val="bg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pic>
        <p:nvPicPr>
          <p:cNvPr id="20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8360"/>
            <a:ext cx="9142202" cy="68203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 Placeholder 1">
            <a:extLst>
              <a:ext uri="{FF2B5EF4-FFF2-40B4-BE49-F238E27FC236}">
                <a16:creationId xmlns:a16="http://schemas.microsoft.com/office/drawing/2014/main" id="{B5C1758F-DFE6-4D9B-9F1F-5F1AE237B582}"/>
              </a:ext>
            </a:extLst>
          </p:cNvPr>
          <p:cNvSpPr>
            <a:spLocks noGrp="1"/>
          </p:cNvSpPr>
          <p:nvPr>
            <p:ph type="body" sz="quarter" idx="10"/>
          </p:nvPr>
        </p:nvSpPr>
        <p:spPr/>
        <p:txBody>
          <a:bodyPr/>
          <a:lstStyle/>
          <a:p>
            <a:r>
              <a:rPr lang="en-US" dirty="0"/>
              <a:t>Plan of the royal palace at Susa with the King’s Gate</a:t>
            </a:r>
          </a:p>
        </p:txBody>
      </p:sp>
      <p:sp>
        <p:nvSpPr>
          <p:cNvPr id="3" name="Text Placeholder 2">
            <a:extLst>
              <a:ext uri="{FF2B5EF4-FFF2-40B4-BE49-F238E27FC236}">
                <a16:creationId xmlns:a16="http://schemas.microsoft.com/office/drawing/2014/main" id="{175B1A9B-3F95-49E4-BBBD-88FBE68112A9}"/>
              </a:ext>
            </a:extLst>
          </p:cNvPr>
          <p:cNvSpPr>
            <a:spLocks noGrp="1"/>
          </p:cNvSpPr>
          <p:nvPr>
            <p:ph type="body" sz="quarter" idx="12"/>
          </p:nvPr>
        </p:nvSpPr>
        <p:spPr/>
        <p:txBody>
          <a:bodyPr/>
          <a:lstStyle/>
          <a:p>
            <a:r>
              <a:rPr lang="en-US" dirty="0"/>
              <a:t>4:2</a:t>
            </a:r>
          </a:p>
        </p:txBody>
      </p:sp>
      <p:sp>
        <p:nvSpPr>
          <p:cNvPr id="4" name="Title 3">
            <a:extLst>
              <a:ext uri="{FF2B5EF4-FFF2-40B4-BE49-F238E27FC236}">
                <a16:creationId xmlns:a16="http://schemas.microsoft.com/office/drawing/2014/main" id="{2029FC43-F8CF-483D-A140-DCC808241AEC}"/>
              </a:ext>
            </a:extLst>
          </p:cNvPr>
          <p:cNvSpPr>
            <a:spLocks noGrp="1"/>
          </p:cNvSpPr>
          <p:nvPr>
            <p:ph type="title"/>
          </p:nvPr>
        </p:nvSpPr>
        <p:spPr/>
        <p:txBody>
          <a:bodyPr/>
          <a:lstStyle/>
          <a:p>
            <a:r>
              <a:rPr lang="en-US" dirty="0"/>
              <a:t>He went as far as the King’s Gate, for no one was to enter the King’s Gate clothed in sackcloth</a:t>
            </a:r>
          </a:p>
        </p:txBody>
      </p:sp>
    </p:spTree>
    <p:extLst>
      <p:ext uri="{BB962C8B-B14F-4D97-AF65-F5344CB8AC3E}">
        <p14:creationId xmlns:p14="http://schemas.microsoft.com/office/powerpoint/2010/main" val="16205902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outdoor, sky, ground, grass&#10;&#10;Description generated with very high confidence">
            <a:extLst>
              <a:ext uri="{FF2B5EF4-FFF2-40B4-BE49-F238E27FC236}">
                <a16:creationId xmlns:a16="http://schemas.microsoft.com/office/drawing/2014/main" id="{0D6AFE73-DCF6-46DF-87ED-7ECEE40D2F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79476"/>
            <a:ext cx="9144000" cy="6099048"/>
          </a:xfrm>
          <a:prstGeom prst="rect">
            <a:avLst/>
          </a:prstGeom>
        </p:spPr>
      </p:pic>
      <p:sp>
        <p:nvSpPr>
          <p:cNvPr id="2" name="Text Placeholder 1">
            <a:extLst>
              <a:ext uri="{FF2B5EF4-FFF2-40B4-BE49-F238E27FC236}">
                <a16:creationId xmlns:a16="http://schemas.microsoft.com/office/drawing/2014/main" id="{589CA8A6-54EB-4ABC-9ABF-DDE0DBA353B3}"/>
              </a:ext>
            </a:extLst>
          </p:cNvPr>
          <p:cNvSpPr>
            <a:spLocks noGrp="1"/>
          </p:cNvSpPr>
          <p:nvPr>
            <p:ph type="body" sz="quarter" idx="10"/>
          </p:nvPr>
        </p:nvSpPr>
        <p:spPr/>
        <p:txBody>
          <a:bodyPr/>
          <a:lstStyle/>
          <a:p>
            <a:r>
              <a:rPr lang="en-US" dirty="0"/>
              <a:t>The King’s Gate and royal city of Susa, with moat between (from the southwest)</a:t>
            </a:r>
          </a:p>
        </p:txBody>
      </p:sp>
      <p:sp>
        <p:nvSpPr>
          <p:cNvPr id="3" name="Text Placeholder 2">
            <a:extLst>
              <a:ext uri="{FF2B5EF4-FFF2-40B4-BE49-F238E27FC236}">
                <a16:creationId xmlns:a16="http://schemas.microsoft.com/office/drawing/2014/main" id="{D2A247AB-2F03-4C1D-B703-1466B6A1F413}"/>
              </a:ext>
            </a:extLst>
          </p:cNvPr>
          <p:cNvSpPr>
            <a:spLocks noGrp="1"/>
          </p:cNvSpPr>
          <p:nvPr>
            <p:ph type="body" sz="quarter" idx="12"/>
          </p:nvPr>
        </p:nvSpPr>
        <p:spPr/>
        <p:txBody>
          <a:bodyPr/>
          <a:lstStyle/>
          <a:p>
            <a:r>
              <a:rPr lang="en-US" dirty="0"/>
              <a:t>4:2</a:t>
            </a:r>
          </a:p>
        </p:txBody>
      </p:sp>
      <p:sp>
        <p:nvSpPr>
          <p:cNvPr id="4" name="Title 3">
            <a:extLst>
              <a:ext uri="{FF2B5EF4-FFF2-40B4-BE49-F238E27FC236}">
                <a16:creationId xmlns:a16="http://schemas.microsoft.com/office/drawing/2014/main" id="{27F96918-9EB4-47BE-B1BC-C7DFF77CC18D}"/>
              </a:ext>
            </a:extLst>
          </p:cNvPr>
          <p:cNvSpPr>
            <a:spLocks noGrp="1"/>
          </p:cNvSpPr>
          <p:nvPr>
            <p:ph type="title"/>
          </p:nvPr>
        </p:nvSpPr>
        <p:spPr/>
        <p:txBody>
          <a:bodyPr/>
          <a:lstStyle/>
          <a:p>
            <a:r>
              <a:rPr lang="en-US" dirty="0"/>
              <a:t>He went as far as the King’s Gate, for no one was to enter the King’s Gate clothed in sackcloth</a:t>
            </a:r>
          </a:p>
        </p:txBody>
      </p:sp>
    </p:spTree>
    <p:extLst>
      <p:ext uri="{BB962C8B-B14F-4D97-AF65-F5344CB8AC3E}">
        <p14:creationId xmlns:p14="http://schemas.microsoft.com/office/powerpoint/2010/main" val="20490544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89CA8A6-54EB-4ABC-9ABF-DDE0DBA353B3}"/>
              </a:ext>
            </a:extLst>
          </p:cNvPr>
          <p:cNvSpPr>
            <a:spLocks noGrp="1"/>
          </p:cNvSpPr>
          <p:nvPr>
            <p:ph type="body" sz="quarter" idx="10"/>
          </p:nvPr>
        </p:nvSpPr>
        <p:spPr/>
        <p:txBody>
          <a:bodyPr/>
          <a:lstStyle/>
          <a:p>
            <a:r>
              <a:rPr lang="en-US" dirty="0"/>
              <a:t>The King’s Gate and royal city of Susa, with moat between (from the southwest)</a:t>
            </a:r>
          </a:p>
        </p:txBody>
      </p:sp>
      <p:sp>
        <p:nvSpPr>
          <p:cNvPr id="3" name="Text Placeholder 2">
            <a:extLst>
              <a:ext uri="{FF2B5EF4-FFF2-40B4-BE49-F238E27FC236}">
                <a16:creationId xmlns:a16="http://schemas.microsoft.com/office/drawing/2014/main" id="{D2A247AB-2F03-4C1D-B703-1466B6A1F413}"/>
              </a:ext>
            </a:extLst>
          </p:cNvPr>
          <p:cNvSpPr>
            <a:spLocks noGrp="1"/>
          </p:cNvSpPr>
          <p:nvPr>
            <p:ph type="body" sz="quarter" idx="12"/>
          </p:nvPr>
        </p:nvSpPr>
        <p:spPr/>
        <p:txBody>
          <a:bodyPr/>
          <a:lstStyle/>
          <a:p>
            <a:r>
              <a:rPr lang="en-US" dirty="0"/>
              <a:t>4:2</a:t>
            </a:r>
          </a:p>
        </p:txBody>
      </p:sp>
      <p:sp>
        <p:nvSpPr>
          <p:cNvPr id="4" name="Title 3">
            <a:extLst>
              <a:ext uri="{FF2B5EF4-FFF2-40B4-BE49-F238E27FC236}">
                <a16:creationId xmlns:a16="http://schemas.microsoft.com/office/drawing/2014/main" id="{27F96918-9EB4-47BE-B1BC-C7DFF77CC18D}"/>
              </a:ext>
            </a:extLst>
          </p:cNvPr>
          <p:cNvSpPr>
            <a:spLocks noGrp="1"/>
          </p:cNvSpPr>
          <p:nvPr>
            <p:ph type="title"/>
          </p:nvPr>
        </p:nvSpPr>
        <p:spPr/>
        <p:txBody>
          <a:bodyPr/>
          <a:lstStyle/>
          <a:p>
            <a:r>
              <a:rPr lang="en-US" dirty="0"/>
              <a:t>He went as far as the King’s Gate, for no one was to enter the King’s Gate clothed in sackcloth</a:t>
            </a:r>
          </a:p>
        </p:txBody>
      </p:sp>
      <p:grpSp>
        <p:nvGrpSpPr>
          <p:cNvPr id="15" name="Group 14"/>
          <p:cNvGrpSpPr/>
          <p:nvPr/>
        </p:nvGrpSpPr>
        <p:grpSpPr>
          <a:xfrm>
            <a:off x="0" y="379476"/>
            <a:ext cx="9144000" cy="6099048"/>
            <a:chOff x="0" y="379476"/>
            <a:chExt cx="9144000" cy="6099048"/>
          </a:xfrm>
        </p:grpSpPr>
        <p:pic>
          <p:nvPicPr>
            <p:cNvPr id="5" name="Picture 4" descr="A picture containing outdoor, sky, ground, grass&#10;&#10;Description generated with very high confidence">
              <a:extLst>
                <a:ext uri="{FF2B5EF4-FFF2-40B4-BE49-F238E27FC236}">
                  <a16:creationId xmlns:a16="http://schemas.microsoft.com/office/drawing/2014/main" id="{0D6AFE73-DCF6-46DF-87ED-7ECEE40D2F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79476"/>
              <a:ext cx="9144000" cy="6099048"/>
            </a:xfrm>
            <a:prstGeom prst="rect">
              <a:avLst/>
            </a:prstGeom>
          </p:spPr>
        </p:pic>
        <p:sp>
          <p:nvSpPr>
            <p:cNvPr id="6" name="Text Box 1029">
              <a:extLst>
                <a:ext uri="{FF2B5EF4-FFF2-40B4-BE49-F238E27FC236}">
                  <a16:creationId xmlns:a16="http://schemas.microsoft.com/office/drawing/2014/main" id="{AF547C01-EB48-4A30-91A4-622FCF4AA163}"/>
                </a:ext>
              </a:extLst>
            </p:cNvPr>
            <p:cNvSpPr txBox="1">
              <a:spLocks noChangeArrowheads="1"/>
            </p:cNvSpPr>
            <p:nvPr/>
          </p:nvSpPr>
          <p:spPr bwMode="auto">
            <a:xfrm>
              <a:off x="152400" y="1697380"/>
              <a:ext cx="1482201" cy="400110"/>
            </a:xfrm>
            <a:prstGeom prst="rect">
              <a:avLst/>
            </a:prstGeom>
            <a:noFill/>
            <a:ln w="9525">
              <a:noFill/>
              <a:miter lim="800000"/>
              <a:headEnd/>
              <a:tailEnd/>
            </a:ln>
            <a:effectLst/>
          </p:spPr>
          <p:txBody>
            <a:bodyPr wrap="none">
              <a:spAutoFit/>
            </a:bodyPr>
            <a:lstStyle/>
            <a:p>
              <a:pPr fontAlgn="base">
                <a:spcBef>
                  <a:spcPct val="0"/>
                </a:spcBef>
                <a:spcAft>
                  <a:spcPct val="0"/>
                </a:spcAft>
                <a:defRPr/>
              </a:pPr>
              <a:r>
                <a:rPr lang="en-US" sz="2000" dirty="0">
                  <a:solidFill>
                    <a:srgbClr val="FFFFFF"/>
                  </a:solidFill>
                  <a:effectLst>
                    <a:glow rad="76200">
                      <a:srgbClr val="000000">
                        <a:alpha val="60000"/>
                      </a:srgbClr>
                    </a:glow>
                  </a:effectLst>
                  <a:cs typeface="Calibri" pitchFamily="34" charset="0"/>
                </a:rPr>
                <a:t>Royal palace</a:t>
              </a:r>
            </a:p>
          </p:txBody>
        </p:sp>
        <p:sp>
          <p:nvSpPr>
            <p:cNvPr id="7" name="Line 9">
              <a:extLst>
                <a:ext uri="{FF2B5EF4-FFF2-40B4-BE49-F238E27FC236}">
                  <a16:creationId xmlns:a16="http://schemas.microsoft.com/office/drawing/2014/main" id="{A50BF1B3-3AB7-4A8E-9182-CF13691E0C2F}"/>
                </a:ext>
              </a:extLst>
            </p:cNvPr>
            <p:cNvSpPr>
              <a:spLocks noChangeShapeType="1"/>
            </p:cNvSpPr>
            <p:nvPr/>
          </p:nvSpPr>
          <p:spPr bwMode="auto">
            <a:xfrm>
              <a:off x="3352799" y="2375630"/>
              <a:ext cx="34843" cy="455278"/>
            </a:xfrm>
            <a:prstGeom prst="line">
              <a:avLst/>
            </a:prstGeom>
            <a:noFill/>
            <a:ln w="22225" cap="flat" cmpd="sng" algn="ctr">
              <a:solidFill>
                <a:srgbClr val="FFFFFF"/>
              </a:solidFill>
              <a:prstDash val="solid"/>
              <a:round/>
              <a:headEnd type="none" w="med" len="med"/>
              <a:tailEnd type="triangle" w="med" len="med"/>
            </a:ln>
            <a:effectLst>
              <a:glow rad="50800">
                <a:srgbClr val="000000">
                  <a:alpha val="60000"/>
                </a:srgbClr>
              </a:glow>
              <a:outerShdw blurRad="40000" dist="20000" dir="5400000" rotWithShape="0">
                <a:srgbClr val="000000">
                  <a:alpha val="38000"/>
                </a:srgbClr>
              </a:outerShdw>
            </a:effec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srgbClr val="000000"/>
                </a:solidFill>
                <a:effectLst/>
                <a:uLnTx/>
                <a:uFillTx/>
                <a:latin typeface="Arial"/>
                <a:ea typeface=""/>
                <a:cs typeface=""/>
              </a:endParaRPr>
            </a:p>
          </p:txBody>
        </p:sp>
        <p:sp>
          <p:nvSpPr>
            <p:cNvPr id="8" name="Text Box 1029">
              <a:extLst>
                <a:ext uri="{FF2B5EF4-FFF2-40B4-BE49-F238E27FC236}">
                  <a16:creationId xmlns:a16="http://schemas.microsoft.com/office/drawing/2014/main" id="{B11F7486-B5D4-4133-A03D-1D331537E478}"/>
                </a:ext>
              </a:extLst>
            </p:cNvPr>
            <p:cNvSpPr txBox="1">
              <a:spLocks noChangeArrowheads="1"/>
            </p:cNvSpPr>
            <p:nvPr/>
          </p:nvSpPr>
          <p:spPr bwMode="auto">
            <a:xfrm>
              <a:off x="7340897" y="1697380"/>
              <a:ext cx="1411669" cy="400110"/>
            </a:xfrm>
            <a:prstGeom prst="rect">
              <a:avLst/>
            </a:prstGeom>
            <a:noFill/>
            <a:ln w="9525">
              <a:noFill/>
              <a:miter lim="800000"/>
              <a:headEnd/>
              <a:tailEnd/>
            </a:ln>
            <a:effectLst/>
          </p:spPr>
          <p:txBody>
            <a:bodyPr wrap="none">
              <a:spAutoFit/>
            </a:bodyPr>
            <a:lstStyle/>
            <a:p>
              <a:pPr fontAlgn="base">
                <a:spcBef>
                  <a:spcPct val="0"/>
                </a:spcBef>
                <a:spcAft>
                  <a:spcPct val="0"/>
                </a:spcAft>
                <a:defRPr/>
              </a:pPr>
              <a:r>
                <a:rPr lang="en-US" sz="2000" dirty="0">
                  <a:solidFill>
                    <a:srgbClr val="FFFFFF"/>
                  </a:solidFill>
                  <a:effectLst>
                    <a:glow rad="76200">
                      <a:srgbClr val="000000">
                        <a:alpha val="60000"/>
                      </a:srgbClr>
                    </a:glow>
                  </a:effectLst>
                  <a:cs typeface="Calibri" pitchFamily="34" charset="0"/>
                </a:rPr>
                <a:t>“Royal City”</a:t>
              </a:r>
            </a:p>
          </p:txBody>
        </p:sp>
        <p:sp>
          <p:nvSpPr>
            <p:cNvPr id="9" name="Text Box 1029">
              <a:extLst>
                <a:ext uri="{FF2B5EF4-FFF2-40B4-BE49-F238E27FC236}">
                  <a16:creationId xmlns:a16="http://schemas.microsoft.com/office/drawing/2014/main" id="{01518719-695F-41E8-9700-78DE36DEAC8D}"/>
                </a:ext>
              </a:extLst>
            </p:cNvPr>
            <p:cNvSpPr txBox="1">
              <a:spLocks noChangeArrowheads="1"/>
            </p:cNvSpPr>
            <p:nvPr/>
          </p:nvSpPr>
          <p:spPr bwMode="auto">
            <a:xfrm>
              <a:off x="2700312" y="1975520"/>
              <a:ext cx="1344471" cy="400110"/>
            </a:xfrm>
            <a:prstGeom prst="rect">
              <a:avLst/>
            </a:prstGeom>
            <a:noFill/>
            <a:ln w="9525">
              <a:noFill/>
              <a:miter lim="800000"/>
              <a:headEnd/>
              <a:tailEnd/>
            </a:ln>
            <a:effectLst/>
          </p:spPr>
          <p:txBody>
            <a:bodyPr wrap="none">
              <a:spAutoFit/>
            </a:bodyPr>
            <a:lstStyle/>
            <a:p>
              <a:pPr fontAlgn="base">
                <a:spcBef>
                  <a:spcPct val="0"/>
                </a:spcBef>
                <a:spcAft>
                  <a:spcPct val="0"/>
                </a:spcAft>
                <a:defRPr/>
              </a:pPr>
              <a:r>
                <a:rPr lang="en-US" sz="2000" dirty="0">
                  <a:solidFill>
                    <a:srgbClr val="FFFFFF"/>
                  </a:solidFill>
                  <a:effectLst>
                    <a:glow rad="76200">
                      <a:srgbClr val="000000">
                        <a:alpha val="60000"/>
                      </a:srgbClr>
                    </a:glow>
                  </a:effectLst>
                  <a:cs typeface="Calibri" pitchFamily="34" charset="0"/>
                </a:rPr>
                <a:t>King’s Gate</a:t>
              </a:r>
            </a:p>
          </p:txBody>
        </p:sp>
        <p:sp>
          <p:nvSpPr>
            <p:cNvPr id="11" name="Line 9">
              <a:extLst>
                <a:ext uri="{FF2B5EF4-FFF2-40B4-BE49-F238E27FC236}">
                  <a16:creationId xmlns:a16="http://schemas.microsoft.com/office/drawing/2014/main" id="{1E3C0FBA-597E-4C62-8813-25667DDF3274}"/>
                </a:ext>
              </a:extLst>
            </p:cNvPr>
            <p:cNvSpPr>
              <a:spLocks noChangeShapeType="1"/>
            </p:cNvSpPr>
            <p:nvPr/>
          </p:nvSpPr>
          <p:spPr bwMode="auto">
            <a:xfrm>
              <a:off x="8046732" y="2065592"/>
              <a:ext cx="0" cy="440835"/>
            </a:xfrm>
            <a:prstGeom prst="line">
              <a:avLst/>
            </a:prstGeom>
            <a:noFill/>
            <a:ln w="22225" cap="flat" cmpd="sng" algn="ctr">
              <a:solidFill>
                <a:srgbClr val="FFFFFF"/>
              </a:solidFill>
              <a:prstDash val="solid"/>
              <a:round/>
              <a:headEnd type="none" w="med" len="med"/>
              <a:tailEnd type="triangle" w="med" len="med"/>
            </a:ln>
            <a:effectLst>
              <a:glow rad="50800">
                <a:srgbClr val="000000">
                  <a:alpha val="60000"/>
                </a:srgbClr>
              </a:glow>
              <a:outerShdw blurRad="40000" dist="20000" dir="5400000" rotWithShape="0">
                <a:srgbClr val="000000">
                  <a:alpha val="38000"/>
                </a:srgbClr>
              </a:outerShdw>
            </a:effec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srgbClr val="000000"/>
                </a:solidFill>
                <a:effectLst/>
                <a:uLnTx/>
                <a:uFillTx/>
                <a:latin typeface="Arial"/>
                <a:ea typeface=""/>
                <a:cs typeface=""/>
              </a:endParaRPr>
            </a:p>
          </p:txBody>
        </p:sp>
        <p:sp>
          <p:nvSpPr>
            <p:cNvPr id="12" name="Line 9">
              <a:extLst>
                <a:ext uri="{FF2B5EF4-FFF2-40B4-BE49-F238E27FC236}">
                  <a16:creationId xmlns:a16="http://schemas.microsoft.com/office/drawing/2014/main" id="{4B3B768C-DE79-486F-90A1-EA8E1CB31606}"/>
                </a:ext>
              </a:extLst>
            </p:cNvPr>
            <p:cNvSpPr>
              <a:spLocks noChangeShapeType="1"/>
            </p:cNvSpPr>
            <p:nvPr/>
          </p:nvSpPr>
          <p:spPr bwMode="auto">
            <a:xfrm flipH="1">
              <a:off x="514481" y="2051149"/>
              <a:ext cx="228600" cy="455278"/>
            </a:xfrm>
            <a:prstGeom prst="line">
              <a:avLst/>
            </a:prstGeom>
            <a:noFill/>
            <a:ln w="22225" cap="flat" cmpd="sng" algn="ctr">
              <a:solidFill>
                <a:srgbClr val="FFFFFF"/>
              </a:solidFill>
              <a:prstDash val="solid"/>
              <a:round/>
              <a:headEnd type="none" w="med" len="med"/>
              <a:tailEnd type="triangle" w="med" len="med"/>
            </a:ln>
            <a:effectLst>
              <a:glow rad="50800">
                <a:srgbClr val="000000">
                  <a:alpha val="60000"/>
                </a:srgbClr>
              </a:glow>
              <a:outerShdw blurRad="40000" dist="20000" dir="5400000" rotWithShape="0">
                <a:srgbClr val="000000">
                  <a:alpha val="38000"/>
                </a:srgbClr>
              </a:outerShdw>
            </a:effec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srgbClr val="000000"/>
                </a:solidFill>
                <a:effectLst/>
                <a:uLnTx/>
                <a:uFillTx/>
                <a:latin typeface="Arial"/>
                <a:ea typeface=""/>
                <a:cs typeface=""/>
              </a:endParaRPr>
            </a:p>
          </p:txBody>
        </p:sp>
        <p:sp>
          <p:nvSpPr>
            <p:cNvPr id="13" name="Text Box 1029">
              <a:extLst>
                <a:ext uri="{FF2B5EF4-FFF2-40B4-BE49-F238E27FC236}">
                  <a16:creationId xmlns:a16="http://schemas.microsoft.com/office/drawing/2014/main" id="{1F12369A-70D2-4AD5-A61D-9EE0921D5676}"/>
                </a:ext>
              </a:extLst>
            </p:cNvPr>
            <p:cNvSpPr txBox="1">
              <a:spLocks noChangeArrowheads="1"/>
            </p:cNvSpPr>
            <p:nvPr/>
          </p:nvSpPr>
          <p:spPr bwMode="auto">
            <a:xfrm>
              <a:off x="3581400" y="5619690"/>
              <a:ext cx="1151982" cy="400110"/>
            </a:xfrm>
            <a:prstGeom prst="rect">
              <a:avLst/>
            </a:prstGeom>
            <a:noFill/>
            <a:ln w="9525">
              <a:noFill/>
              <a:miter lim="800000"/>
              <a:headEnd/>
              <a:tailEnd/>
            </a:ln>
            <a:effectLst/>
          </p:spPr>
          <p:txBody>
            <a:bodyPr wrap="none">
              <a:spAutoFit/>
            </a:bodyPr>
            <a:lstStyle/>
            <a:p>
              <a:pPr fontAlgn="base">
                <a:spcBef>
                  <a:spcPct val="0"/>
                </a:spcBef>
                <a:spcAft>
                  <a:spcPct val="0"/>
                </a:spcAft>
                <a:defRPr/>
              </a:pPr>
              <a:r>
                <a:rPr lang="en-US" sz="2000" dirty="0">
                  <a:solidFill>
                    <a:srgbClr val="FFFFFF"/>
                  </a:solidFill>
                  <a:effectLst>
                    <a:glow rad="76200">
                      <a:srgbClr val="000000">
                        <a:alpha val="60000"/>
                      </a:srgbClr>
                    </a:glow>
                  </a:effectLst>
                  <a:cs typeface="Calibri" pitchFamily="34" charset="0"/>
                </a:rPr>
                <a:t>Acropolis</a:t>
              </a:r>
            </a:p>
          </p:txBody>
        </p:sp>
        <p:sp>
          <p:nvSpPr>
            <p:cNvPr id="14" name="Freeform 13"/>
            <p:cNvSpPr/>
            <p:nvPr/>
          </p:nvSpPr>
          <p:spPr>
            <a:xfrm>
              <a:off x="1371074" y="2971800"/>
              <a:ext cx="7772450" cy="1864967"/>
            </a:xfrm>
            <a:custGeom>
              <a:avLst/>
              <a:gdLst>
                <a:gd name="connsiteX0" fmla="*/ 2461260 w 7764780"/>
                <a:gd name="connsiteY0" fmla="*/ 0 h 1859280"/>
                <a:gd name="connsiteX1" fmla="*/ 3009900 w 7764780"/>
                <a:gd name="connsiteY1" fmla="*/ 251460 h 1859280"/>
                <a:gd name="connsiteX2" fmla="*/ 2773680 w 7764780"/>
                <a:gd name="connsiteY2" fmla="*/ 342900 h 1859280"/>
                <a:gd name="connsiteX3" fmla="*/ 2644140 w 7764780"/>
                <a:gd name="connsiteY3" fmla="*/ 396240 h 1859280"/>
                <a:gd name="connsiteX4" fmla="*/ 0 w 7764780"/>
                <a:gd name="connsiteY4" fmla="*/ 624840 h 1859280"/>
                <a:gd name="connsiteX5" fmla="*/ 91440 w 7764780"/>
                <a:gd name="connsiteY5" fmla="*/ 640080 h 1859280"/>
                <a:gd name="connsiteX6" fmla="*/ 2606040 w 7764780"/>
                <a:gd name="connsiteY6" fmla="*/ 1684020 h 1859280"/>
                <a:gd name="connsiteX7" fmla="*/ 2674620 w 7764780"/>
                <a:gd name="connsiteY7" fmla="*/ 1623060 h 1859280"/>
                <a:gd name="connsiteX8" fmla="*/ 2827020 w 7764780"/>
                <a:gd name="connsiteY8" fmla="*/ 1539240 h 1859280"/>
                <a:gd name="connsiteX9" fmla="*/ 3215640 w 7764780"/>
                <a:gd name="connsiteY9" fmla="*/ 1546860 h 1859280"/>
                <a:gd name="connsiteX10" fmla="*/ 3276600 w 7764780"/>
                <a:gd name="connsiteY10" fmla="*/ 1516380 h 1859280"/>
                <a:gd name="connsiteX11" fmla="*/ 3482340 w 7764780"/>
                <a:gd name="connsiteY11" fmla="*/ 1409700 h 1859280"/>
                <a:gd name="connsiteX12" fmla="*/ 4930140 w 7764780"/>
                <a:gd name="connsiteY12" fmla="*/ 1295400 h 1859280"/>
                <a:gd name="connsiteX13" fmla="*/ 6164580 w 7764780"/>
                <a:gd name="connsiteY13" fmla="*/ 1722120 h 1859280"/>
                <a:gd name="connsiteX14" fmla="*/ 6393180 w 7764780"/>
                <a:gd name="connsiteY14" fmla="*/ 1859280 h 1859280"/>
                <a:gd name="connsiteX15" fmla="*/ 6827520 w 7764780"/>
                <a:gd name="connsiteY15" fmla="*/ 1783080 h 1859280"/>
                <a:gd name="connsiteX16" fmla="*/ 7764780 w 7764780"/>
                <a:gd name="connsiteY16" fmla="*/ 1600200 h 1859280"/>
                <a:gd name="connsiteX17" fmla="*/ 7764780 w 7764780"/>
                <a:gd name="connsiteY17" fmla="*/ 632460 h 1859280"/>
                <a:gd name="connsiteX18" fmla="*/ 4655820 w 7764780"/>
                <a:gd name="connsiteY18" fmla="*/ 464820 h 1859280"/>
                <a:gd name="connsiteX19" fmla="*/ 3787140 w 7764780"/>
                <a:gd name="connsiteY19" fmla="*/ 129540 h 1859280"/>
                <a:gd name="connsiteX20" fmla="*/ 3070860 w 7764780"/>
                <a:gd name="connsiteY20" fmla="*/ 45720 h 1859280"/>
                <a:gd name="connsiteX21" fmla="*/ 2514600 w 7764780"/>
                <a:gd name="connsiteY21" fmla="*/ 15240 h 1859280"/>
                <a:gd name="connsiteX22" fmla="*/ 2461260 w 7764780"/>
                <a:gd name="connsiteY22" fmla="*/ 0 h 1859280"/>
                <a:gd name="connsiteX0" fmla="*/ 2461260 w 7764780"/>
                <a:gd name="connsiteY0" fmla="*/ 0 h 1859280"/>
                <a:gd name="connsiteX1" fmla="*/ 3009900 w 7764780"/>
                <a:gd name="connsiteY1" fmla="*/ 251460 h 1859280"/>
                <a:gd name="connsiteX2" fmla="*/ 2773680 w 7764780"/>
                <a:gd name="connsiteY2" fmla="*/ 342900 h 1859280"/>
                <a:gd name="connsiteX3" fmla="*/ 2644140 w 7764780"/>
                <a:gd name="connsiteY3" fmla="*/ 396240 h 1859280"/>
                <a:gd name="connsiteX4" fmla="*/ 0 w 7764780"/>
                <a:gd name="connsiteY4" fmla="*/ 624840 h 1859280"/>
                <a:gd name="connsiteX5" fmla="*/ 2606040 w 7764780"/>
                <a:gd name="connsiteY5" fmla="*/ 1684020 h 1859280"/>
                <a:gd name="connsiteX6" fmla="*/ 2674620 w 7764780"/>
                <a:gd name="connsiteY6" fmla="*/ 1623060 h 1859280"/>
                <a:gd name="connsiteX7" fmla="*/ 2827020 w 7764780"/>
                <a:gd name="connsiteY7" fmla="*/ 1539240 h 1859280"/>
                <a:gd name="connsiteX8" fmla="*/ 3215640 w 7764780"/>
                <a:gd name="connsiteY8" fmla="*/ 1546860 h 1859280"/>
                <a:gd name="connsiteX9" fmla="*/ 3276600 w 7764780"/>
                <a:gd name="connsiteY9" fmla="*/ 1516380 h 1859280"/>
                <a:gd name="connsiteX10" fmla="*/ 3482340 w 7764780"/>
                <a:gd name="connsiteY10" fmla="*/ 1409700 h 1859280"/>
                <a:gd name="connsiteX11" fmla="*/ 4930140 w 7764780"/>
                <a:gd name="connsiteY11" fmla="*/ 1295400 h 1859280"/>
                <a:gd name="connsiteX12" fmla="*/ 6164580 w 7764780"/>
                <a:gd name="connsiteY12" fmla="*/ 1722120 h 1859280"/>
                <a:gd name="connsiteX13" fmla="*/ 6393180 w 7764780"/>
                <a:gd name="connsiteY13" fmla="*/ 1859280 h 1859280"/>
                <a:gd name="connsiteX14" fmla="*/ 6827520 w 7764780"/>
                <a:gd name="connsiteY14" fmla="*/ 1783080 h 1859280"/>
                <a:gd name="connsiteX15" fmla="*/ 7764780 w 7764780"/>
                <a:gd name="connsiteY15" fmla="*/ 1600200 h 1859280"/>
                <a:gd name="connsiteX16" fmla="*/ 7764780 w 7764780"/>
                <a:gd name="connsiteY16" fmla="*/ 632460 h 1859280"/>
                <a:gd name="connsiteX17" fmla="*/ 4655820 w 7764780"/>
                <a:gd name="connsiteY17" fmla="*/ 464820 h 1859280"/>
                <a:gd name="connsiteX18" fmla="*/ 3787140 w 7764780"/>
                <a:gd name="connsiteY18" fmla="*/ 129540 h 1859280"/>
                <a:gd name="connsiteX19" fmla="*/ 3070860 w 7764780"/>
                <a:gd name="connsiteY19" fmla="*/ 45720 h 1859280"/>
                <a:gd name="connsiteX20" fmla="*/ 2514600 w 7764780"/>
                <a:gd name="connsiteY20" fmla="*/ 15240 h 1859280"/>
                <a:gd name="connsiteX21" fmla="*/ 2461260 w 7764780"/>
                <a:gd name="connsiteY21" fmla="*/ 0 h 1859280"/>
                <a:gd name="connsiteX0" fmla="*/ 2461260 w 7764780"/>
                <a:gd name="connsiteY0" fmla="*/ 0 h 1859280"/>
                <a:gd name="connsiteX1" fmla="*/ 3009900 w 7764780"/>
                <a:gd name="connsiteY1" fmla="*/ 251460 h 1859280"/>
                <a:gd name="connsiteX2" fmla="*/ 2773680 w 7764780"/>
                <a:gd name="connsiteY2" fmla="*/ 342900 h 1859280"/>
                <a:gd name="connsiteX3" fmla="*/ 2644140 w 7764780"/>
                <a:gd name="connsiteY3" fmla="*/ 396240 h 1859280"/>
                <a:gd name="connsiteX4" fmla="*/ 0 w 7764780"/>
                <a:gd name="connsiteY4" fmla="*/ 624840 h 1859280"/>
                <a:gd name="connsiteX5" fmla="*/ 906780 w 7764780"/>
                <a:gd name="connsiteY5" fmla="*/ 1257300 h 1859280"/>
                <a:gd name="connsiteX6" fmla="*/ 2606040 w 7764780"/>
                <a:gd name="connsiteY6" fmla="*/ 1684020 h 1859280"/>
                <a:gd name="connsiteX7" fmla="*/ 2674620 w 7764780"/>
                <a:gd name="connsiteY7" fmla="*/ 1623060 h 1859280"/>
                <a:gd name="connsiteX8" fmla="*/ 2827020 w 7764780"/>
                <a:gd name="connsiteY8" fmla="*/ 1539240 h 1859280"/>
                <a:gd name="connsiteX9" fmla="*/ 3215640 w 7764780"/>
                <a:gd name="connsiteY9" fmla="*/ 1546860 h 1859280"/>
                <a:gd name="connsiteX10" fmla="*/ 3276600 w 7764780"/>
                <a:gd name="connsiteY10" fmla="*/ 1516380 h 1859280"/>
                <a:gd name="connsiteX11" fmla="*/ 3482340 w 7764780"/>
                <a:gd name="connsiteY11" fmla="*/ 1409700 h 1859280"/>
                <a:gd name="connsiteX12" fmla="*/ 4930140 w 7764780"/>
                <a:gd name="connsiteY12" fmla="*/ 1295400 h 1859280"/>
                <a:gd name="connsiteX13" fmla="*/ 6164580 w 7764780"/>
                <a:gd name="connsiteY13" fmla="*/ 1722120 h 1859280"/>
                <a:gd name="connsiteX14" fmla="*/ 6393180 w 7764780"/>
                <a:gd name="connsiteY14" fmla="*/ 1859280 h 1859280"/>
                <a:gd name="connsiteX15" fmla="*/ 6827520 w 7764780"/>
                <a:gd name="connsiteY15" fmla="*/ 1783080 h 1859280"/>
                <a:gd name="connsiteX16" fmla="*/ 7764780 w 7764780"/>
                <a:gd name="connsiteY16" fmla="*/ 1600200 h 1859280"/>
                <a:gd name="connsiteX17" fmla="*/ 7764780 w 7764780"/>
                <a:gd name="connsiteY17" fmla="*/ 632460 h 1859280"/>
                <a:gd name="connsiteX18" fmla="*/ 4655820 w 7764780"/>
                <a:gd name="connsiteY18" fmla="*/ 464820 h 1859280"/>
                <a:gd name="connsiteX19" fmla="*/ 3787140 w 7764780"/>
                <a:gd name="connsiteY19" fmla="*/ 129540 h 1859280"/>
                <a:gd name="connsiteX20" fmla="*/ 3070860 w 7764780"/>
                <a:gd name="connsiteY20" fmla="*/ 45720 h 1859280"/>
                <a:gd name="connsiteX21" fmla="*/ 2514600 w 7764780"/>
                <a:gd name="connsiteY21" fmla="*/ 15240 h 1859280"/>
                <a:gd name="connsiteX22" fmla="*/ 2461260 w 7764780"/>
                <a:gd name="connsiteY22" fmla="*/ 0 h 1859280"/>
                <a:gd name="connsiteX0" fmla="*/ 2461741 w 7765261"/>
                <a:gd name="connsiteY0" fmla="*/ 0 h 1859280"/>
                <a:gd name="connsiteX1" fmla="*/ 3010381 w 7765261"/>
                <a:gd name="connsiteY1" fmla="*/ 251460 h 1859280"/>
                <a:gd name="connsiteX2" fmla="*/ 2774161 w 7765261"/>
                <a:gd name="connsiteY2" fmla="*/ 342900 h 1859280"/>
                <a:gd name="connsiteX3" fmla="*/ 2644621 w 7765261"/>
                <a:gd name="connsiteY3" fmla="*/ 396240 h 1859280"/>
                <a:gd name="connsiteX4" fmla="*/ 481 w 7765261"/>
                <a:gd name="connsiteY4" fmla="*/ 624840 h 1859280"/>
                <a:gd name="connsiteX5" fmla="*/ 907261 w 7765261"/>
                <a:gd name="connsiteY5" fmla="*/ 1257300 h 1859280"/>
                <a:gd name="connsiteX6" fmla="*/ 2606521 w 7765261"/>
                <a:gd name="connsiteY6" fmla="*/ 1684020 h 1859280"/>
                <a:gd name="connsiteX7" fmla="*/ 2675101 w 7765261"/>
                <a:gd name="connsiteY7" fmla="*/ 1623060 h 1859280"/>
                <a:gd name="connsiteX8" fmla="*/ 2827501 w 7765261"/>
                <a:gd name="connsiteY8" fmla="*/ 1539240 h 1859280"/>
                <a:gd name="connsiteX9" fmla="*/ 3216121 w 7765261"/>
                <a:gd name="connsiteY9" fmla="*/ 1546860 h 1859280"/>
                <a:gd name="connsiteX10" fmla="*/ 3277081 w 7765261"/>
                <a:gd name="connsiteY10" fmla="*/ 1516380 h 1859280"/>
                <a:gd name="connsiteX11" fmla="*/ 3482821 w 7765261"/>
                <a:gd name="connsiteY11" fmla="*/ 1409700 h 1859280"/>
                <a:gd name="connsiteX12" fmla="*/ 4930621 w 7765261"/>
                <a:gd name="connsiteY12" fmla="*/ 1295400 h 1859280"/>
                <a:gd name="connsiteX13" fmla="*/ 6165061 w 7765261"/>
                <a:gd name="connsiteY13" fmla="*/ 1722120 h 1859280"/>
                <a:gd name="connsiteX14" fmla="*/ 6393661 w 7765261"/>
                <a:gd name="connsiteY14" fmla="*/ 1859280 h 1859280"/>
                <a:gd name="connsiteX15" fmla="*/ 6828001 w 7765261"/>
                <a:gd name="connsiteY15" fmla="*/ 1783080 h 1859280"/>
                <a:gd name="connsiteX16" fmla="*/ 7765261 w 7765261"/>
                <a:gd name="connsiteY16" fmla="*/ 1600200 h 1859280"/>
                <a:gd name="connsiteX17" fmla="*/ 7765261 w 7765261"/>
                <a:gd name="connsiteY17" fmla="*/ 632460 h 1859280"/>
                <a:gd name="connsiteX18" fmla="*/ 4656301 w 7765261"/>
                <a:gd name="connsiteY18" fmla="*/ 464820 h 1859280"/>
                <a:gd name="connsiteX19" fmla="*/ 3787621 w 7765261"/>
                <a:gd name="connsiteY19" fmla="*/ 129540 h 1859280"/>
                <a:gd name="connsiteX20" fmla="*/ 3071341 w 7765261"/>
                <a:gd name="connsiteY20" fmla="*/ 45720 h 1859280"/>
                <a:gd name="connsiteX21" fmla="*/ 2515081 w 7765261"/>
                <a:gd name="connsiteY21" fmla="*/ 15240 h 1859280"/>
                <a:gd name="connsiteX22" fmla="*/ 2461741 w 7765261"/>
                <a:gd name="connsiteY22" fmla="*/ 0 h 1859280"/>
                <a:gd name="connsiteX0" fmla="*/ 2461711 w 7765231"/>
                <a:gd name="connsiteY0" fmla="*/ 0 h 1859280"/>
                <a:gd name="connsiteX1" fmla="*/ 3010351 w 7765231"/>
                <a:gd name="connsiteY1" fmla="*/ 251460 h 1859280"/>
                <a:gd name="connsiteX2" fmla="*/ 2774131 w 7765231"/>
                <a:gd name="connsiteY2" fmla="*/ 342900 h 1859280"/>
                <a:gd name="connsiteX3" fmla="*/ 2644591 w 7765231"/>
                <a:gd name="connsiteY3" fmla="*/ 396240 h 1859280"/>
                <a:gd name="connsiteX4" fmla="*/ 451 w 7765231"/>
                <a:gd name="connsiteY4" fmla="*/ 624840 h 1859280"/>
                <a:gd name="connsiteX5" fmla="*/ 952951 w 7765231"/>
                <a:gd name="connsiteY5" fmla="*/ 1249680 h 1859280"/>
                <a:gd name="connsiteX6" fmla="*/ 2606491 w 7765231"/>
                <a:gd name="connsiteY6" fmla="*/ 1684020 h 1859280"/>
                <a:gd name="connsiteX7" fmla="*/ 2675071 w 7765231"/>
                <a:gd name="connsiteY7" fmla="*/ 1623060 h 1859280"/>
                <a:gd name="connsiteX8" fmla="*/ 2827471 w 7765231"/>
                <a:gd name="connsiteY8" fmla="*/ 1539240 h 1859280"/>
                <a:gd name="connsiteX9" fmla="*/ 3216091 w 7765231"/>
                <a:gd name="connsiteY9" fmla="*/ 1546860 h 1859280"/>
                <a:gd name="connsiteX10" fmla="*/ 3277051 w 7765231"/>
                <a:gd name="connsiteY10" fmla="*/ 1516380 h 1859280"/>
                <a:gd name="connsiteX11" fmla="*/ 3482791 w 7765231"/>
                <a:gd name="connsiteY11" fmla="*/ 1409700 h 1859280"/>
                <a:gd name="connsiteX12" fmla="*/ 4930591 w 7765231"/>
                <a:gd name="connsiteY12" fmla="*/ 1295400 h 1859280"/>
                <a:gd name="connsiteX13" fmla="*/ 6165031 w 7765231"/>
                <a:gd name="connsiteY13" fmla="*/ 1722120 h 1859280"/>
                <a:gd name="connsiteX14" fmla="*/ 6393631 w 7765231"/>
                <a:gd name="connsiteY14" fmla="*/ 1859280 h 1859280"/>
                <a:gd name="connsiteX15" fmla="*/ 6827971 w 7765231"/>
                <a:gd name="connsiteY15" fmla="*/ 1783080 h 1859280"/>
                <a:gd name="connsiteX16" fmla="*/ 7765231 w 7765231"/>
                <a:gd name="connsiteY16" fmla="*/ 1600200 h 1859280"/>
                <a:gd name="connsiteX17" fmla="*/ 7765231 w 7765231"/>
                <a:gd name="connsiteY17" fmla="*/ 632460 h 1859280"/>
                <a:gd name="connsiteX18" fmla="*/ 4656271 w 7765231"/>
                <a:gd name="connsiteY18" fmla="*/ 464820 h 1859280"/>
                <a:gd name="connsiteX19" fmla="*/ 3787591 w 7765231"/>
                <a:gd name="connsiteY19" fmla="*/ 129540 h 1859280"/>
                <a:gd name="connsiteX20" fmla="*/ 3071311 w 7765231"/>
                <a:gd name="connsiteY20" fmla="*/ 45720 h 1859280"/>
                <a:gd name="connsiteX21" fmla="*/ 2515051 w 7765231"/>
                <a:gd name="connsiteY21" fmla="*/ 15240 h 1859280"/>
                <a:gd name="connsiteX22" fmla="*/ 2461711 w 7765231"/>
                <a:gd name="connsiteY22" fmla="*/ 0 h 1859280"/>
                <a:gd name="connsiteX0" fmla="*/ 2461711 w 7765231"/>
                <a:gd name="connsiteY0" fmla="*/ 0 h 1859280"/>
                <a:gd name="connsiteX1" fmla="*/ 3010351 w 7765231"/>
                <a:gd name="connsiteY1" fmla="*/ 251460 h 1859280"/>
                <a:gd name="connsiteX2" fmla="*/ 2774131 w 7765231"/>
                <a:gd name="connsiteY2" fmla="*/ 342900 h 1859280"/>
                <a:gd name="connsiteX3" fmla="*/ 2644591 w 7765231"/>
                <a:gd name="connsiteY3" fmla="*/ 396240 h 1859280"/>
                <a:gd name="connsiteX4" fmla="*/ 451 w 7765231"/>
                <a:gd name="connsiteY4" fmla="*/ 624840 h 1859280"/>
                <a:gd name="connsiteX5" fmla="*/ 952951 w 7765231"/>
                <a:gd name="connsiteY5" fmla="*/ 1264920 h 1859280"/>
                <a:gd name="connsiteX6" fmla="*/ 2606491 w 7765231"/>
                <a:gd name="connsiteY6" fmla="*/ 1684020 h 1859280"/>
                <a:gd name="connsiteX7" fmla="*/ 2675071 w 7765231"/>
                <a:gd name="connsiteY7" fmla="*/ 1623060 h 1859280"/>
                <a:gd name="connsiteX8" fmla="*/ 2827471 w 7765231"/>
                <a:gd name="connsiteY8" fmla="*/ 1539240 h 1859280"/>
                <a:gd name="connsiteX9" fmla="*/ 3216091 w 7765231"/>
                <a:gd name="connsiteY9" fmla="*/ 1546860 h 1859280"/>
                <a:gd name="connsiteX10" fmla="*/ 3277051 w 7765231"/>
                <a:gd name="connsiteY10" fmla="*/ 1516380 h 1859280"/>
                <a:gd name="connsiteX11" fmla="*/ 3482791 w 7765231"/>
                <a:gd name="connsiteY11" fmla="*/ 1409700 h 1859280"/>
                <a:gd name="connsiteX12" fmla="*/ 4930591 w 7765231"/>
                <a:gd name="connsiteY12" fmla="*/ 1295400 h 1859280"/>
                <a:gd name="connsiteX13" fmla="*/ 6165031 w 7765231"/>
                <a:gd name="connsiteY13" fmla="*/ 1722120 h 1859280"/>
                <a:gd name="connsiteX14" fmla="*/ 6393631 w 7765231"/>
                <a:gd name="connsiteY14" fmla="*/ 1859280 h 1859280"/>
                <a:gd name="connsiteX15" fmla="*/ 6827971 w 7765231"/>
                <a:gd name="connsiteY15" fmla="*/ 1783080 h 1859280"/>
                <a:gd name="connsiteX16" fmla="*/ 7765231 w 7765231"/>
                <a:gd name="connsiteY16" fmla="*/ 1600200 h 1859280"/>
                <a:gd name="connsiteX17" fmla="*/ 7765231 w 7765231"/>
                <a:gd name="connsiteY17" fmla="*/ 632460 h 1859280"/>
                <a:gd name="connsiteX18" fmla="*/ 4656271 w 7765231"/>
                <a:gd name="connsiteY18" fmla="*/ 464820 h 1859280"/>
                <a:gd name="connsiteX19" fmla="*/ 3787591 w 7765231"/>
                <a:gd name="connsiteY19" fmla="*/ 129540 h 1859280"/>
                <a:gd name="connsiteX20" fmla="*/ 3071311 w 7765231"/>
                <a:gd name="connsiteY20" fmla="*/ 45720 h 1859280"/>
                <a:gd name="connsiteX21" fmla="*/ 2515051 w 7765231"/>
                <a:gd name="connsiteY21" fmla="*/ 15240 h 1859280"/>
                <a:gd name="connsiteX22" fmla="*/ 2461711 w 7765231"/>
                <a:gd name="connsiteY22" fmla="*/ 0 h 1859280"/>
                <a:gd name="connsiteX0" fmla="*/ 2461711 w 7765231"/>
                <a:gd name="connsiteY0" fmla="*/ 0 h 1859280"/>
                <a:gd name="connsiteX1" fmla="*/ 3010351 w 7765231"/>
                <a:gd name="connsiteY1" fmla="*/ 251460 h 1859280"/>
                <a:gd name="connsiteX2" fmla="*/ 2774131 w 7765231"/>
                <a:gd name="connsiteY2" fmla="*/ 342900 h 1859280"/>
                <a:gd name="connsiteX3" fmla="*/ 2644591 w 7765231"/>
                <a:gd name="connsiteY3" fmla="*/ 396240 h 1859280"/>
                <a:gd name="connsiteX4" fmla="*/ 451 w 7765231"/>
                <a:gd name="connsiteY4" fmla="*/ 624840 h 1859280"/>
                <a:gd name="connsiteX5" fmla="*/ 952951 w 7765231"/>
                <a:gd name="connsiteY5" fmla="*/ 1264920 h 1859280"/>
                <a:gd name="connsiteX6" fmla="*/ 1890212 w 7765231"/>
                <a:gd name="connsiteY6" fmla="*/ 1554480 h 1859280"/>
                <a:gd name="connsiteX7" fmla="*/ 2606491 w 7765231"/>
                <a:gd name="connsiteY7" fmla="*/ 1684020 h 1859280"/>
                <a:gd name="connsiteX8" fmla="*/ 2675071 w 7765231"/>
                <a:gd name="connsiteY8" fmla="*/ 1623060 h 1859280"/>
                <a:gd name="connsiteX9" fmla="*/ 2827471 w 7765231"/>
                <a:gd name="connsiteY9" fmla="*/ 1539240 h 1859280"/>
                <a:gd name="connsiteX10" fmla="*/ 3216091 w 7765231"/>
                <a:gd name="connsiteY10" fmla="*/ 1546860 h 1859280"/>
                <a:gd name="connsiteX11" fmla="*/ 3277051 w 7765231"/>
                <a:gd name="connsiteY11" fmla="*/ 1516380 h 1859280"/>
                <a:gd name="connsiteX12" fmla="*/ 3482791 w 7765231"/>
                <a:gd name="connsiteY12" fmla="*/ 1409700 h 1859280"/>
                <a:gd name="connsiteX13" fmla="*/ 4930591 w 7765231"/>
                <a:gd name="connsiteY13" fmla="*/ 1295400 h 1859280"/>
                <a:gd name="connsiteX14" fmla="*/ 6165031 w 7765231"/>
                <a:gd name="connsiteY14" fmla="*/ 1722120 h 1859280"/>
                <a:gd name="connsiteX15" fmla="*/ 6393631 w 7765231"/>
                <a:gd name="connsiteY15" fmla="*/ 1859280 h 1859280"/>
                <a:gd name="connsiteX16" fmla="*/ 6827971 w 7765231"/>
                <a:gd name="connsiteY16" fmla="*/ 1783080 h 1859280"/>
                <a:gd name="connsiteX17" fmla="*/ 7765231 w 7765231"/>
                <a:gd name="connsiteY17" fmla="*/ 1600200 h 1859280"/>
                <a:gd name="connsiteX18" fmla="*/ 7765231 w 7765231"/>
                <a:gd name="connsiteY18" fmla="*/ 632460 h 1859280"/>
                <a:gd name="connsiteX19" fmla="*/ 4656271 w 7765231"/>
                <a:gd name="connsiteY19" fmla="*/ 464820 h 1859280"/>
                <a:gd name="connsiteX20" fmla="*/ 3787591 w 7765231"/>
                <a:gd name="connsiteY20" fmla="*/ 129540 h 1859280"/>
                <a:gd name="connsiteX21" fmla="*/ 3071311 w 7765231"/>
                <a:gd name="connsiteY21" fmla="*/ 45720 h 1859280"/>
                <a:gd name="connsiteX22" fmla="*/ 2515051 w 7765231"/>
                <a:gd name="connsiteY22" fmla="*/ 15240 h 1859280"/>
                <a:gd name="connsiteX23" fmla="*/ 2461711 w 7765231"/>
                <a:gd name="connsiteY23" fmla="*/ 0 h 1859280"/>
                <a:gd name="connsiteX0" fmla="*/ 2461711 w 7765231"/>
                <a:gd name="connsiteY0" fmla="*/ 0 h 1859280"/>
                <a:gd name="connsiteX1" fmla="*/ 3010351 w 7765231"/>
                <a:gd name="connsiteY1" fmla="*/ 251460 h 1859280"/>
                <a:gd name="connsiteX2" fmla="*/ 2774131 w 7765231"/>
                <a:gd name="connsiteY2" fmla="*/ 342900 h 1859280"/>
                <a:gd name="connsiteX3" fmla="*/ 2644591 w 7765231"/>
                <a:gd name="connsiteY3" fmla="*/ 396240 h 1859280"/>
                <a:gd name="connsiteX4" fmla="*/ 451 w 7765231"/>
                <a:gd name="connsiteY4" fmla="*/ 624840 h 1859280"/>
                <a:gd name="connsiteX5" fmla="*/ 952951 w 7765231"/>
                <a:gd name="connsiteY5" fmla="*/ 1264920 h 1859280"/>
                <a:gd name="connsiteX6" fmla="*/ 1890212 w 7765231"/>
                <a:gd name="connsiteY6" fmla="*/ 1554480 h 1859280"/>
                <a:gd name="connsiteX7" fmla="*/ 2545531 w 7765231"/>
                <a:gd name="connsiteY7" fmla="*/ 1691640 h 1859280"/>
                <a:gd name="connsiteX8" fmla="*/ 2675071 w 7765231"/>
                <a:gd name="connsiteY8" fmla="*/ 1623060 h 1859280"/>
                <a:gd name="connsiteX9" fmla="*/ 2827471 w 7765231"/>
                <a:gd name="connsiteY9" fmla="*/ 1539240 h 1859280"/>
                <a:gd name="connsiteX10" fmla="*/ 3216091 w 7765231"/>
                <a:gd name="connsiteY10" fmla="*/ 1546860 h 1859280"/>
                <a:gd name="connsiteX11" fmla="*/ 3277051 w 7765231"/>
                <a:gd name="connsiteY11" fmla="*/ 1516380 h 1859280"/>
                <a:gd name="connsiteX12" fmla="*/ 3482791 w 7765231"/>
                <a:gd name="connsiteY12" fmla="*/ 1409700 h 1859280"/>
                <a:gd name="connsiteX13" fmla="*/ 4930591 w 7765231"/>
                <a:gd name="connsiteY13" fmla="*/ 1295400 h 1859280"/>
                <a:gd name="connsiteX14" fmla="*/ 6165031 w 7765231"/>
                <a:gd name="connsiteY14" fmla="*/ 1722120 h 1859280"/>
                <a:gd name="connsiteX15" fmla="*/ 6393631 w 7765231"/>
                <a:gd name="connsiteY15" fmla="*/ 1859280 h 1859280"/>
                <a:gd name="connsiteX16" fmla="*/ 6827971 w 7765231"/>
                <a:gd name="connsiteY16" fmla="*/ 1783080 h 1859280"/>
                <a:gd name="connsiteX17" fmla="*/ 7765231 w 7765231"/>
                <a:gd name="connsiteY17" fmla="*/ 1600200 h 1859280"/>
                <a:gd name="connsiteX18" fmla="*/ 7765231 w 7765231"/>
                <a:gd name="connsiteY18" fmla="*/ 632460 h 1859280"/>
                <a:gd name="connsiteX19" fmla="*/ 4656271 w 7765231"/>
                <a:gd name="connsiteY19" fmla="*/ 464820 h 1859280"/>
                <a:gd name="connsiteX20" fmla="*/ 3787591 w 7765231"/>
                <a:gd name="connsiteY20" fmla="*/ 129540 h 1859280"/>
                <a:gd name="connsiteX21" fmla="*/ 3071311 w 7765231"/>
                <a:gd name="connsiteY21" fmla="*/ 45720 h 1859280"/>
                <a:gd name="connsiteX22" fmla="*/ 2515051 w 7765231"/>
                <a:gd name="connsiteY22" fmla="*/ 15240 h 1859280"/>
                <a:gd name="connsiteX23" fmla="*/ 2461711 w 7765231"/>
                <a:gd name="connsiteY23" fmla="*/ 0 h 1859280"/>
                <a:gd name="connsiteX0" fmla="*/ 2461711 w 7765231"/>
                <a:gd name="connsiteY0" fmla="*/ 0 h 1859280"/>
                <a:gd name="connsiteX1" fmla="*/ 3010351 w 7765231"/>
                <a:gd name="connsiteY1" fmla="*/ 251460 h 1859280"/>
                <a:gd name="connsiteX2" fmla="*/ 2774131 w 7765231"/>
                <a:gd name="connsiteY2" fmla="*/ 342900 h 1859280"/>
                <a:gd name="connsiteX3" fmla="*/ 2644591 w 7765231"/>
                <a:gd name="connsiteY3" fmla="*/ 396240 h 1859280"/>
                <a:gd name="connsiteX4" fmla="*/ 451 w 7765231"/>
                <a:gd name="connsiteY4" fmla="*/ 624840 h 1859280"/>
                <a:gd name="connsiteX5" fmla="*/ 952951 w 7765231"/>
                <a:gd name="connsiteY5" fmla="*/ 1264920 h 1859280"/>
                <a:gd name="connsiteX6" fmla="*/ 1890212 w 7765231"/>
                <a:gd name="connsiteY6" fmla="*/ 1554480 h 1859280"/>
                <a:gd name="connsiteX7" fmla="*/ 2385512 w 7765231"/>
                <a:gd name="connsiteY7" fmla="*/ 1699260 h 1859280"/>
                <a:gd name="connsiteX8" fmla="*/ 2545531 w 7765231"/>
                <a:gd name="connsiteY8" fmla="*/ 1691640 h 1859280"/>
                <a:gd name="connsiteX9" fmla="*/ 2675071 w 7765231"/>
                <a:gd name="connsiteY9" fmla="*/ 1623060 h 1859280"/>
                <a:gd name="connsiteX10" fmla="*/ 2827471 w 7765231"/>
                <a:gd name="connsiteY10" fmla="*/ 1539240 h 1859280"/>
                <a:gd name="connsiteX11" fmla="*/ 3216091 w 7765231"/>
                <a:gd name="connsiteY11" fmla="*/ 1546860 h 1859280"/>
                <a:gd name="connsiteX12" fmla="*/ 3277051 w 7765231"/>
                <a:gd name="connsiteY12" fmla="*/ 1516380 h 1859280"/>
                <a:gd name="connsiteX13" fmla="*/ 3482791 w 7765231"/>
                <a:gd name="connsiteY13" fmla="*/ 1409700 h 1859280"/>
                <a:gd name="connsiteX14" fmla="*/ 4930591 w 7765231"/>
                <a:gd name="connsiteY14" fmla="*/ 1295400 h 1859280"/>
                <a:gd name="connsiteX15" fmla="*/ 6165031 w 7765231"/>
                <a:gd name="connsiteY15" fmla="*/ 1722120 h 1859280"/>
                <a:gd name="connsiteX16" fmla="*/ 6393631 w 7765231"/>
                <a:gd name="connsiteY16" fmla="*/ 1859280 h 1859280"/>
                <a:gd name="connsiteX17" fmla="*/ 6827971 w 7765231"/>
                <a:gd name="connsiteY17" fmla="*/ 1783080 h 1859280"/>
                <a:gd name="connsiteX18" fmla="*/ 7765231 w 7765231"/>
                <a:gd name="connsiteY18" fmla="*/ 1600200 h 1859280"/>
                <a:gd name="connsiteX19" fmla="*/ 7765231 w 7765231"/>
                <a:gd name="connsiteY19" fmla="*/ 632460 h 1859280"/>
                <a:gd name="connsiteX20" fmla="*/ 4656271 w 7765231"/>
                <a:gd name="connsiteY20" fmla="*/ 464820 h 1859280"/>
                <a:gd name="connsiteX21" fmla="*/ 3787591 w 7765231"/>
                <a:gd name="connsiteY21" fmla="*/ 129540 h 1859280"/>
                <a:gd name="connsiteX22" fmla="*/ 3071311 w 7765231"/>
                <a:gd name="connsiteY22" fmla="*/ 45720 h 1859280"/>
                <a:gd name="connsiteX23" fmla="*/ 2515051 w 7765231"/>
                <a:gd name="connsiteY23" fmla="*/ 15240 h 1859280"/>
                <a:gd name="connsiteX24" fmla="*/ 2461711 w 7765231"/>
                <a:gd name="connsiteY24" fmla="*/ 0 h 1859280"/>
                <a:gd name="connsiteX0" fmla="*/ 2461711 w 7765231"/>
                <a:gd name="connsiteY0" fmla="*/ 0 h 1859280"/>
                <a:gd name="connsiteX1" fmla="*/ 3010351 w 7765231"/>
                <a:gd name="connsiteY1" fmla="*/ 251460 h 1859280"/>
                <a:gd name="connsiteX2" fmla="*/ 2774131 w 7765231"/>
                <a:gd name="connsiteY2" fmla="*/ 342900 h 1859280"/>
                <a:gd name="connsiteX3" fmla="*/ 2644591 w 7765231"/>
                <a:gd name="connsiteY3" fmla="*/ 396240 h 1859280"/>
                <a:gd name="connsiteX4" fmla="*/ 451 w 7765231"/>
                <a:gd name="connsiteY4" fmla="*/ 624840 h 1859280"/>
                <a:gd name="connsiteX5" fmla="*/ 952951 w 7765231"/>
                <a:gd name="connsiteY5" fmla="*/ 1264920 h 1859280"/>
                <a:gd name="connsiteX6" fmla="*/ 1890212 w 7765231"/>
                <a:gd name="connsiteY6" fmla="*/ 1554480 h 1859280"/>
                <a:gd name="connsiteX7" fmla="*/ 2385512 w 7765231"/>
                <a:gd name="connsiteY7" fmla="*/ 1699260 h 1859280"/>
                <a:gd name="connsiteX8" fmla="*/ 2545531 w 7765231"/>
                <a:gd name="connsiteY8" fmla="*/ 1691640 h 1859280"/>
                <a:gd name="connsiteX9" fmla="*/ 2675071 w 7765231"/>
                <a:gd name="connsiteY9" fmla="*/ 1623060 h 1859280"/>
                <a:gd name="connsiteX10" fmla="*/ 2827471 w 7765231"/>
                <a:gd name="connsiteY10" fmla="*/ 1539240 h 1859280"/>
                <a:gd name="connsiteX11" fmla="*/ 3216091 w 7765231"/>
                <a:gd name="connsiteY11" fmla="*/ 1546860 h 1859280"/>
                <a:gd name="connsiteX12" fmla="*/ 3277051 w 7765231"/>
                <a:gd name="connsiteY12" fmla="*/ 1516380 h 1859280"/>
                <a:gd name="connsiteX13" fmla="*/ 3482791 w 7765231"/>
                <a:gd name="connsiteY13" fmla="*/ 1409700 h 1859280"/>
                <a:gd name="connsiteX14" fmla="*/ 4930591 w 7765231"/>
                <a:gd name="connsiteY14" fmla="*/ 1295400 h 1859280"/>
                <a:gd name="connsiteX15" fmla="*/ 6165031 w 7765231"/>
                <a:gd name="connsiteY15" fmla="*/ 1722120 h 1859280"/>
                <a:gd name="connsiteX16" fmla="*/ 6393631 w 7765231"/>
                <a:gd name="connsiteY16" fmla="*/ 1859280 h 1859280"/>
                <a:gd name="connsiteX17" fmla="*/ 6827971 w 7765231"/>
                <a:gd name="connsiteY17" fmla="*/ 1783080 h 1859280"/>
                <a:gd name="connsiteX18" fmla="*/ 7765231 w 7765231"/>
                <a:gd name="connsiteY18" fmla="*/ 1600200 h 1859280"/>
                <a:gd name="connsiteX19" fmla="*/ 7765231 w 7765231"/>
                <a:gd name="connsiteY19" fmla="*/ 632460 h 1859280"/>
                <a:gd name="connsiteX20" fmla="*/ 4656271 w 7765231"/>
                <a:gd name="connsiteY20" fmla="*/ 464820 h 1859280"/>
                <a:gd name="connsiteX21" fmla="*/ 3787591 w 7765231"/>
                <a:gd name="connsiteY21" fmla="*/ 129540 h 1859280"/>
                <a:gd name="connsiteX22" fmla="*/ 3071311 w 7765231"/>
                <a:gd name="connsiteY22" fmla="*/ 45720 h 1859280"/>
                <a:gd name="connsiteX23" fmla="*/ 2515051 w 7765231"/>
                <a:gd name="connsiteY23" fmla="*/ 15240 h 1859280"/>
                <a:gd name="connsiteX24" fmla="*/ 2461711 w 7765231"/>
                <a:gd name="connsiteY24" fmla="*/ 0 h 1859280"/>
                <a:gd name="connsiteX0" fmla="*/ 2461711 w 7765231"/>
                <a:gd name="connsiteY0" fmla="*/ 0 h 1859280"/>
                <a:gd name="connsiteX1" fmla="*/ 3010351 w 7765231"/>
                <a:gd name="connsiteY1" fmla="*/ 251460 h 1859280"/>
                <a:gd name="connsiteX2" fmla="*/ 2774131 w 7765231"/>
                <a:gd name="connsiteY2" fmla="*/ 342900 h 1859280"/>
                <a:gd name="connsiteX3" fmla="*/ 2644591 w 7765231"/>
                <a:gd name="connsiteY3" fmla="*/ 396240 h 1859280"/>
                <a:gd name="connsiteX4" fmla="*/ 1402532 w 7765231"/>
                <a:gd name="connsiteY4" fmla="*/ 556260 h 1859280"/>
                <a:gd name="connsiteX5" fmla="*/ 451 w 7765231"/>
                <a:gd name="connsiteY5" fmla="*/ 624840 h 1859280"/>
                <a:gd name="connsiteX6" fmla="*/ 952951 w 7765231"/>
                <a:gd name="connsiteY6" fmla="*/ 1264920 h 1859280"/>
                <a:gd name="connsiteX7" fmla="*/ 1890212 w 7765231"/>
                <a:gd name="connsiteY7" fmla="*/ 1554480 h 1859280"/>
                <a:gd name="connsiteX8" fmla="*/ 2385512 w 7765231"/>
                <a:gd name="connsiteY8" fmla="*/ 1699260 h 1859280"/>
                <a:gd name="connsiteX9" fmla="*/ 2545531 w 7765231"/>
                <a:gd name="connsiteY9" fmla="*/ 1691640 h 1859280"/>
                <a:gd name="connsiteX10" fmla="*/ 2675071 w 7765231"/>
                <a:gd name="connsiteY10" fmla="*/ 1623060 h 1859280"/>
                <a:gd name="connsiteX11" fmla="*/ 2827471 w 7765231"/>
                <a:gd name="connsiteY11" fmla="*/ 1539240 h 1859280"/>
                <a:gd name="connsiteX12" fmla="*/ 3216091 w 7765231"/>
                <a:gd name="connsiteY12" fmla="*/ 1546860 h 1859280"/>
                <a:gd name="connsiteX13" fmla="*/ 3277051 w 7765231"/>
                <a:gd name="connsiteY13" fmla="*/ 1516380 h 1859280"/>
                <a:gd name="connsiteX14" fmla="*/ 3482791 w 7765231"/>
                <a:gd name="connsiteY14" fmla="*/ 1409700 h 1859280"/>
                <a:gd name="connsiteX15" fmla="*/ 4930591 w 7765231"/>
                <a:gd name="connsiteY15" fmla="*/ 1295400 h 1859280"/>
                <a:gd name="connsiteX16" fmla="*/ 6165031 w 7765231"/>
                <a:gd name="connsiteY16" fmla="*/ 1722120 h 1859280"/>
                <a:gd name="connsiteX17" fmla="*/ 6393631 w 7765231"/>
                <a:gd name="connsiteY17" fmla="*/ 1859280 h 1859280"/>
                <a:gd name="connsiteX18" fmla="*/ 6827971 w 7765231"/>
                <a:gd name="connsiteY18" fmla="*/ 1783080 h 1859280"/>
                <a:gd name="connsiteX19" fmla="*/ 7765231 w 7765231"/>
                <a:gd name="connsiteY19" fmla="*/ 1600200 h 1859280"/>
                <a:gd name="connsiteX20" fmla="*/ 7765231 w 7765231"/>
                <a:gd name="connsiteY20" fmla="*/ 632460 h 1859280"/>
                <a:gd name="connsiteX21" fmla="*/ 4656271 w 7765231"/>
                <a:gd name="connsiteY21" fmla="*/ 464820 h 1859280"/>
                <a:gd name="connsiteX22" fmla="*/ 3787591 w 7765231"/>
                <a:gd name="connsiteY22" fmla="*/ 129540 h 1859280"/>
                <a:gd name="connsiteX23" fmla="*/ 3071311 w 7765231"/>
                <a:gd name="connsiteY23" fmla="*/ 45720 h 1859280"/>
                <a:gd name="connsiteX24" fmla="*/ 2515051 w 7765231"/>
                <a:gd name="connsiteY24" fmla="*/ 15240 h 1859280"/>
                <a:gd name="connsiteX25" fmla="*/ 2461711 w 7765231"/>
                <a:gd name="connsiteY25" fmla="*/ 0 h 1859280"/>
                <a:gd name="connsiteX0" fmla="*/ 2461711 w 7765231"/>
                <a:gd name="connsiteY0" fmla="*/ 0 h 1859280"/>
                <a:gd name="connsiteX1" fmla="*/ 3010351 w 7765231"/>
                <a:gd name="connsiteY1" fmla="*/ 251460 h 1859280"/>
                <a:gd name="connsiteX2" fmla="*/ 2774131 w 7765231"/>
                <a:gd name="connsiteY2" fmla="*/ 342900 h 1859280"/>
                <a:gd name="connsiteX3" fmla="*/ 2644591 w 7765231"/>
                <a:gd name="connsiteY3" fmla="*/ 396240 h 1859280"/>
                <a:gd name="connsiteX4" fmla="*/ 1402532 w 7765231"/>
                <a:gd name="connsiteY4" fmla="*/ 556260 h 1859280"/>
                <a:gd name="connsiteX5" fmla="*/ 451 w 7765231"/>
                <a:gd name="connsiteY5" fmla="*/ 624840 h 1859280"/>
                <a:gd name="connsiteX6" fmla="*/ 952951 w 7765231"/>
                <a:gd name="connsiteY6" fmla="*/ 1264920 h 1859280"/>
                <a:gd name="connsiteX7" fmla="*/ 1890212 w 7765231"/>
                <a:gd name="connsiteY7" fmla="*/ 1554480 h 1859280"/>
                <a:gd name="connsiteX8" fmla="*/ 2385512 w 7765231"/>
                <a:gd name="connsiteY8" fmla="*/ 1699260 h 1859280"/>
                <a:gd name="connsiteX9" fmla="*/ 2545531 w 7765231"/>
                <a:gd name="connsiteY9" fmla="*/ 1691640 h 1859280"/>
                <a:gd name="connsiteX10" fmla="*/ 2675071 w 7765231"/>
                <a:gd name="connsiteY10" fmla="*/ 1623060 h 1859280"/>
                <a:gd name="connsiteX11" fmla="*/ 2827471 w 7765231"/>
                <a:gd name="connsiteY11" fmla="*/ 1539240 h 1859280"/>
                <a:gd name="connsiteX12" fmla="*/ 3216091 w 7765231"/>
                <a:gd name="connsiteY12" fmla="*/ 1546860 h 1859280"/>
                <a:gd name="connsiteX13" fmla="*/ 3277051 w 7765231"/>
                <a:gd name="connsiteY13" fmla="*/ 1516380 h 1859280"/>
                <a:gd name="connsiteX14" fmla="*/ 3482791 w 7765231"/>
                <a:gd name="connsiteY14" fmla="*/ 1409700 h 1859280"/>
                <a:gd name="connsiteX15" fmla="*/ 4930591 w 7765231"/>
                <a:gd name="connsiteY15" fmla="*/ 1295400 h 1859280"/>
                <a:gd name="connsiteX16" fmla="*/ 6165031 w 7765231"/>
                <a:gd name="connsiteY16" fmla="*/ 1722120 h 1859280"/>
                <a:gd name="connsiteX17" fmla="*/ 6393631 w 7765231"/>
                <a:gd name="connsiteY17" fmla="*/ 1859280 h 1859280"/>
                <a:gd name="connsiteX18" fmla="*/ 6827971 w 7765231"/>
                <a:gd name="connsiteY18" fmla="*/ 1783080 h 1859280"/>
                <a:gd name="connsiteX19" fmla="*/ 7765231 w 7765231"/>
                <a:gd name="connsiteY19" fmla="*/ 1600200 h 1859280"/>
                <a:gd name="connsiteX20" fmla="*/ 7765231 w 7765231"/>
                <a:gd name="connsiteY20" fmla="*/ 632460 h 1859280"/>
                <a:gd name="connsiteX21" fmla="*/ 4656271 w 7765231"/>
                <a:gd name="connsiteY21" fmla="*/ 464820 h 1859280"/>
                <a:gd name="connsiteX22" fmla="*/ 3787591 w 7765231"/>
                <a:gd name="connsiteY22" fmla="*/ 129540 h 1859280"/>
                <a:gd name="connsiteX23" fmla="*/ 3071311 w 7765231"/>
                <a:gd name="connsiteY23" fmla="*/ 45720 h 1859280"/>
                <a:gd name="connsiteX24" fmla="*/ 2515051 w 7765231"/>
                <a:gd name="connsiteY24" fmla="*/ 15240 h 1859280"/>
                <a:gd name="connsiteX25" fmla="*/ 2461711 w 7765231"/>
                <a:gd name="connsiteY25" fmla="*/ 0 h 1859280"/>
                <a:gd name="connsiteX0" fmla="*/ 2461711 w 7765231"/>
                <a:gd name="connsiteY0" fmla="*/ 0 h 1859280"/>
                <a:gd name="connsiteX1" fmla="*/ 3010351 w 7765231"/>
                <a:gd name="connsiteY1" fmla="*/ 251460 h 1859280"/>
                <a:gd name="connsiteX2" fmla="*/ 2774131 w 7765231"/>
                <a:gd name="connsiteY2" fmla="*/ 342900 h 1859280"/>
                <a:gd name="connsiteX3" fmla="*/ 2644591 w 7765231"/>
                <a:gd name="connsiteY3" fmla="*/ 396240 h 1859280"/>
                <a:gd name="connsiteX4" fmla="*/ 1402532 w 7765231"/>
                <a:gd name="connsiteY4" fmla="*/ 556260 h 1859280"/>
                <a:gd name="connsiteX5" fmla="*/ 451 w 7765231"/>
                <a:gd name="connsiteY5" fmla="*/ 624840 h 1859280"/>
                <a:gd name="connsiteX6" fmla="*/ 952951 w 7765231"/>
                <a:gd name="connsiteY6" fmla="*/ 1264920 h 1859280"/>
                <a:gd name="connsiteX7" fmla="*/ 1890212 w 7765231"/>
                <a:gd name="connsiteY7" fmla="*/ 1554480 h 1859280"/>
                <a:gd name="connsiteX8" fmla="*/ 2385512 w 7765231"/>
                <a:gd name="connsiteY8" fmla="*/ 1699260 h 1859280"/>
                <a:gd name="connsiteX9" fmla="*/ 2545531 w 7765231"/>
                <a:gd name="connsiteY9" fmla="*/ 1691640 h 1859280"/>
                <a:gd name="connsiteX10" fmla="*/ 2675071 w 7765231"/>
                <a:gd name="connsiteY10" fmla="*/ 1623060 h 1859280"/>
                <a:gd name="connsiteX11" fmla="*/ 2827471 w 7765231"/>
                <a:gd name="connsiteY11" fmla="*/ 1539240 h 1859280"/>
                <a:gd name="connsiteX12" fmla="*/ 3216091 w 7765231"/>
                <a:gd name="connsiteY12" fmla="*/ 1546860 h 1859280"/>
                <a:gd name="connsiteX13" fmla="*/ 3277051 w 7765231"/>
                <a:gd name="connsiteY13" fmla="*/ 1516380 h 1859280"/>
                <a:gd name="connsiteX14" fmla="*/ 3482791 w 7765231"/>
                <a:gd name="connsiteY14" fmla="*/ 1409700 h 1859280"/>
                <a:gd name="connsiteX15" fmla="*/ 4930591 w 7765231"/>
                <a:gd name="connsiteY15" fmla="*/ 1295400 h 1859280"/>
                <a:gd name="connsiteX16" fmla="*/ 6165031 w 7765231"/>
                <a:gd name="connsiteY16" fmla="*/ 1722120 h 1859280"/>
                <a:gd name="connsiteX17" fmla="*/ 6393631 w 7765231"/>
                <a:gd name="connsiteY17" fmla="*/ 1859280 h 1859280"/>
                <a:gd name="connsiteX18" fmla="*/ 6827971 w 7765231"/>
                <a:gd name="connsiteY18" fmla="*/ 1783080 h 1859280"/>
                <a:gd name="connsiteX19" fmla="*/ 7765231 w 7765231"/>
                <a:gd name="connsiteY19" fmla="*/ 1600200 h 1859280"/>
                <a:gd name="connsiteX20" fmla="*/ 7765231 w 7765231"/>
                <a:gd name="connsiteY20" fmla="*/ 632460 h 1859280"/>
                <a:gd name="connsiteX21" fmla="*/ 4656271 w 7765231"/>
                <a:gd name="connsiteY21" fmla="*/ 464820 h 1859280"/>
                <a:gd name="connsiteX22" fmla="*/ 3787591 w 7765231"/>
                <a:gd name="connsiteY22" fmla="*/ 129540 h 1859280"/>
                <a:gd name="connsiteX23" fmla="*/ 3071311 w 7765231"/>
                <a:gd name="connsiteY23" fmla="*/ 45720 h 1859280"/>
                <a:gd name="connsiteX24" fmla="*/ 2515051 w 7765231"/>
                <a:gd name="connsiteY24" fmla="*/ 15240 h 1859280"/>
                <a:gd name="connsiteX25" fmla="*/ 2461711 w 7765231"/>
                <a:gd name="connsiteY25" fmla="*/ 0 h 1859280"/>
                <a:gd name="connsiteX0" fmla="*/ 2461711 w 7765231"/>
                <a:gd name="connsiteY0" fmla="*/ 0 h 1859280"/>
                <a:gd name="connsiteX1" fmla="*/ 3010351 w 7765231"/>
                <a:gd name="connsiteY1" fmla="*/ 251460 h 1859280"/>
                <a:gd name="connsiteX2" fmla="*/ 2774131 w 7765231"/>
                <a:gd name="connsiteY2" fmla="*/ 342900 h 1859280"/>
                <a:gd name="connsiteX3" fmla="*/ 2644591 w 7765231"/>
                <a:gd name="connsiteY3" fmla="*/ 396240 h 1859280"/>
                <a:gd name="connsiteX4" fmla="*/ 1402532 w 7765231"/>
                <a:gd name="connsiteY4" fmla="*/ 556260 h 1859280"/>
                <a:gd name="connsiteX5" fmla="*/ 451 w 7765231"/>
                <a:gd name="connsiteY5" fmla="*/ 624840 h 1859280"/>
                <a:gd name="connsiteX6" fmla="*/ 952951 w 7765231"/>
                <a:gd name="connsiteY6" fmla="*/ 1264920 h 1859280"/>
                <a:gd name="connsiteX7" fmla="*/ 1890212 w 7765231"/>
                <a:gd name="connsiteY7" fmla="*/ 1554480 h 1859280"/>
                <a:gd name="connsiteX8" fmla="*/ 2385512 w 7765231"/>
                <a:gd name="connsiteY8" fmla="*/ 1699260 h 1859280"/>
                <a:gd name="connsiteX9" fmla="*/ 2545531 w 7765231"/>
                <a:gd name="connsiteY9" fmla="*/ 1691640 h 1859280"/>
                <a:gd name="connsiteX10" fmla="*/ 2675071 w 7765231"/>
                <a:gd name="connsiteY10" fmla="*/ 1623060 h 1859280"/>
                <a:gd name="connsiteX11" fmla="*/ 2827471 w 7765231"/>
                <a:gd name="connsiteY11" fmla="*/ 1539240 h 1859280"/>
                <a:gd name="connsiteX12" fmla="*/ 3216091 w 7765231"/>
                <a:gd name="connsiteY12" fmla="*/ 1546860 h 1859280"/>
                <a:gd name="connsiteX13" fmla="*/ 3277051 w 7765231"/>
                <a:gd name="connsiteY13" fmla="*/ 1516380 h 1859280"/>
                <a:gd name="connsiteX14" fmla="*/ 3482791 w 7765231"/>
                <a:gd name="connsiteY14" fmla="*/ 1409700 h 1859280"/>
                <a:gd name="connsiteX15" fmla="*/ 4930591 w 7765231"/>
                <a:gd name="connsiteY15" fmla="*/ 1295400 h 1859280"/>
                <a:gd name="connsiteX16" fmla="*/ 6165031 w 7765231"/>
                <a:gd name="connsiteY16" fmla="*/ 1722120 h 1859280"/>
                <a:gd name="connsiteX17" fmla="*/ 6393631 w 7765231"/>
                <a:gd name="connsiteY17" fmla="*/ 1859280 h 1859280"/>
                <a:gd name="connsiteX18" fmla="*/ 6827971 w 7765231"/>
                <a:gd name="connsiteY18" fmla="*/ 1783080 h 1859280"/>
                <a:gd name="connsiteX19" fmla="*/ 7765231 w 7765231"/>
                <a:gd name="connsiteY19" fmla="*/ 1600200 h 1859280"/>
                <a:gd name="connsiteX20" fmla="*/ 7765231 w 7765231"/>
                <a:gd name="connsiteY20" fmla="*/ 632460 h 1859280"/>
                <a:gd name="connsiteX21" fmla="*/ 4656271 w 7765231"/>
                <a:gd name="connsiteY21" fmla="*/ 464820 h 1859280"/>
                <a:gd name="connsiteX22" fmla="*/ 3787591 w 7765231"/>
                <a:gd name="connsiteY22" fmla="*/ 129540 h 1859280"/>
                <a:gd name="connsiteX23" fmla="*/ 3071311 w 7765231"/>
                <a:gd name="connsiteY23" fmla="*/ 45720 h 1859280"/>
                <a:gd name="connsiteX24" fmla="*/ 2515051 w 7765231"/>
                <a:gd name="connsiteY24" fmla="*/ 15240 h 1859280"/>
                <a:gd name="connsiteX25" fmla="*/ 2461711 w 7765231"/>
                <a:gd name="connsiteY25" fmla="*/ 0 h 1859280"/>
                <a:gd name="connsiteX0" fmla="*/ 2461711 w 7765231"/>
                <a:gd name="connsiteY0" fmla="*/ 0 h 1859280"/>
                <a:gd name="connsiteX1" fmla="*/ 3010351 w 7765231"/>
                <a:gd name="connsiteY1" fmla="*/ 251460 h 1859280"/>
                <a:gd name="connsiteX2" fmla="*/ 2774131 w 7765231"/>
                <a:gd name="connsiteY2" fmla="*/ 342900 h 1859280"/>
                <a:gd name="connsiteX3" fmla="*/ 2644591 w 7765231"/>
                <a:gd name="connsiteY3" fmla="*/ 396240 h 1859280"/>
                <a:gd name="connsiteX4" fmla="*/ 1402532 w 7765231"/>
                <a:gd name="connsiteY4" fmla="*/ 556260 h 1859280"/>
                <a:gd name="connsiteX5" fmla="*/ 451 w 7765231"/>
                <a:gd name="connsiteY5" fmla="*/ 624840 h 1859280"/>
                <a:gd name="connsiteX6" fmla="*/ 952951 w 7765231"/>
                <a:gd name="connsiteY6" fmla="*/ 1264920 h 1859280"/>
                <a:gd name="connsiteX7" fmla="*/ 1890212 w 7765231"/>
                <a:gd name="connsiteY7" fmla="*/ 1554480 h 1859280"/>
                <a:gd name="connsiteX8" fmla="*/ 2385512 w 7765231"/>
                <a:gd name="connsiteY8" fmla="*/ 1699260 h 1859280"/>
                <a:gd name="connsiteX9" fmla="*/ 2545531 w 7765231"/>
                <a:gd name="connsiteY9" fmla="*/ 1691640 h 1859280"/>
                <a:gd name="connsiteX10" fmla="*/ 2675071 w 7765231"/>
                <a:gd name="connsiteY10" fmla="*/ 1623060 h 1859280"/>
                <a:gd name="connsiteX11" fmla="*/ 2827471 w 7765231"/>
                <a:gd name="connsiteY11" fmla="*/ 1539240 h 1859280"/>
                <a:gd name="connsiteX12" fmla="*/ 3216091 w 7765231"/>
                <a:gd name="connsiteY12" fmla="*/ 1546860 h 1859280"/>
                <a:gd name="connsiteX13" fmla="*/ 3277051 w 7765231"/>
                <a:gd name="connsiteY13" fmla="*/ 1516380 h 1859280"/>
                <a:gd name="connsiteX14" fmla="*/ 3482791 w 7765231"/>
                <a:gd name="connsiteY14" fmla="*/ 1409700 h 1859280"/>
                <a:gd name="connsiteX15" fmla="*/ 4930591 w 7765231"/>
                <a:gd name="connsiteY15" fmla="*/ 1295400 h 1859280"/>
                <a:gd name="connsiteX16" fmla="*/ 6165031 w 7765231"/>
                <a:gd name="connsiteY16" fmla="*/ 1722120 h 1859280"/>
                <a:gd name="connsiteX17" fmla="*/ 6393631 w 7765231"/>
                <a:gd name="connsiteY17" fmla="*/ 1859280 h 1859280"/>
                <a:gd name="connsiteX18" fmla="*/ 6827971 w 7765231"/>
                <a:gd name="connsiteY18" fmla="*/ 1783080 h 1859280"/>
                <a:gd name="connsiteX19" fmla="*/ 7765231 w 7765231"/>
                <a:gd name="connsiteY19" fmla="*/ 1600200 h 1859280"/>
                <a:gd name="connsiteX20" fmla="*/ 7765231 w 7765231"/>
                <a:gd name="connsiteY20" fmla="*/ 632460 h 1859280"/>
                <a:gd name="connsiteX21" fmla="*/ 4656271 w 7765231"/>
                <a:gd name="connsiteY21" fmla="*/ 464820 h 1859280"/>
                <a:gd name="connsiteX22" fmla="*/ 3787591 w 7765231"/>
                <a:gd name="connsiteY22" fmla="*/ 129540 h 1859280"/>
                <a:gd name="connsiteX23" fmla="*/ 3071311 w 7765231"/>
                <a:gd name="connsiteY23" fmla="*/ 45720 h 1859280"/>
                <a:gd name="connsiteX24" fmla="*/ 2515051 w 7765231"/>
                <a:gd name="connsiteY24" fmla="*/ 15240 h 1859280"/>
                <a:gd name="connsiteX25" fmla="*/ 2461711 w 7765231"/>
                <a:gd name="connsiteY25" fmla="*/ 0 h 1859280"/>
                <a:gd name="connsiteX0" fmla="*/ 2461711 w 7765231"/>
                <a:gd name="connsiteY0" fmla="*/ 0 h 1859280"/>
                <a:gd name="connsiteX1" fmla="*/ 3010351 w 7765231"/>
                <a:gd name="connsiteY1" fmla="*/ 251460 h 1859280"/>
                <a:gd name="connsiteX2" fmla="*/ 2774131 w 7765231"/>
                <a:gd name="connsiteY2" fmla="*/ 342900 h 1859280"/>
                <a:gd name="connsiteX3" fmla="*/ 2644591 w 7765231"/>
                <a:gd name="connsiteY3" fmla="*/ 396240 h 1859280"/>
                <a:gd name="connsiteX4" fmla="*/ 1402532 w 7765231"/>
                <a:gd name="connsiteY4" fmla="*/ 556260 h 1859280"/>
                <a:gd name="connsiteX5" fmla="*/ 451 w 7765231"/>
                <a:gd name="connsiteY5" fmla="*/ 624840 h 1859280"/>
                <a:gd name="connsiteX6" fmla="*/ 952951 w 7765231"/>
                <a:gd name="connsiteY6" fmla="*/ 1264920 h 1859280"/>
                <a:gd name="connsiteX7" fmla="*/ 1890212 w 7765231"/>
                <a:gd name="connsiteY7" fmla="*/ 1554480 h 1859280"/>
                <a:gd name="connsiteX8" fmla="*/ 2385512 w 7765231"/>
                <a:gd name="connsiteY8" fmla="*/ 1699260 h 1859280"/>
                <a:gd name="connsiteX9" fmla="*/ 2545531 w 7765231"/>
                <a:gd name="connsiteY9" fmla="*/ 1691640 h 1859280"/>
                <a:gd name="connsiteX10" fmla="*/ 2675071 w 7765231"/>
                <a:gd name="connsiteY10" fmla="*/ 1623060 h 1859280"/>
                <a:gd name="connsiteX11" fmla="*/ 2827471 w 7765231"/>
                <a:gd name="connsiteY11" fmla="*/ 1539240 h 1859280"/>
                <a:gd name="connsiteX12" fmla="*/ 3216091 w 7765231"/>
                <a:gd name="connsiteY12" fmla="*/ 1546860 h 1859280"/>
                <a:gd name="connsiteX13" fmla="*/ 3277051 w 7765231"/>
                <a:gd name="connsiteY13" fmla="*/ 1516380 h 1859280"/>
                <a:gd name="connsiteX14" fmla="*/ 3482791 w 7765231"/>
                <a:gd name="connsiteY14" fmla="*/ 1409700 h 1859280"/>
                <a:gd name="connsiteX15" fmla="*/ 4930591 w 7765231"/>
                <a:gd name="connsiteY15" fmla="*/ 1295400 h 1859280"/>
                <a:gd name="connsiteX16" fmla="*/ 6165031 w 7765231"/>
                <a:gd name="connsiteY16" fmla="*/ 1722120 h 1859280"/>
                <a:gd name="connsiteX17" fmla="*/ 6393631 w 7765231"/>
                <a:gd name="connsiteY17" fmla="*/ 1859280 h 1859280"/>
                <a:gd name="connsiteX18" fmla="*/ 6827971 w 7765231"/>
                <a:gd name="connsiteY18" fmla="*/ 1783080 h 1859280"/>
                <a:gd name="connsiteX19" fmla="*/ 7765231 w 7765231"/>
                <a:gd name="connsiteY19" fmla="*/ 1600200 h 1859280"/>
                <a:gd name="connsiteX20" fmla="*/ 7765231 w 7765231"/>
                <a:gd name="connsiteY20" fmla="*/ 632460 h 1859280"/>
                <a:gd name="connsiteX21" fmla="*/ 4656271 w 7765231"/>
                <a:gd name="connsiteY21" fmla="*/ 464820 h 1859280"/>
                <a:gd name="connsiteX22" fmla="*/ 3787591 w 7765231"/>
                <a:gd name="connsiteY22" fmla="*/ 129540 h 1859280"/>
                <a:gd name="connsiteX23" fmla="*/ 3071311 w 7765231"/>
                <a:gd name="connsiteY23" fmla="*/ 45720 h 1859280"/>
                <a:gd name="connsiteX24" fmla="*/ 2515051 w 7765231"/>
                <a:gd name="connsiteY24" fmla="*/ 15240 h 1859280"/>
                <a:gd name="connsiteX25" fmla="*/ 2461711 w 7765231"/>
                <a:gd name="connsiteY25" fmla="*/ 0 h 1859280"/>
                <a:gd name="connsiteX0" fmla="*/ 2461711 w 7765231"/>
                <a:gd name="connsiteY0" fmla="*/ 0 h 1859280"/>
                <a:gd name="connsiteX1" fmla="*/ 3010351 w 7765231"/>
                <a:gd name="connsiteY1" fmla="*/ 251460 h 1859280"/>
                <a:gd name="connsiteX2" fmla="*/ 2774131 w 7765231"/>
                <a:gd name="connsiteY2" fmla="*/ 342900 h 1859280"/>
                <a:gd name="connsiteX3" fmla="*/ 2644591 w 7765231"/>
                <a:gd name="connsiteY3" fmla="*/ 396240 h 1859280"/>
                <a:gd name="connsiteX4" fmla="*/ 1402532 w 7765231"/>
                <a:gd name="connsiteY4" fmla="*/ 556260 h 1859280"/>
                <a:gd name="connsiteX5" fmla="*/ 451 w 7765231"/>
                <a:gd name="connsiteY5" fmla="*/ 624840 h 1859280"/>
                <a:gd name="connsiteX6" fmla="*/ 952951 w 7765231"/>
                <a:gd name="connsiteY6" fmla="*/ 1264920 h 1859280"/>
                <a:gd name="connsiteX7" fmla="*/ 1890212 w 7765231"/>
                <a:gd name="connsiteY7" fmla="*/ 1554480 h 1859280"/>
                <a:gd name="connsiteX8" fmla="*/ 2385512 w 7765231"/>
                <a:gd name="connsiteY8" fmla="*/ 1699260 h 1859280"/>
                <a:gd name="connsiteX9" fmla="*/ 2545531 w 7765231"/>
                <a:gd name="connsiteY9" fmla="*/ 1691640 h 1859280"/>
                <a:gd name="connsiteX10" fmla="*/ 2675071 w 7765231"/>
                <a:gd name="connsiteY10" fmla="*/ 1623060 h 1859280"/>
                <a:gd name="connsiteX11" fmla="*/ 2827471 w 7765231"/>
                <a:gd name="connsiteY11" fmla="*/ 1539240 h 1859280"/>
                <a:gd name="connsiteX12" fmla="*/ 3216091 w 7765231"/>
                <a:gd name="connsiteY12" fmla="*/ 1546860 h 1859280"/>
                <a:gd name="connsiteX13" fmla="*/ 3277051 w 7765231"/>
                <a:gd name="connsiteY13" fmla="*/ 1516380 h 1859280"/>
                <a:gd name="connsiteX14" fmla="*/ 3482791 w 7765231"/>
                <a:gd name="connsiteY14" fmla="*/ 1409700 h 1859280"/>
                <a:gd name="connsiteX15" fmla="*/ 4930591 w 7765231"/>
                <a:gd name="connsiteY15" fmla="*/ 1295400 h 1859280"/>
                <a:gd name="connsiteX16" fmla="*/ 6165031 w 7765231"/>
                <a:gd name="connsiteY16" fmla="*/ 1722120 h 1859280"/>
                <a:gd name="connsiteX17" fmla="*/ 6393631 w 7765231"/>
                <a:gd name="connsiteY17" fmla="*/ 1859280 h 1859280"/>
                <a:gd name="connsiteX18" fmla="*/ 6827971 w 7765231"/>
                <a:gd name="connsiteY18" fmla="*/ 1783080 h 1859280"/>
                <a:gd name="connsiteX19" fmla="*/ 7765231 w 7765231"/>
                <a:gd name="connsiteY19" fmla="*/ 1600200 h 1859280"/>
                <a:gd name="connsiteX20" fmla="*/ 7765231 w 7765231"/>
                <a:gd name="connsiteY20" fmla="*/ 632460 h 1859280"/>
                <a:gd name="connsiteX21" fmla="*/ 4656271 w 7765231"/>
                <a:gd name="connsiteY21" fmla="*/ 464820 h 1859280"/>
                <a:gd name="connsiteX22" fmla="*/ 3787591 w 7765231"/>
                <a:gd name="connsiteY22" fmla="*/ 129540 h 1859280"/>
                <a:gd name="connsiteX23" fmla="*/ 3071311 w 7765231"/>
                <a:gd name="connsiteY23" fmla="*/ 45720 h 1859280"/>
                <a:gd name="connsiteX24" fmla="*/ 2515051 w 7765231"/>
                <a:gd name="connsiteY24" fmla="*/ 15240 h 1859280"/>
                <a:gd name="connsiteX25" fmla="*/ 2461711 w 7765231"/>
                <a:gd name="connsiteY25" fmla="*/ 0 h 1859280"/>
                <a:gd name="connsiteX0" fmla="*/ 2461711 w 7765231"/>
                <a:gd name="connsiteY0" fmla="*/ 0 h 1859280"/>
                <a:gd name="connsiteX1" fmla="*/ 3010351 w 7765231"/>
                <a:gd name="connsiteY1" fmla="*/ 251460 h 1859280"/>
                <a:gd name="connsiteX2" fmla="*/ 2774131 w 7765231"/>
                <a:gd name="connsiteY2" fmla="*/ 342900 h 1859280"/>
                <a:gd name="connsiteX3" fmla="*/ 2644591 w 7765231"/>
                <a:gd name="connsiteY3" fmla="*/ 396240 h 1859280"/>
                <a:gd name="connsiteX4" fmla="*/ 1402532 w 7765231"/>
                <a:gd name="connsiteY4" fmla="*/ 556260 h 1859280"/>
                <a:gd name="connsiteX5" fmla="*/ 451 w 7765231"/>
                <a:gd name="connsiteY5" fmla="*/ 624840 h 1859280"/>
                <a:gd name="connsiteX6" fmla="*/ 952951 w 7765231"/>
                <a:gd name="connsiteY6" fmla="*/ 1264920 h 1859280"/>
                <a:gd name="connsiteX7" fmla="*/ 1890212 w 7765231"/>
                <a:gd name="connsiteY7" fmla="*/ 1554480 h 1859280"/>
                <a:gd name="connsiteX8" fmla="*/ 2385512 w 7765231"/>
                <a:gd name="connsiteY8" fmla="*/ 1699260 h 1859280"/>
                <a:gd name="connsiteX9" fmla="*/ 2545531 w 7765231"/>
                <a:gd name="connsiteY9" fmla="*/ 1691640 h 1859280"/>
                <a:gd name="connsiteX10" fmla="*/ 2675071 w 7765231"/>
                <a:gd name="connsiteY10" fmla="*/ 1623060 h 1859280"/>
                <a:gd name="connsiteX11" fmla="*/ 2827471 w 7765231"/>
                <a:gd name="connsiteY11" fmla="*/ 1539240 h 1859280"/>
                <a:gd name="connsiteX12" fmla="*/ 3216091 w 7765231"/>
                <a:gd name="connsiteY12" fmla="*/ 1546860 h 1859280"/>
                <a:gd name="connsiteX13" fmla="*/ 3277051 w 7765231"/>
                <a:gd name="connsiteY13" fmla="*/ 1516380 h 1859280"/>
                <a:gd name="connsiteX14" fmla="*/ 3482791 w 7765231"/>
                <a:gd name="connsiteY14" fmla="*/ 1409700 h 1859280"/>
                <a:gd name="connsiteX15" fmla="*/ 4930591 w 7765231"/>
                <a:gd name="connsiteY15" fmla="*/ 1295400 h 1859280"/>
                <a:gd name="connsiteX16" fmla="*/ 6165031 w 7765231"/>
                <a:gd name="connsiteY16" fmla="*/ 1722120 h 1859280"/>
                <a:gd name="connsiteX17" fmla="*/ 6393631 w 7765231"/>
                <a:gd name="connsiteY17" fmla="*/ 1859280 h 1859280"/>
                <a:gd name="connsiteX18" fmla="*/ 6827971 w 7765231"/>
                <a:gd name="connsiteY18" fmla="*/ 1783080 h 1859280"/>
                <a:gd name="connsiteX19" fmla="*/ 7765231 w 7765231"/>
                <a:gd name="connsiteY19" fmla="*/ 1600200 h 1859280"/>
                <a:gd name="connsiteX20" fmla="*/ 7765231 w 7765231"/>
                <a:gd name="connsiteY20" fmla="*/ 632460 h 1859280"/>
                <a:gd name="connsiteX21" fmla="*/ 4656271 w 7765231"/>
                <a:gd name="connsiteY21" fmla="*/ 464820 h 1859280"/>
                <a:gd name="connsiteX22" fmla="*/ 3787591 w 7765231"/>
                <a:gd name="connsiteY22" fmla="*/ 129540 h 1859280"/>
                <a:gd name="connsiteX23" fmla="*/ 3071311 w 7765231"/>
                <a:gd name="connsiteY23" fmla="*/ 45720 h 1859280"/>
                <a:gd name="connsiteX24" fmla="*/ 2515051 w 7765231"/>
                <a:gd name="connsiteY24" fmla="*/ 15240 h 1859280"/>
                <a:gd name="connsiteX25" fmla="*/ 2461711 w 7765231"/>
                <a:gd name="connsiteY25" fmla="*/ 0 h 1859280"/>
                <a:gd name="connsiteX0" fmla="*/ 2461711 w 7765231"/>
                <a:gd name="connsiteY0" fmla="*/ 0 h 1859280"/>
                <a:gd name="connsiteX1" fmla="*/ 3010351 w 7765231"/>
                <a:gd name="connsiteY1" fmla="*/ 251460 h 1859280"/>
                <a:gd name="connsiteX2" fmla="*/ 2774131 w 7765231"/>
                <a:gd name="connsiteY2" fmla="*/ 342900 h 1859280"/>
                <a:gd name="connsiteX3" fmla="*/ 2644591 w 7765231"/>
                <a:gd name="connsiteY3" fmla="*/ 396240 h 1859280"/>
                <a:gd name="connsiteX4" fmla="*/ 1402532 w 7765231"/>
                <a:gd name="connsiteY4" fmla="*/ 556260 h 1859280"/>
                <a:gd name="connsiteX5" fmla="*/ 451 w 7765231"/>
                <a:gd name="connsiteY5" fmla="*/ 624840 h 1859280"/>
                <a:gd name="connsiteX6" fmla="*/ 952951 w 7765231"/>
                <a:gd name="connsiteY6" fmla="*/ 1264920 h 1859280"/>
                <a:gd name="connsiteX7" fmla="*/ 1890212 w 7765231"/>
                <a:gd name="connsiteY7" fmla="*/ 1554480 h 1859280"/>
                <a:gd name="connsiteX8" fmla="*/ 2385512 w 7765231"/>
                <a:gd name="connsiteY8" fmla="*/ 1699260 h 1859280"/>
                <a:gd name="connsiteX9" fmla="*/ 2545531 w 7765231"/>
                <a:gd name="connsiteY9" fmla="*/ 1691640 h 1859280"/>
                <a:gd name="connsiteX10" fmla="*/ 2675071 w 7765231"/>
                <a:gd name="connsiteY10" fmla="*/ 1623060 h 1859280"/>
                <a:gd name="connsiteX11" fmla="*/ 2827471 w 7765231"/>
                <a:gd name="connsiteY11" fmla="*/ 1539240 h 1859280"/>
                <a:gd name="connsiteX12" fmla="*/ 3216091 w 7765231"/>
                <a:gd name="connsiteY12" fmla="*/ 1546860 h 1859280"/>
                <a:gd name="connsiteX13" fmla="*/ 3277051 w 7765231"/>
                <a:gd name="connsiteY13" fmla="*/ 1516380 h 1859280"/>
                <a:gd name="connsiteX14" fmla="*/ 3482791 w 7765231"/>
                <a:gd name="connsiteY14" fmla="*/ 1409700 h 1859280"/>
                <a:gd name="connsiteX15" fmla="*/ 4930591 w 7765231"/>
                <a:gd name="connsiteY15" fmla="*/ 1295400 h 1859280"/>
                <a:gd name="connsiteX16" fmla="*/ 6165031 w 7765231"/>
                <a:gd name="connsiteY16" fmla="*/ 1722120 h 1859280"/>
                <a:gd name="connsiteX17" fmla="*/ 6393631 w 7765231"/>
                <a:gd name="connsiteY17" fmla="*/ 1859280 h 1859280"/>
                <a:gd name="connsiteX18" fmla="*/ 6827971 w 7765231"/>
                <a:gd name="connsiteY18" fmla="*/ 1783080 h 1859280"/>
                <a:gd name="connsiteX19" fmla="*/ 7765231 w 7765231"/>
                <a:gd name="connsiteY19" fmla="*/ 1600200 h 1859280"/>
                <a:gd name="connsiteX20" fmla="*/ 7765231 w 7765231"/>
                <a:gd name="connsiteY20" fmla="*/ 632460 h 1859280"/>
                <a:gd name="connsiteX21" fmla="*/ 4903921 w 7765231"/>
                <a:gd name="connsiteY21" fmla="*/ 433070 h 1859280"/>
                <a:gd name="connsiteX22" fmla="*/ 3787591 w 7765231"/>
                <a:gd name="connsiteY22" fmla="*/ 129540 h 1859280"/>
                <a:gd name="connsiteX23" fmla="*/ 3071311 w 7765231"/>
                <a:gd name="connsiteY23" fmla="*/ 45720 h 1859280"/>
                <a:gd name="connsiteX24" fmla="*/ 2515051 w 7765231"/>
                <a:gd name="connsiteY24" fmla="*/ 15240 h 1859280"/>
                <a:gd name="connsiteX25" fmla="*/ 2461711 w 7765231"/>
                <a:gd name="connsiteY25" fmla="*/ 0 h 1859280"/>
                <a:gd name="connsiteX0" fmla="*/ 2461711 w 7765231"/>
                <a:gd name="connsiteY0" fmla="*/ 0 h 1859280"/>
                <a:gd name="connsiteX1" fmla="*/ 3010351 w 7765231"/>
                <a:gd name="connsiteY1" fmla="*/ 251460 h 1859280"/>
                <a:gd name="connsiteX2" fmla="*/ 2774131 w 7765231"/>
                <a:gd name="connsiteY2" fmla="*/ 342900 h 1859280"/>
                <a:gd name="connsiteX3" fmla="*/ 2644591 w 7765231"/>
                <a:gd name="connsiteY3" fmla="*/ 396240 h 1859280"/>
                <a:gd name="connsiteX4" fmla="*/ 1402532 w 7765231"/>
                <a:gd name="connsiteY4" fmla="*/ 556260 h 1859280"/>
                <a:gd name="connsiteX5" fmla="*/ 451 w 7765231"/>
                <a:gd name="connsiteY5" fmla="*/ 624840 h 1859280"/>
                <a:gd name="connsiteX6" fmla="*/ 952951 w 7765231"/>
                <a:gd name="connsiteY6" fmla="*/ 1264920 h 1859280"/>
                <a:gd name="connsiteX7" fmla="*/ 1890212 w 7765231"/>
                <a:gd name="connsiteY7" fmla="*/ 1554480 h 1859280"/>
                <a:gd name="connsiteX8" fmla="*/ 2385512 w 7765231"/>
                <a:gd name="connsiteY8" fmla="*/ 1699260 h 1859280"/>
                <a:gd name="connsiteX9" fmla="*/ 2545531 w 7765231"/>
                <a:gd name="connsiteY9" fmla="*/ 1691640 h 1859280"/>
                <a:gd name="connsiteX10" fmla="*/ 2675071 w 7765231"/>
                <a:gd name="connsiteY10" fmla="*/ 1623060 h 1859280"/>
                <a:gd name="connsiteX11" fmla="*/ 2827471 w 7765231"/>
                <a:gd name="connsiteY11" fmla="*/ 1539240 h 1859280"/>
                <a:gd name="connsiteX12" fmla="*/ 3216091 w 7765231"/>
                <a:gd name="connsiteY12" fmla="*/ 1546860 h 1859280"/>
                <a:gd name="connsiteX13" fmla="*/ 3336583 w 7765231"/>
                <a:gd name="connsiteY13" fmla="*/ 1468755 h 1859280"/>
                <a:gd name="connsiteX14" fmla="*/ 3482791 w 7765231"/>
                <a:gd name="connsiteY14" fmla="*/ 1409700 h 1859280"/>
                <a:gd name="connsiteX15" fmla="*/ 4930591 w 7765231"/>
                <a:gd name="connsiteY15" fmla="*/ 1295400 h 1859280"/>
                <a:gd name="connsiteX16" fmla="*/ 6165031 w 7765231"/>
                <a:gd name="connsiteY16" fmla="*/ 1722120 h 1859280"/>
                <a:gd name="connsiteX17" fmla="*/ 6393631 w 7765231"/>
                <a:gd name="connsiteY17" fmla="*/ 1859280 h 1859280"/>
                <a:gd name="connsiteX18" fmla="*/ 6827971 w 7765231"/>
                <a:gd name="connsiteY18" fmla="*/ 1783080 h 1859280"/>
                <a:gd name="connsiteX19" fmla="*/ 7765231 w 7765231"/>
                <a:gd name="connsiteY19" fmla="*/ 1600200 h 1859280"/>
                <a:gd name="connsiteX20" fmla="*/ 7765231 w 7765231"/>
                <a:gd name="connsiteY20" fmla="*/ 632460 h 1859280"/>
                <a:gd name="connsiteX21" fmla="*/ 4903921 w 7765231"/>
                <a:gd name="connsiteY21" fmla="*/ 433070 h 1859280"/>
                <a:gd name="connsiteX22" fmla="*/ 3787591 w 7765231"/>
                <a:gd name="connsiteY22" fmla="*/ 129540 h 1859280"/>
                <a:gd name="connsiteX23" fmla="*/ 3071311 w 7765231"/>
                <a:gd name="connsiteY23" fmla="*/ 45720 h 1859280"/>
                <a:gd name="connsiteX24" fmla="*/ 2515051 w 7765231"/>
                <a:gd name="connsiteY24" fmla="*/ 15240 h 1859280"/>
                <a:gd name="connsiteX25" fmla="*/ 2461711 w 7765231"/>
                <a:gd name="connsiteY25" fmla="*/ 0 h 1859280"/>
                <a:gd name="connsiteX0" fmla="*/ 2461711 w 7765231"/>
                <a:gd name="connsiteY0" fmla="*/ 0 h 1859280"/>
                <a:gd name="connsiteX1" fmla="*/ 3010351 w 7765231"/>
                <a:gd name="connsiteY1" fmla="*/ 251460 h 1859280"/>
                <a:gd name="connsiteX2" fmla="*/ 2774131 w 7765231"/>
                <a:gd name="connsiteY2" fmla="*/ 342900 h 1859280"/>
                <a:gd name="connsiteX3" fmla="*/ 2644591 w 7765231"/>
                <a:gd name="connsiteY3" fmla="*/ 396240 h 1859280"/>
                <a:gd name="connsiteX4" fmla="*/ 1402532 w 7765231"/>
                <a:gd name="connsiteY4" fmla="*/ 556260 h 1859280"/>
                <a:gd name="connsiteX5" fmla="*/ 451 w 7765231"/>
                <a:gd name="connsiteY5" fmla="*/ 624840 h 1859280"/>
                <a:gd name="connsiteX6" fmla="*/ 952951 w 7765231"/>
                <a:gd name="connsiteY6" fmla="*/ 1264920 h 1859280"/>
                <a:gd name="connsiteX7" fmla="*/ 1890212 w 7765231"/>
                <a:gd name="connsiteY7" fmla="*/ 1554480 h 1859280"/>
                <a:gd name="connsiteX8" fmla="*/ 2385512 w 7765231"/>
                <a:gd name="connsiteY8" fmla="*/ 1699260 h 1859280"/>
                <a:gd name="connsiteX9" fmla="*/ 2545531 w 7765231"/>
                <a:gd name="connsiteY9" fmla="*/ 1691640 h 1859280"/>
                <a:gd name="connsiteX10" fmla="*/ 2675071 w 7765231"/>
                <a:gd name="connsiteY10" fmla="*/ 1623060 h 1859280"/>
                <a:gd name="connsiteX11" fmla="*/ 2827471 w 7765231"/>
                <a:gd name="connsiteY11" fmla="*/ 1539240 h 1859280"/>
                <a:gd name="connsiteX12" fmla="*/ 3216091 w 7765231"/>
                <a:gd name="connsiteY12" fmla="*/ 1546860 h 1859280"/>
                <a:gd name="connsiteX13" fmla="*/ 3336583 w 7765231"/>
                <a:gd name="connsiteY13" fmla="*/ 1468755 h 1859280"/>
                <a:gd name="connsiteX14" fmla="*/ 3539941 w 7765231"/>
                <a:gd name="connsiteY14" fmla="*/ 1407319 h 1859280"/>
                <a:gd name="connsiteX15" fmla="*/ 4930591 w 7765231"/>
                <a:gd name="connsiteY15" fmla="*/ 1295400 h 1859280"/>
                <a:gd name="connsiteX16" fmla="*/ 6165031 w 7765231"/>
                <a:gd name="connsiteY16" fmla="*/ 1722120 h 1859280"/>
                <a:gd name="connsiteX17" fmla="*/ 6393631 w 7765231"/>
                <a:gd name="connsiteY17" fmla="*/ 1859280 h 1859280"/>
                <a:gd name="connsiteX18" fmla="*/ 6827971 w 7765231"/>
                <a:gd name="connsiteY18" fmla="*/ 1783080 h 1859280"/>
                <a:gd name="connsiteX19" fmla="*/ 7765231 w 7765231"/>
                <a:gd name="connsiteY19" fmla="*/ 1600200 h 1859280"/>
                <a:gd name="connsiteX20" fmla="*/ 7765231 w 7765231"/>
                <a:gd name="connsiteY20" fmla="*/ 632460 h 1859280"/>
                <a:gd name="connsiteX21" fmla="*/ 4903921 w 7765231"/>
                <a:gd name="connsiteY21" fmla="*/ 433070 h 1859280"/>
                <a:gd name="connsiteX22" fmla="*/ 3787591 w 7765231"/>
                <a:gd name="connsiteY22" fmla="*/ 129540 h 1859280"/>
                <a:gd name="connsiteX23" fmla="*/ 3071311 w 7765231"/>
                <a:gd name="connsiteY23" fmla="*/ 45720 h 1859280"/>
                <a:gd name="connsiteX24" fmla="*/ 2515051 w 7765231"/>
                <a:gd name="connsiteY24" fmla="*/ 15240 h 1859280"/>
                <a:gd name="connsiteX25" fmla="*/ 2461711 w 7765231"/>
                <a:gd name="connsiteY25" fmla="*/ 0 h 1859280"/>
                <a:gd name="connsiteX0" fmla="*/ 2461711 w 7765231"/>
                <a:gd name="connsiteY0" fmla="*/ 0 h 1859280"/>
                <a:gd name="connsiteX1" fmla="*/ 3010351 w 7765231"/>
                <a:gd name="connsiteY1" fmla="*/ 251460 h 1859280"/>
                <a:gd name="connsiteX2" fmla="*/ 2774131 w 7765231"/>
                <a:gd name="connsiteY2" fmla="*/ 342900 h 1859280"/>
                <a:gd name="connsiteX3" fmla="*/ 2644591 w 7765231"/>
                <a:gd name="connsiteY3" fmla="*/ 396240 h 1859280"/>
                <a:gd name="connsiteX4" fmla="*/ 1402532 w 7765231"/>
                <a:gd name="connsiteY4" fmla="*/ 556260 h 1859280"/>
                <a:gd name="connsiteX5" fmla="*/ 451 w 7765231"/>
                <a:gd name="connsiteY5" fmla="*/ 624840 h 1859280"/>
                <a:gd name="connsiteX6" fmla="*/ 952951 w 7765231"/>
                <a:gd name="connsiteY6" fmla="*/ 1264920 h 1859280"/>
                <a:gd name="connsiteX7" fmla="*/ 1890212 w 7765231"/>
                <a:gd name="connsiteY7" fmla="*/ 1554480 h 1859280"/>
                <a:gd name="connsiteX8" fmla="*/ 2385512 w 7765231"/>
                <a:gd name="connsiteY8" fmla="*/ 1699260 h 1859280"/>
                <a:gd name="connsiteX9" fmla="*/ 2545531 w 7765231"/>
                <a:gd name="connsiteY9" fmla="*/ 1691640 h 1859280"/>
                <a:gd name="connsiteX10" fmla="*/ 2675071 w 7765231"/>
                <a:gd name="connsiteY10" fmla="*/ 1623060 h 1859280"/>
                <a:gd name="connsiteX11" fmla="*/ 2827471 w 7765231"/>
                <a:gd name="connsiteY11" fmla="*/ 1539240 h 1859280"/>
                <a:gd name="connsiteX12" fmla="*/ 3216091 w 7765231"/>
                <a:gd name="connsiteY12" fmla="*/ 1546860 h 1859280"/>
                <a:gd name="connsiteX13" fmla="*/ 3336583 w 7765231"/>
                <a:gd name="connsiteY13" fmla="*/ 1468755 h 1859280"/>
                <a:gd name="connsiteX14" fmla="*/ 3539941 w 7765231"/>
                <a:gd name="connsiteY14" fmla="*/ 1407319 h 1859280"/>
                <a:gd name="connsiteX15" fmla="*/ 4930591 w 7765231"/>
                <a:gd name="connsiteY15" fmla="*/ 1295400 h 1859280"/>
                <a:gd name="connsiteX16" fmla="*/ 6165031 w 7765231"/>
                <a:gd name="connsiteY16" fmla="*/ 1722120 h 1859280"/>
                <a:gd name="connsiteX17" fmla="*/ 6393631 w 7765231"/>
                <a:gd name="connsiteY17" fmla="*/ 1859280 h 1859280"/>
                <a:gd name="connsiteX18" fmla="*/ 6827971 w 7765231"/>
                <a:gd name="connsiteY18" fmla="*/ 1783080 h 1859280"/>
                <a:gd name="connsiteX19" fmla="*/ 7765231 w 7765231"/>
                <a:gd name="connsiteY19" fmla="*/ 1600200 h 1859280"/>
                <a:gd name="connsiteX20" fmla="*/ 7765231 w 7765231"/>
                <a:gd name="connsiteY20" fmla="*/ 632460 h 1859280"/>
                <a:gd name="connsiteX21" fmla="*/ 4903921 w 7765231"/>
                <a:gd name="connsiteY21" fmla="*/ 433070 h 1859280"/>
                <a:gd name="connsiteX22" fmla="*/ 3787591 w 7765231"/>
                <a:gd name="connsiteY22" fmla="*/ 129540 h 1859280"/>
                <a:gd name="connsiteX23" fmla="*/ 3071311 w 7765231"/>
                <a:gd name="connsiteY23" fmla="*/ 45720 h 1859280"/>
                <a:gd name="connsiteX24" fmla="*/ 2515051 w 7765231"/>
                <a:gd name="connsiteY24" fmla="*/ 15240 h 1859280"/>
                <a:gd name="connsiteX25" fmla="*/ 2461711 w 7765231"/>
                <a:gd name="connsiteY25" fmla="*/ 0 h 1859280"/>
                <a:gd name="connsiteX0" fmla="*/ 2461711 w 7765231"/>
                <a:gd name="connsiteY0" fmla="*/ 0 h 1859280"/>
                <a:gd name="connsiteX1" fmla="*/ 3010351 w 7765231"/>
                <a:gd name="connsiteY1" fmla="*/ 251460 h 1859280"/>
                <a:gd name="connsiteX2" fmla="*/ 2774131 w 7765231"/>
                <a:gd name="connsiteY2" fmla="*/ 342900 h 1859280"/>
                <a:gd name="connsiteX3" fmla="*/ 2644591 w 7765231"/>
                <a:gd name="connsiteY3" fmla="*/ 396240 h 1859280"/>
                <a:gd name="connsiteX4" fmla="*/ 1402532 w 7765231"/>
                <a:gd name="connsiteY4" fmla="*/ 556260 h 1859280"/>
                <a:gd name="connsiteX5" fmla="*/ 451 w 7765231"/>
                <a:gd name="connsiteY5" fmla="*/ 624840 h 1859280"/>
                <a:gd name="connsiteX6" fmla="*/ 952951 w 7765231"/>
                <a:gd name="connsiteY6" fmla="*/ 1264920 h 1859280"/>
                <a:gd name="connsiteX7" fmla="*/ 1890212 w 7765231"/>
                <a:gd name="connsiteY7" fmla="*/ 1554480 h 1859280"/>
                <a:gd name="connsiteX8" fmla="*/ 2385512 w 7765231"/>
                <a:gd name="connsiteY8" fmla="*/ 1699260 h 1859280"/>
                <a:gd name="connsiteX9" fmla="*/ 2545531 w 7765231"/>
                <a:gd name="connsiteY9" fmla="*/ 1691640 h 1859280"/>
                <a:gd name="connsiteX10" fmla="*/ 2632209 w 7765231"/>
                <a:gd name="connsiteY10" fmla="*/ 1687353 h 1859280"/>
                <a:gd name="connsiteX11" fmla="*/ 2827471 w 7765231"/>
                <a:gd name="connsiteY11" fmla="*/ 1539240 h 1859280"/>
                <a:gd name="connsiteX12" fmla="*/ 3216091 w 7765231"/>
                <a:gd name="connsiteY12" fmla="*/ 1546860 h 1859280"/>
                <a:gd name="connsiteX13" fmla="*/ 3336583 w 7765231"/>
                <a:gd name="connsiteY13" fmla="*/ 1468755 h 1859280"/>
                <a:gd name="connsiteX14" fmla="*/ 3539941 w 7765231"/>
                <a:gd name="connsiteY14" fmla="*/ 1407319 h 1859280"/>
                <a:gd name="connsiteX15" fmla="*/ 4930591 w 7765231"/>
                <a:gd name="connsiteY15" fmla="*/ 1295400 h 1859280"/>
                <a:gd name="connsiteX16" fmla="*/ 6165031 w 7765231"/>
                <a:gd name="connsiteY16" fmla="*/ 1722120 h 1859280"/>
                <a:gd name="connsiteX17" fmla="*/ 6393631 w 7765231"/>
                <a:gd name="connsiteY17" fmla="*/ 1859280 h 1859280"/>
                <a:gd name="connsiteX18" fmla="*/ 6827971 w 7765231"/>
                <a:gd name="connsiteY18" fmla="*/ 1783080 h 1859280"/>
                <a:gd name="connsiteX19" fmla="*/ 7765231 w 7765231"/>
                <a:gd name="connsiteY19" fmla="*/ 1600200 h 1859280"/>
                <a:gd name="connsiteX20" fmla="*/ 7765231 w 7765231"/>
                <a:gd name="connsiteY20" fmla="*/ 632460 h 1859280"/>
                <a:gd name="connsiteX21" fmla="*/ 4903921 w 7765231"/>
                <a:gd name="connsiteY21" fmla="*/ 433070 h 1859280"/>
                <a:gd name="connsiteX22" fmla="*/ 3787591 w 7765231"/>
                <a:gd name="connsiteY22" fmla="*/ 129540 h 1859280"/>
                <a:gd name="connsiteX23" fmla="*/ 3071311 w 7765231"/>
                <a:gd name="connsiteY23" fmla="*/ 45720 h 1859280"/>
                <a:gd name="connsiteX24" fmla="*/ 2515051 w 7765231"/>
                <a:gd name="connsiteY24" fmla="*/ 15240 h 1859280"/>
                <a:gd name="connsiteX25" fmla="*/ 2461711 w 7765231"/>
                <a:gd name="connsiteY25" fmla="*/ 0 h 1859280"/>
                <a:gd name="connsiteX0" fmla="*/ 2461711 w 7765231"/>
                <a:gd name="connsiteY0" fmla="*/ 0 h 1859280"/>
                <a:gd name="connsiteX1" fmla="*/ 3010351 w 7765231"/>
                <a:gd name="connsiteY1" fmla="*/ 251460 h 1859280"/>
                <a:gd name="connsiteX2" fmla="*/ 2774131 w 7765231"/>
                <a:gd name="connsiteY2" fmla="*/ 342900 h 1859280"/>
                <a:gd name="connsiteX3" fmla="*/ 2644591 w 7765231"/>
                <a:gd name="connsiteY3" fmla="*/ 396240 h 1859280"/>
                <a:gd name="connsiteX4" fmla="*/ 1402532 w 7765231"/>
                <a:gd name="connsiteY4" fmla="*/ 556260 h 1859280"/>
                <a:gd name="connsiteX5" fmla="*/ 451 w 7765231"/>
                <a:gd name="connsiteY5" fmla="*/ 624840 h 1859280"/>
                <a:gd name="connsiteX6" fmla="*/ 952951 w 7765231"/>
                <a:gd name="connsiteY6" fmla="*/ 1264920 h 1859280"/>
                <a:gd name="connsiteX7" fmla="*/ 1890212 w 7765231"/>
                <a:gd name="connsiteY7" fmla="*/ 1554480 h 1859280"/>
                <a:gd name="connsiteX8" fmla="*/ 2385512 w 7765231"/>
                <a:gd name="connsiteY8" fmla="*/ 1699260 h 1859280"/>
                <a:gd name="connsiteX9" fmla="*/ 2545531 w 7765231"/>
                <a:gd name="connsiteY9" fmla="*/ 1691640 h 1859280"/>
                <a:gd name="connsiteX10" fmla="*/ 2632209 w 7765231"/>
                <a:gd name="connsiteY10" fmla="*/ 1687353 h 1859280"/>
                <a:gd name="connsiteX11" fmla="*/ 2827471 w 7765231"/>
                <a:gd name="connsiteY11" fmla="*/ 1539240 h 1859280"/>
                <a:gd name="connsiteX12" fmla="*/ 3216091 w 7765231"/>
                <a:gd name="connsiteY12" fmla="*/ 1546860 h 1859280"/>
                <a:gd name="connsiteX13" fmla="*/ 3336583 w 7765231"/>
                <a:gd name="connsiteY13" fmla="*/ 1468755 h 1859280"/>
                <a:gd name="connsiteX14" fmla="*/ 3539941 w 7765231"/>
                <a:gd name="connsiteY14" fmla="*/ 1407319 h 1859280"/>
                <a:gd name="connsiteX15" fmla="*/ 4930591 w 7765231"/>
                <a:gd name="connsiteY15" fmla="*/ 1295400 h 1859280"/>
                <a:gd name="connsiteX16" fmla="*/ 6165031 w 7765231"/>
                <a:gd name="connsiteY16" fmla="*/ 1722120 h 1859280"/>
                <a:gd name="connsiteX17" fmla="*/ 6393631 w 7765231"/>
                <a:gd name="connsiteY17" fmla="*/ 1859280 h 1859280"/>
                <a:gd name="connsiteX18" fmla="*/ 6827971 w 7765231"/>
                <a:gd name="connsiteY18" fmla="*/ 1783080 h 1859280"/>
                <a:gd name="connsiteX19" fmla="*/ 7765231 w 7765231"/>
                <a:gd name="connsiteY19" fmla="*/ 1600200 h 1859280"/>
                <a:gd name="connsiteX20" fmla="*/ 7765231 w 7765231"/>
                <a:gd name="connsiteY20" fmla="*/ 632460 h 1859280"/>
                <a:gd name="connsiteX21" fmla="*/ 4903921 w 7765231"/>
                <a:gd name="connsiteY21" fmla="*/ 433070 h 1859280"/>
                <a:gd name="connsiteX22" fmla="*/ 3787591 w 7765231"/>
                <a:gd name="connsiteY22" fmla="*/ 129540 h 1859280"/>
                <a:gd name="connsiteX23" fmla="*/ 3071311 w 7765231"/>
                <a:gd name="connsiteY23" fmla="*/ 45720 h 1859280"/>
                <a:gd name="connsiteX24" fmla="*/ 2515051 w 7765231"/>
                <a:gd name="connsiteY24" fmla="*/ 15240 h 1859280"/>
                <a:gd name="connsiteX25" fmla="*/ 2461711 w 7765231"/>
                <a:gd name="connsiteY25" fmla="*/ 0 h 1859280"/>
                <a:gd name="connsiteX0" fmla="*/ 2461711 w 7765231"/>
                <a:gd name="connsiteY0" fmla="*/ 0 h 1859280"/>
                <a:gd name="connsiteX1" fmla="*/ 3010351 w 7765231"/>
                <a:gd name="connsiteY1" fmla="*/ 251460 h 1859280"/>
                <a:gd name="connsiteX2" fmla="*/ 2774131 w 7765231"/>
                <a:gd name="connsiteY2" fmla="*/ 342900 h 1859280"/>
                <a:gd name="connsiteX3" fmla="*/ 2644591 w 7765231"/>
                <a:gd name="connsiteY3" fmla="*/ 396240 h 1859280"/>
                <a:gd name="connsiteX4" fmla="*/ 1402532 w 7765231"/>
                <a:gd name="connsiteY4" fmla="*/ 556260 h 1859280"/>
                <a:gd name="connsiteX5" fmla="*/ 451 w 7765231"/>
                <a:gd name="connsiteY5" fmla="*/ 624840 h 1859280"/>
                <a:gd name="connsiteX6" fmla="*/ 952951 w 7765231"/>
                <a:gd name="connsiteY6" fmla="*/ 1264920 h 1859280"/>
                <a:gd name="connsiteX7" fmla="*/ 1890212 w 7765231"/>
                <a:gd name="connsiteY7" fmla="*/ 1554480 h 1859280"/>
                <a:gd name="connsiteX8" fmla="*/ 2385512 w 7765231"/>
                <a:gd name="connsiteY8" fmla="*/ 1699260 h 1859280"/>
                <a:gd name="connsiteX9" fmla="*/ 2545531 w 7765231"/>
                <a:gd name="connsiteY9" fmla="*/ 1691640 h 1859280"/>
                <a:gd name="connsiteX10" fmla="*/ 2632209 w 7765231"/>
                <a:gd name="connsiteY10" fmla="*/ 1687353 h 1859280"/>
                <a:gd name="connsiteX11" fmla="*/ 2827471 w 7765231"/>
                <a:gd name="connsiteY11" fmla="*/ 1539240 h 1859280"/>
                <a:gd name="connsiteX12" fmla="*/ 3216091 w 7765231"/>
                <a:gd name="connsiteY12" fmla="*/ 1546860 h 1859280"/>
                <a:gd name="connsiteX13" fmla="*/ 3336583 w 7765231"/>
                <a:gd name="connsiteY13" fmla="*/ 1468755 h 1859280"/>
                <a:gd name="connsiteX14" fmla="*/ 3539941 w 7765231"/>
                <a:gd name="connsiteY14" fmla="*/ 1407319 h 1859280"/>
                <a:gd name="connsiteX15" fmla="*/ 4930591 w 7765231"/>
                <a:gd name="connsiteY15" fmla="*/ 1295400 h 1859280"/>
                <a:gd name="connsiteX16" fmla="*/ 6165031 w 7765231"/>
                <a:gd name="connsiteY16" fmla="*/ 1722120 h 1859280"/>
                <a:gd name="connsiteX17" fmla="*/ 6393631 w 7765231"/>
                <a:gd name="connsiteY17" fmla="*/ 1859280 h 1859280"/>
                <a:gd name="connsiteX18" fmla="*/ 6827971 w 7765231"/>
                <a:gd name="connsiteY18" fmla="*/ 1783080 h 1859280"/>
                <a:gd name="connsiteX19" fmla="*/ 7765231 w 7765231"/>
                <a:gd name="connsiteY19" fmla="*/ 1600200 h 1859280"/>
                <a:gd name="connsiteX20" fmla="*/ 7765231 w 7765231"/>
                <a:gd name="connsiteY20" fmla="*/ 632460 h 1859280"/>
                <a:gd name="connsiteX21" fmla="*/ 4903921 w 7765231"/>
                <a:gd name="connsiteY21" fmla="*/ 433070 h 1859280"/>
                <a:gd name="connsiteX22" fmla="*/ 3787591 w 7765231"/>
                <a:gd name="connsiteY22" fmla="*/ 129540 h 1859280"/>
                <a:gd name="connsiteX23" fmla="*/ 3071311 w 7765231"/>
                <a:gd name="connsiteY23" fmla="*/ 45720 h 1859280"/>
                <a:gd name="connsiteX24" fmla="*/ 2515051 w 7765231"/>
                <a:gd name="connsiteY24" fmla="*/ 15240 h 1859280"/>
                <a:gd name="connsiteX25" fmla="*/ 2461711 w 7765231"/>
                <a:gd name="connsiteY25" fmla="*/ 0 h 1859280"/>
                <a:gd name="connsiteX0" fmla="*/ 2461711 w 7765231"/>
                <a:gd name="connsiteY0" fmla="*/ 0 h 1859280"/>
                <a:gd name="connsiteX1" fmla="*/ 3010351 w 7765231"/>
                <a:gd name="connsiteY1" fmla="*/ 251460 h 1859280"/>
                <a:gd name="connsiteX2" fmla="*/ 2774131 w 7765231"/>
                <a:gd name="connsiteY2" fmla="*/ 342900 h 1859280"/>
                <a:gd name="connsiteX3" fmla="*/ 2644591 w 7765231"/>
                <a:gd name="connsiteY3" fmla="*/ 396240 h 1859280"/>
                <a:gd name="connsiteX4" fmla="*/ 1402532 w 7765231"/>
                <a:gd name="connsiteY4" fmla="*/ 556260 h 1859280"/>
                <a:gd name="connsiteX5" fmla="*/ 451 w 7765231"/>
                <a:gd name="connsiteY5" fmla="*/ 624840 h 1859280"/>
                <a:gd name="connsiteX6" fmla="*/ 952951 w 7765231"/>
                <a:gd name="connsiteY6" fmla="*/ 1264920 h 1859280"/>
                <a:gd name="connsiteX7" fmla="*/ 1890212 w 7765231"/>
                <a:gd name="connsiteY7" fmla="*/ 1554480 h 1859280"/>
                <a:gd name="connsiteX8" fmla="*/ 2385512 w 7765231"/>
                <a:gd name="connsiteY8" fmla="*/ 1699260 h 1859280"/>
                <a:gd name="connsiteX9" fmla="*/ 2545531 w 7765231"/>
                <a:gd name="connsiteY9" fmla="*/ 1691640 h 1859280"/>
                <a:gd name="connsiteX10" fmla="*/ 2658403 w 7765231"/>
                <a:gd name="connsiteY10" fmla="*/ 1663540 h 1859280"/>
                <a:gd name="connsiteX11" fmla="*/ 2827471 w 7765231"/>
                <a:gd name="connsiteY11" fmla="*/ 1539240 h 1859280"/>
                <a:gd name="connsiteX12" fmla="*/ 3216091 w 7765231"/>
                <a:gd name="connsiteY12" fmla="*/ 1546860 h 1859280"/>
                <a:gd name="connsiteX13" fmla="*/ 3336583 w 7765231"/>
                <a:gd name="connsiteY13" fmla="*/ 1468755 h 1859280"/>
                <a:gd name="connsiteX14" fmla="*/ 3539941 w 7765231"/>
                <a:gd name="connsiteY14" fmla="*/ 1407319 h 1859280"/>
                <a:gd name="connsiteX15" fmla="*/ 4930591 w 7765231"/>
                <a:gd name="connsiteY15" fmla="*/ 1295400 h 1859280"/>
                <a:gd name="connsiteX16" fmla="*/ 6165031 w 7765231"/>
                <a:gd name="connsiteY16" fmla="*/ 1722120 h 1859280"/>
                <a:gd name="connsiteX17" fmla="*/ 6393631 w 7765231"/>
                <a:gd name="connsiteY17" fmla="*/ 1859280 h 1859280"/>
                <a:gd name="connsiteX18" fmla="*/ 6827971 w 7765231"/>
                <a:gd name="connsiteY18" fmla="*/ 1783080 h 1859280"/>
                <a:gd name="connsiteX19" fmla="*/ 7765231 w 7765231"/>
                <a:gd name="connsiteY19" fmla="*/ 1600200 h 1859280"/>
                <a:gd name="connsiteX20" fmla="*/ 7765231 w 7765231"/>
                <a:gd name="connsiteY20" fmla="*/ 632460 h 1859280"/>
                <a:gd name="connsiteX21" fmla="*/ 4903921 w 7765231"/>
                <a:gd name="connsiteY21" fmla="*/ 433070 h 1859280"/>
                <a:gd name="connsiteX22" fmla="*/ 3787591 w 7765231"/>
                <a:gd name="connsiteY22" fmla="*/ 129540 h 1859280"/>
                <a:gd name="connsiteX23" fmla="*/ 3071311 w 7765231"/>
                <a:gd name="connsiteY23" fmla="*/ 45720 h 1859280"/>
                <a:gd name="connsiteX24" fmla="*/ 2515051 w 7765231"/>
                <a:gd name="connsiteY24" fmla="*/ 15240 h 1859280"/>
                <a:gd name="connsiteX25" fmla="*/ 2461711 w 7765231"/>
                <a:gd name="connsiteY25" fmla="*/ 0 h 1859280"/>
                <a:gd name="connsiteX0" fmla="*/ 2461711 w 7765231"/>
                <a:gd name="connsiteY0" fmla="*/ 0 h 1859280"/>
                <a:gd name="connsiteX1" fmla="*/ 3010351 w 7765231"/>
                <a:gd name="connsiteY1" fmla="*/ 251460 h 1859280"/>
                <a:gd name="connsiteX2" fmla="*/ 2774131 w 7765231"/>
                <a:gd name="connsiteY2" fmla="*/ 342900 h 1859280"/>
                <a:gd name="connsiteX3" fmla="*/ 2644591 w 7765231"/>
                <a:gd name="connsiteY3" fmla="*/ 396240 h 1859280"/>
                <a:gd name="connsiteX4" fmla="*/ 1402532 w 7765231"/>
                <a:gd name="connsiteY4" fmla="*/ 556260 h 1859280"/>
                <a:gd name="connsiteX5" fmla="*/ 451 w 7765231"/>
                <a:gd name="connsiteY5" fmla="*/ 624840 h 1859280"/>
                <a:gd name="connsiteX6" fmla="*/ 952951 w 7765231"/>
                <a:gd name="connsiteY6" fmla="*/ 1264920 h 1859280"/>
                <a:gd name="connsiteX7" fmla="*/ 1890212 w 7765231"/>
                <a:gd name="connsiteY7" fmla="*/ 1554480 h 1859280"/>
                <a:gd name="connsiteX8" fmla="*/ 2385512 w 7765231"/>
                <a:gd name="connsiteY8" fmla="*/ 1699260 h 1859280"/>
                <a:gd name="connsiteX9" fmla="*/ 2545531 w 7765231"/>
                <a:gd name="connsiteY9" fmla="*/ 1691640 h 1859280"/>
                <a:gd name="connsiteX10" fmla="*/ 2658403 w 7765231"/>
                <a:gd name="connsiteY10" fmla="*/ 1663540 h 1859280"/>
                <a:gd name="connsiteX11" fmla="*/ 2827471 w 7765231"/>
                <a:gd name="connsiteY11" fmla="*/ 1539240 h 1859280"/>
                <a:gd name="connsiteX12" fmla="*/ 3216091 w 7765231"/>
                <a:gd name="connsiteY12" fmla="*/ 1546860 h 1859280"/>
                <a:gd name="connsiteX13" fmla="*/ 3336583 w 7765231"/>
                <a:gd name="connsiteY13" fmla="*/ 1468755 h 1859280"/>
                <a:gd name="connsiteX14" fmla="*/ 3539941 w 7765231"/>
                <a:gd name="connsiteY14" fmla="*/ 1407319 h 1859280"/>
                <a:gd name="connsiteX15" fmla="*/ 4930591 w 7765231"/>
                <a:gd name="connsiteY15" fmla="*/ 1295400 h 1859280"/>
                <a:gd name="connsiteX16" fmla="*/ 6165031 w 7765231"/>
                <a:gd name="connsiteY16" fmla="*/ 1722120 h 1859280"/>
                <a:gd name="connsiteX17" fmla="*/ 6393631 w 7765231"/>
                <a:gd name="connsiteY17" fmla="*/ 1859280 h 1859280"/>
                <a:gd name="connsiteX18" fmla="*/ 6827971 w 7765231"/>
                <a:gd name="connsiteY18" fmla="*/ 1783080 h 1859280"/>
                <a:gd name="connsiteX19" fmla="*/ 7765231 w 7765231"/>
                <a:gd name="connsiteY19" fmla="*/ 1600200 h 1859280"/>
                <a:gd name="connsiteX20" fmla="*/ 7765231 w 7765231"/>
                <a:gd name="connsiteY20" fmla="*/ 632460 h 1859280"/>
                <a:gd name="connsiteX21" fmla="*/ 4903921 w 7765231"/>
                <a:gd name="connsiteY21" fmla="*/ 433070 h 1859280"/>
                <a:gd name="connsiteX22" fmla="*/ 3787591 w 7765231"/>
                <a:gd name="connsiteY22" fmla="*/ 129540 h 1859280"/>
                <a:gd name="connsiteX23" fmla="*/ 3071311 w 7765231"/>
                <a:gd name="connsiteY23" fmla="*/ 45720 h 1859280"/>
                <a:gd name="connsiteX24" fmla="*/ 2515051 w 7765231"/>
                <a:gd name="connsiteY24" fmla="*/ 15240 h 1859280"/>
                <a:gd name="connsiteX25" fmla="*/ 2461711 w 7765231"/>
                <a:gd name="connsiteY25" fmla="*/ 0 h 1859280"/>
                <a:gd name="connsiteX0" fmla="*/ 2461711 w 7765231"/>
                <a:gd name="connsiteY0" fmla="*/ 0 h 1859280"/>
                <a:gd name="connsiteX1" fmla="*/ 3010351 w 7765231"/>
                <a:gd name="connsiteY1" fmla="*/ 251460 h 1859280"/>
                <a:gd name="connsiteX2" fmla="*/ 2774131 w 7765231"/>
                <a:gd name="connsiteY2" fmla="*/ 342900 h 1859280"/>
                <a:gd name="connsiteX3" fmla="*/ 2644591 w 7765231"/>
                <a:gd name="connsiteY3" fmla="*/ 396240 h 1859280"/>
                <a:gd name="connsiteX4" fmla="*/ 1402532 w 7765231"/>
                <a:gd name="connsiteY4" fmla="*/ 556260 h 1859280"/>
                <a:gd name="connsiteX5" fmla="*/ 451 w 7765231"/>
                <a:gd name="connsiteY5" fmla="*/ 624840 h 1859280"/>
                <a:gd name="connsiteX6" fmla="*/ 952951 w 7765231"/>
                <a:gd name="connsiteY6" fmla="*/ 1264920 h 1859280"/>
                <a:gd name="connsiteX7" fmla="*/ 1890212 w 7765231"/>
                <a:gd name="connsiteY7" fmla="*/ 1554480 h 1859280"/>
                <a:gd name="connsiteX8" fmla="*/ 2385512 w 7765231"/>
                <a:gd name="connsiteY8" fmla="*/ 1699260 h 1859280"/>
                <a:gd name="connsiteX9" fmla="*/ 2545531 w 7765231"/>
                <a:gd name="connsiteY9" fmla="*/ 1691640 h 1859280"/>
                <a:gd name="connsiteX10" fmla="*/ 2658403 w 7765231"/>
                <a:gd name="connsiteY10" fmla="*/ 1663540 h 1859280"/>
                <a:gd name="connsiteX11" fmla="*/ 2839377 w 7765231"/>
                <a:gd name="connsiteY11" fmla="*/ 1546383 h 1859280"/>
                <a:gd name="connsiteX12" fmla="*/ 3216091 w 7765231"/>
                <a:gd name="connsiteY12" fmla="*/ 1546860 h 1859280"/>
                <a:gd name="connsiteX13" fmla="*/ 3336583 w 7765231"/>
                <a:gd name="connsiteY13" fmla="*/ 1468755 h 1859280"/>
                <a:gd name="connsiteX14" fmla="*/ 3539941 w 7765231"/>
                <a:gd name="connsiteY14" fmla="*/ 1407319 h 1859280"/>
                <a:gd name="connsiteX15" fmla="*/ 4930591 w 7765231"/>
                <a:gd name="connsiteY15" fmla="*/ 1295400 h 1859280"/>
                <a:gd name="connsiteX16" fmla="*/ 6165031 w 7765231"/>
                <a:gd name="connsiteY16" fmla="*/ 1722120 h 1859280"/>
                <a:gd name="connsiteX17" fmla="*/ 6393631 w 7765231"/>
                <a:gd name="connsiteY17" fmla="*/ 1859280 h 1859280"/>
                <a:gd name="connsiteX18" fmla="*/ 6827971 w 7765231"/>
                <a:gd name="connsiteY18" fmla="*/ 1783080 h 1859280"/>
                <a:gd name="connsiteX19" fmla="*/ 7765231 w 7765231"/>
                <a:gd name="connsiteY19" fmla="*/ 1600200 h 1859280"/>
                <a:gd name="connsiteX20" fmla="*/ 7765231 w 7765231"/>
                <a:gd name="connsiteY20" fmla="*/ 632460 h 1859280"/>
                <a:gd name="connsiteX21" fmla="*/ 4903921 w 7765231"/>
                <a:gd name="connsiteY21" fmla="*/ 433070 h 1859280"/>
                <a:gd name="connsiteX22" fmla="*/ 3787591 w 7765231"/>
                <a:gd name="connsiteY22" fmla="*/ 129540 h 1859280"/>
                <a:gd name="connsiteX23" fmla="*/ 3071311 w 7765231"/>
                <a:gd name="connsiteY23" fmla="*/ 45720 h 1859280"/>
                <a:gd name="connsiteX24" fmla="*/ 2515051 w 7765231"/>
                <a:gd name="connsiteY24" fmla="*/ 15240 h 1859280"/>
                <a:gd name="connsiteX25" fmla="*/ 2461711 w 7765231"/>
                <a:gd name="connsiteY25" fmla="*/ 0 h 1859280"/>
                <a:gd name="connsiteX0" fmla="*/ 2461711 w 7765231"/>
                <a:gd name="connsiteY0" fmla="*/ 0 h 1859280"/>
                <a:gd name="connsiteX1" fmla="*/ 3010351 w 7765231"/>
                <a:gd name="connsiteY1" fmla="*/ 251460 h 1859280"/>
                <a:gd name="connsiteX2" fmla="*/ 2774131 w 7765231"/>
                <a:gd name="connsiteY2" fmla="*/ 342900 h 1859280"/>
                <a:gd name="connsiteX3" fmla="*/ 2644591 w 7765231"/>
                <a:gd name="connsiteY3" fmla="*/ 396240 h 1859280"/>
                <a:gd name="connsiteX4" fmla="*/ 1402532 w 7765231"/>
                <a:gd name="connsiteY4" fmla="*/ 556260 h 1859280"/>
                <a:gd name="connsiteX5" fmla="*/ 451 w 7765231"/>
                <a:gd name="connsiteY5" fmla="*/ 624840 h 1859280"/>
                <a:gd name="connsiteX6" fmla="*/ 952951 w 7765231"/>
                <a:gd name="connsiteY6" fmla="*/ 1264920 h 1859280"/>
                <a:gd name="connsiteX7" fmla="*/ 1890212 w 7765231"/>
                <a:gd name="connsiteY7" fmla="*/ 1554480 h 1859280"/>
                <a:gd name="connsiteX8" fmla="*/ 2385512 w 7765231"/>
                <a:gd name="connsiteY8" fmla="*/ 1699260 h 1859280"/>
                <a:gd name="connsiteX9" fmla="*/ 2545531 w 7765231"/>
                <a:gd name="connsiteY9" fmla="*/ 1691640 h 1859280"/>
                <a:gd name="connsiteX10" fmla="*/ 2658403 w 7765231"/>
                <a:gd name="connsiteY10" fmla="*/ 1663540 h 1859280"/>
                <a:gd name="connsiteX11" fmla="*/ 2839377 w 7765231"/>
                <a:gd name="connsiteY11" fmla="*/ 1546383 h 1859280"/>
                <a:gd name="connsiteX12" fmla="*/ 3216091 w 7765231"/>
                <a:gd name="connsiteY12" fmla="*/ 1546860 h 1859280"/>
                <a:gd name="connsiteX13" fmla="*/ 3336583 w 7765231"/>
                <a:gd name="connsiteY13" fmla="*/ 1468755 h 1859280"/>
                <a:gd name="connsiteX14" fmla="*/ 3539941 w 7765231"/>
                <a:gd name="connsiteY14" fmla="*/ 1407319 h 1859280"/>
                <a:gd name="connsiteX15" fmla="*/ 4930591 w 7765231"/>
                <a:gd name="connsiteY15" fmla="*/ 1295400 h 1859280"/>
                <a:gd name="connsiteX16" fmla="*/ 6165031 w 7765231"/>
                <a:gd name="connsiteY16" fmla="*/ 1722120 h 1859280"/>
                <a:gd name="connsiteX17" fmla="*/ 6393631 w 7765231"/>
                <a:gd name="connsiteY17" fmla="*/ 1859280 h 1859280"/>
                <a:gd name="connsiteX18" fmla="*/ 6827971 w 7765231"/>
                <a:gd name="connsiteY18" fmla="*/ 1783080 h 1859280"/>
                <a:gd name="connsiteX19" fmla="*/ 7765231 w 7765231"/>
                <a:gd name="connsiteY19" fmla="*/ 1600200 h 1859280"/>
                <a:gd name="connsiteX20" fmla="*/ 7765231 w 7765231"/>
                <a:gd name="connsiteY20" fmla="*/ 632460 h 1859280"/>
                <a:gd name="connsiteX21" fmla="*/ 4903921 w 7765231"/>
                <a:gd name="connsiteY21" fmla="*/ 433070 h 1859280"/>
                <a:gd name="connsiteX22" fmla="*/ 3787591 w 7765231"/>
                <a:gd name="connsiteY22" fmla="*/ 129540 h 1859280"/>
                <a:gd name="connsiteX23" fmla="*/ 3071311 w 7765231"/>
                <a:gd name="connsiteY23" fmla="*/ 45720 h 1859280"/>
                <a:gd name="connsiteX24" fmla="*/ 2515051 w 7765231"/>
                <a:gd name="connsiteY24" fmla="*/ 15240 h 1859280"/>
                <a:gd name="connsiteX25" fmla="*/ 2461711 w 7765231"/>
                <a:gd name="connsiteY25" fmla="*/ 0 h 1859280"/>
                <a:gd name="connsiteX0" fmla="*/ 2461711 w 7765231"/>
                <a:gd name="connsiteY0" fmla="*/ 0 h 1859280"/>
                <a:gd name="connsiteX1" fmla="*/ 3010351 w 7765231"/>
                <a:gd name="connsiteY1" fmla="*/ 251460 h 1859280"/>
                <a:gd name="connsiteX2" fmla="*/ 2774131 w 7765231"/>
                <a:gd name="connsiteY2" fmla="*/ 342900 h 1859280"/>
                <a:gd name="connsiteX3" fmla="*/ 2644591 w 7765231"/>
                <a:gd name="connsiteY3" fmla="*/ 396240 h 1859280"/>
                <a:gd name="connsiteX4" fmla="*/ 1402532 w 7765231"/>
                <a:gd name="connsiteY4" fmla="*/ 556260 h 1859280"/>
                <a:gd name="connsiteX5" fmla="*/ 451 w 7765231"/>
                <a:gd name="connsiteY5" fmla="*/ 624840 h 1859280"/>
                <a:gd name="connsiteX6" fmla="*/ 952951 w 7765231"/>
                <a:gd name="connsiteY6" fmla="*/ 1264920 h 1859280"/>
                <a:gd name="connsiteX7" fmla="*/ 1890212 w 7765231"/>
                <a:gd name="connsiteY7" fmla="*/ 1554480 h 1859280"/>
                <a:gd name="connsiteX8" fmla="*/ 2385512 w 7765231"/>
                <a:gd name="connsiteY8" fmla="*/ 1699260 h 1859280"/>
                <a:gd name="connsiteX9" fmla="*/ 2545531 w 7765231"/>
                <a:gd name="connsiteY9" fmla="*/ 1691640 h 1859280"/>
                <a:gd name="connsiteX10" fmla="*/ 2658403 w 7765231"/>
                <a:gd name="connsiteY10" fmla="*/ 1663540 h 1859280"/>
                <a:gd name="connsiteX11" fmla="*/ 2839377 w 7765231"/>
                <a:gd name="connsiteY11" fmla="*/ 1546383 h 1859280"/>
                <a:gd name="connsiteX12" fmla="*/ 3216091 w 7765231"/>
                <a:gd name="connsiteY12" fmla="*/ 1546860 h 1859280"/>
                <a:gd name="connsiteX13" fmla="*/ 3336583 w 7765231"/>
                <a:gd name="connsiteY13" fmla="*/ 1468755 h 1859280"/>
                <a:gd name="connsiteX14" fmla="*/ 3539941 w 7765231"/>
                <a:gd name="connsiteY14" fmla="*/ 1407319 h 1859280"/>
                <a:gd name="connsiteX15" fmla="*/ 4930591 w 7765231"/>
                <a:gd name="connsiteY15" fmla="*/ 1295400 h 1859280"/>
                <a:gd name="connsiteX16" fmla="*/ 6165031 w 7765231"/>
                <a:gd name="connsiteY16" fmla="*/ 1722120 h 1859280"/>
                <a:gd name="connsiteX17" fmla="*/ 6393631 w 7765231"/>
                <a:gd name="connsiteY17" fmla="*/ 1859280 h 1859280"/>
                <a:gd name="connsiteX18" fmla="*/ 6827971 w 7765231"/>
                <a:gd name="connsiteY18" fmla="*/ 1783080 h 1859280"/>
                <a:gd name="connsiteX19" fmla="*/ 7765231 w 7765231"/>
                <a:gd name="connsiteY19" fmla="*/ 1600200 h 1859280"/>
                <a:gd name="connsiteX20" fmla="*/ 7765231 w 7765231"/>
                <a:gd name="connsiteY20" fmla="*/ 632460 h 1859280"/>
                <a:gd name="connsiteX21" fmla="*/ 4903921 w 7765231"/>
                <a:gd name="connsiteY21" fmla="*/ 433070 h 1859280"/>
                <a:gd name="connsiteX22" fmla="*/ 3787591 w 7765231"/>
                <a:gd name="connsiteY22" fmla="*/ 129540 h 1859280"/>
                <a:gd name="connsiteX23" fmla="*/ 3071311 w 7765231"/>
                <a:gd name="connsiteY23" fmla="*/ 45720 h 1859280"/>
                <a:gd name="connsiteX24" fmla="*/ 2515051 w 7765231"/>
                <a:gd name="connsiteY24" fmla="*/ 15240 h 1859280"/>
                <a:gd name="connsiteX25" fmla="*/ 2461711 w 7765231"/>
                <a:gd name="connsiteY25" fmla="*/ 0 h 1859280"/>
                <a:gd name="connsiteX0" fmla="*/ 2461711 w 7765231"/>
                <a:gd name="connsiteY0" fmla="*/ 0 h 1859280"/>
                <a:gd name="connsiteX1" fmla="*/ 3010351 w 7765231"/>
                <a:gd name="connsiteY1" fmla="*/ 251460 h 1859280"/>
                <a:gd name="connsiteX2" fmla="*/ 2774131 w 7765231"/>
                <a:gd name="connsiteY2" fmla="*/ 342900 h 1859280"/>
                <a:gd name="connsiteX3" fmla="*/ 2644591 w 7765231"/>
                <a:gd name="connsiteY3" fmla="*/ 396240 h 1859280"/>
                <a:gd name="connsiteX4" fmla="*/ 1402532 w 7765231"/>
                <a:gd name="connsiteY4" fmla="*/ 556260 h 1859280"/>
                <a:gd name="connsiteX5" fmla="*/ 451 w 7765231"/>
                <a:gd name="connsiteY5" fmla="*/ 624840 h 1859280"/>
                <a:gd name="connsiteX6" fmla="*/ 952951 w 7765231"/>
                <a:gd name="connsiteY6" fmla="*/ 1264920 h 1859280"/>
                <a:gd name="connsiteX7" fmla="*/ 1816393 w 7765231"/>
                <a:gd name="connsiteY7" fmla="*/ 1554480 h 1859280"/>
                <a:gd name="connsiteX8" fmla="*/ 2385512 w 7765231"/>
                <a:gd name="connsiteY8" fmla="*/ 1699260 h 1859280"/>
                <a:gd name="connsiteX9" fmla="*/ 2545531 w 7765231"/>
                <a:gd name="connsiteY9" fmla="*/ 1691640 h 1859280"/>
                <a:gd name="connsiteX10" fmla="*/ 2658403 w 7765231"/>
                <a:gd name="connsiteY10" fmla="*/ 1663540 h 1859280"/>
                <a:gd name="connsiteX11" fmla="*/ 2839377 w 7765231"/>
                <a:gd name="connsiteY11" fmla="*/ 1546383 h 1859280"/>
                <a:gd name="connsiteX12" fmla="*/ 3216091 w 7765231"/>
                <a:gd name="connsiteY12" fmla="*/ 1546860 h 1859280"/>
                <a:gd name="connsiteX13" fmla="*/ 3336583 w 7765231"/>
                <a:gd name="connsiteY13" fmla="*/ 1468755 h 1859280"/>
                <a:gd name="connsiteX14" fmla="*/ 3539941 w 7765231"/>
                <a:gd name="connsiteY14" fmla="*/ 1407319 h 1859280"/>
                <a:gd name="connsiteX15" fmla="*/ 4930591 w 7765231"/>
                <a:gd name="connsiteY15" fmla="*/ 1295400 h 1859280"/>
                <a:gd name="connsiteX16" fmla="*/ 6165031 w 7765231"/>
                <a:gd name="connsiteY16" fmla="*/ 1722120 h 1859280"/>
                <a:gd name="connsiteX17" fmla="*/ 6393631 w 7765231"/>
                <a:gd name="connsiteY17" fmla="*/ 1859280 h 1859280"/>
                <a:gd name="connsiteX18" fmla="*/ 6827971 w 7765231"/>
                <a:gd name="connsiteY18" fmla="*/ 1783080 h 1859280"/>
                <a:gd name="connsiteX19" fmla="*/ 7765231 w 7765231"/>
                <a:gd name="connsiteY19" fmla="*/ 1600200 h 1859280"/>
                <a:gd name="connsiteX20" fmla="*/ 7765231 w 7765231"/>
                <a:gd name="connsiteY20" fmla="*/ 632460 h 1859280"/>
                <a:gd name="connsiteX21" fmla="*/ 4903921 w 7765231"/>
                <a:gd name="connsiteY21" fmla="*/ 433070 h 1859280"/>
                <a:gd name="connsiteX22" fmla="*/ 3787591 w 7765231"/>
                <a:gd name="connsiteY22" fmla="*/ 129540 h 1859280"/>
                <a:gd name="connsiteX23" fmla="*/ 3071311 w 7765231"/>
                <a:gd name="connsiteY23" fmla="*/ 45720 h 1859280"/>
                <a:gd name="connsiteX24" fmla="*/ 2515051 w 7765231"/>
                <a:gd name="connsiteY24" fmla="*/ 15240 h 1859280"/>
                <a:gd name="connsiteX25" fmla="*/ 2461711 w 7765231"/>
                <a:gd name="connsiteY25" fmla="*/ 0 h 1859280"/>
                <a:gd name="connsiteX0" fmla="*/ 2461711 w 7765231"/>
                <a:gd name="connsiteY0" fmla="*/ 0 h 1859280"/>
                <a:gd name="connsiteX1" fmla="*/ 3010351 w 7765231"/>
                <a:gd name="connsiteY1" fmla="*/ 251460 h 1859280"/>
                <a:gd name="connsiteX2" fmla="*/ 2774131 w 7765231"/>
                <a:gd name="connsiteY2" fmla="*/ 342900 h 1859280"/>
                <a:gd name="connsiteX3" fmla="*/ 2644591 w 7765231"/>
                <a:gd name="connsiteY3" fmla="*/ 396240 h 1859280"/>
                <a:gd name="connsiteX4" fmla="*/ 1402532 w 7765231"/>
                <a:gd name="connsiteY4" fmla="*/ 556260 h 1859280"/>
                <a:gd name="connsiteX5" fmla="*/ 451 w 7765231"/>
                <a:gd name="connsiteY5" fmla="*/ 624840 h 1859280"/>
                <a:gd name="connsiteX6" fmla="*/ 952951 w 7765231"/>
                <a:gd name="connsiteY6" fmla="*/ 1264920 h 1859280"/>
                <a:gd name="connsiteX7" fmla="*/ 1816393 w 7765231"/>
                <a:gd name="connsiteY7" fmla="*/ 1554480 h 1859280"/>
                <a:gd name="connsiteX8" fmla="*/ 2385512 w 7765231"/>
                <a:gd name="connsiteY8" fmla="*/ 1699260 h 1859280"/>
                <a:gd name="connsiteX9" fmla="*/ 2545531 w 7765231"/>
                <a:gd name="connsiteY9" fmla="*/ 1691640 h 1859280"/>
                <a:gd name="connsiteX10" fmla="*/ 2658403 w 7765231"/>
                <a:gd name="connsiteY10" fmla="*/ 1663540 h 1859280"/>
                <a:gd name="connsiteX11" fmla="*/ 2839377 w 7765231"/>
                <a:gd name="connsiteY11" fmla="*/ 1546383 h 1859280"/>
                <a:gd name="connsiteX12" fmla="*/ 3216091 w 7765231"/>
                <a:gd name="connsiteY12" fmla="*/ 1546860 h 1859280"/>
                <a:gd name="connsiteX13" fmla="*/ 3336583 w 7765231"/>
                <a:gd name="connsiteY13" fmla="*/ 1468755 h 1859280"/>
                <a:gd name="connsiteX14" fmla="*/ 3539941 w 7765231"/>
                <a:gd name="connsiteY14" fmla="*/ 1407319 h 1859280"/>
                <a:gd name="connsiteX15" fmla="*/ 4930591 w 7765231"/>
                <a:gd name="connsiteY15" fmla="*/ 1295400 h 1859280"/>
                <a:gd name="connsiteX16" fmla="*/ 6165031 w 7765231"/>
                <a:gd name="connsiteY16" fmla="*/ 1722120 h 1859280"/>
                <a:gd name="connsiteX17" fmla="*/ 6393631 w 7765231"/>
                <a:gd name="connsiteY17" fmla="*/ 1859280 h 1859280"/>
                <a:gd name="connsiteX18" fmla="*/ 6827971 w 7765231"/>
                <a:gd name="connsiteY18" fmla="*/ 1783080 h 1859280"/>
                <a:gd name="connsiteX19" fmla="*/ 7765231 w 7765231"/>
                <a:gd name="connsiteY19" fmla="*/ 1600200 h 1859280"/>
                <a:gd name="connsiteX20" fmla="*/ 7765231 w 7765231"/>
                <a:gd name="connsiteY20" fmla="*/ 632460 h 1859280"/>
                <a:gd name="connsiteX21" fmla="*/ 4903921 w 7765231"/>
                <a:gd name="connsiteY21" fmla="*/ 433070 h 1859280"/>
                <a:gd name="connsiteX22" fmla="*/ 3787591 w 7765231"/>
                <a:gd name="connsiteY22" fmla="*/ 129540 h 1859280"/>
                <a:gd name="connsiteX23" fmla="*/ 3071311 w 7765231"/>
                <a:gd name="connsiteY23" fmla="*/ 45720 h 1859280"/>
                <a:gd name="connsiteX24" fmla="*/ 2515051 w 7765231"/>
                <a:gd name="connsiteY24" fmla="*/ 15240 h 1859280"/>
                <a:gd name="connsiteX25" fmla="*/ 2461711 w 7765231"/>
                <a:gd name="connsiteY25" fmla="*/ 0 h 1859280"/>
                <a:gd name="connsiteX0" fmla="*/ 2461711 w 7765231"/>
                <a:gd name="connsiteY0" fmla="*/ 0 h 1859280"/>
                <a:gd name="connsiteX1" fmla="*/ 3010351 w 7765231"/>
                <a:gd name="connsiteY1" fmla="*/ 251460 h 1859280"/>
                <a:gd name="connsiteX2" fmla="*/ 2774131 w 7765231"/>
                <a:gd name="connsiteY2" fmla="*/ 342900 h 1859280"/>
                <a:gd name="connsiteX3" fmla="*/ 2644591 w 7765231"/>
                <a:gd name="connsiteY3" fmla="*/ 396240 h 1859280"/>
                <a:gd name="connsiteX4" fmla="*/ 1402532 w 7765231"/>
                <a:gd name="connsiteY4" fmla="*/ 556260 h 1859280"/>
                <a:gd name="connsiteX5" fmla="*/ 451 w 7765231"/>
                <a:gd name="connsiteY5" fmla="*/ 624840 h 1859280"/>
                <a:gd name="connsiteX6" fmla="*/ 952951 w 7765231"/>
                <a:gd name="connsiteY6" fmla="*/ 1264920 h 1859280"/>
                <a:gd name="connsiteX7" fmla="*/ 1733050 w 7765231"/>
                <a:gd name="connsiteY7" fmla="*/ 1537811 h 1859280"/>
                <a:gd name="connsiteX8" fmla="*/ 2385512 w 7765231"/>
                <a:gd name="connsiteY8" fmla="*/ 1699260 h 1859280"/>
                <a:gd name="connsiteX9" fmla="*/ 2545531 w 7765231"/>
                <a:gd name="connsiteY9" fmla="*/ 1691640 h 1859280"/>
                <a:gd name="connsiteX10" fmla="*/ 2658403 w 7765231"/>
                <a:gd name="connsiteY10" fmla="*/ 1663540 h 1859280"/>
                <a:gd name="connsiteX11" fmla="*/ 2839377 w 7765231"/>
                <a:gd name="connsiteY11" fmla="*/ 1546383 h 1859280"/>
                <a:gd name="connsiteX12" fmla="*/ 3216091 w 7765231"/>
                <a:gd name="connsiteY12" fmla="*/ 1546860 h 1859280"/>
                <a:gd name="connsiteX13" fmla="*/ 3336583 w 7765231"/>
                <a:gd name="connsiteY13" fmla="*/ 1468755 h 1859280"/>
                <a:gd name="connsiteX14" fmla="*/ 3539941 w 7765231"/>
                <a:gd name="connsiteY14" fmla="*/ 1407319 h 1859280"/>
                <a:gd name="connsiteX15" fmla="*/ 4930591 w 7765231"/>
                <a:gd name="connsiteY15" fmla="*/ 1295400 h 1859280"/>
                <a:gd name="connsiteX16" fmla="*/ 6165031 w 7765231"/>
                <a:gd name="connsiteY16" fmla="*/ 1722120 h 1859280"/>
                <a:gd name="connsiteX17" fmla="*/ 6393631 w 7765231"/>
                <a:gd name="connsiteY17" fmla="*/ 1859280 h 1859280"/>
                <a:gd name="connsiteX18" fmla="*/ 6827971 w 7765231"/>
                <a:gd name="connsiteY18" fmla="*/ 1783080 h 1859280"/>
                <a:gd name="connsiteX19" fmla="*/ 7765231 w 7765231"/>
                <a:gd name="connsiteY19" fmla="*/ 1600200 h 1859280"/>
                <a:gd name="connsiteX20" fmla="*/ 7765231 w 7765231"/>
                <a:gd name="connsiteY20" fmla="*/ 632460 h 1859280"/>
                <a:gd name="connsiteX21" fmla="*/ 4903921 w 7765231"/>
                <a:gd name="connsiteY21" fmla="*/ 433070 h 1859280"/>
                <a:gd name="connsiteX22" fmla="*/ 3787591 w 7765231"/>
                <a:gd name="connsiteY22" fmla="*/ 129540 h 1859280"/>
                <a:gd name="connsiteX23" fmla="*/ 3071311 w 7765231"/>
                <a:gd name="connsiteY23" fmla="*/ 45720 h 1859280"/>
                <a:gd name="connsiteX24" fmla="*/ 2515051 w 7765231"/>
                <a:gd name="connsiteY24" fmla="*/ 15240 h 1859280"/>
                <a:gd name="connsiteX25" fmla="*/ 2461711 w 7765231"/>
                <a:gd name="connsiteY25" fmla="*/ 0 h 1859280"/>
                <a:gd name="connsiteX0" fmla="*/ 2461711 w 7765231"/>
                <a:gd name="connsiteY0" fmla="*/ 0 h 1859280"/>
                <a:gd name="connsiteX1" fmla="*/ 3010351 w 7765231"/>
                <a:gd name="connsiteY1" fmla="*/ 251460 h 1859280"/>
                <a:gd name="connsiteX2" fmla="*/ 2774131 w 7765231"/>
                <a:gd name="connsiteY2" fmla="*/ 342900 h 1859280"/>
                <a:gd name="connsiteX3" fmla="*/ 2644591 w 7765231"/>
                <a:gd name="connsiteY3" fmla="*/ 396240 h 1859280"/>
                <a:gd name="connsiteX4" fmla="*/ 1402532 w 7765231"/>
                <a:gd name="connsiteY4" fmla="*/ 556260 h 1859280"/>
                <a:gd name="connsiteX5" fmla="*/ 451 w 7765231"/>
                <a:gd name="connsiteY5" fmla="*/ 624840 h 1859280"/>
                <a:gd name="connsiteX6" fmla="*/ 952951 w 7765231"/>
                <a:gd name="connsiteY6" fmla="*/ 1264920 h 1859280"/>
                <a:gd name="connsiteX7" fmla="*/ 1483971 w 7765231"/>
                <a:gd name="connsiteY7" fmla="*/ 1431131 h 1859280"/>
                <a:gd name="connsiteX8" fmla="*/ 1733050 w 7765231"/>
                <a:gd name="connsiteY8" fmla="*/ 1537811 h 1859280"/>
                <a:gd name="connsiteX9" fmla="*/ 2385512 w 7765231"/>
                <a:gd name="connsiteY9" fmla="*/ 1699260 h 1859280"/>
                <a:gd name="connsiteX10" fmla="*/ 2545531 w 7765231"/>
                <a:gd name="connsiteY10" fmla="*/ 1691640 h 1859280"/>
                <a:gd name="connsiteX11" fmla="*/ 2658403 w 7765231"/>
                <a:gd name="connsiteY11" fmla="*/ 1663540 h 1859280"/>
                <a:gd name="connsiteX12" fmla="*/ 2839377 w 7765231"/>
                <a:gd name="connsiteY12" fmla="*/ 1546383 h 1859280"/>
                <a:gd name="connsiteX13" fmla="*/ 3216091 w 7765231"/>
                <a:gd name="connsiteY13" fmla="*/ 1546860 h 1859280"/>
                <a:gd name="connsiteX14" fmla="*/ 3336583 w 7765231"/>
                <a:gd name="connsiteY14" fmla="*/ 1468755 h 1859280"/>
                <a:gd name="connsiteX15" fmla="*/ 3539941 w 7765231"/>
                <a:gd name="connsiteY15" fmla="*/ 1407319 h 1859280"/>
                <a:gd name="connsiteX16" fmla="*/ 4930591 w 7765231"/>
                <a:gd name="connsiteY16" fmla="*/ 1295400 h 1859280"/>
                <a:gd name="connsiteX17" fmla="*/ 6165031 w 7765231"/>
                <a:gd name="connsiteY17" fmla="*/ 1722120 h 1859280"/>
                <a:gd name="connsiteX18" fmla="*/ 6393631 w 7765231"/>
                <a:gd name="connsiteY18" fmla="*/ 1859280 h 1859280"/>
                <a:gd name="connsiteX19" fmla="*/ 6827971 w 7765231"/>
                <a:gd name="connsiteY19" fmla="*/ 1783080 h 1859280"/>
                <a:gd name="connsiteX20" fmla="*/ 7765231 w 7765231"/>
                <a:gd name="connsiteY20" fmla="*/ 1600200 h 1859280"/>
                <a:gd name="connsiteX21" fmla="*/ 7765231 w 7765231"/>
                <a:gd name="connsiteY21" fmla="*/ 632460 h 1859280"/>
                <a:gd name="connsiteX22" fmla="*/ 4903921 w 7765231"/>
                <a:gd name="connsiteY22" fmla="*/ 433070 h 1859280"/>
                <a:gd name="connsiteX23" fmla="*/ 3787591 w 7765231"/>
                <a:gd name="connsiteY23" fmla="*/ 129540 h 1859280"/>
                <a:gd name="connsiteX24" fmla="*/ 3071311 w 7765231"/>
                <a:gd name="connsiteY24" fmla="*/ 45720 h 1859280"/>
                <a:gd name="connsiteX25" fmla="*/ 2515051 w 7765231"/>
                <a:gd name="connsiteY25" fmla="*/ 15240 h 1859280"/>
                <a:gd name="connsiteX26" fmla="*/ 2461711 w 7765231"/>
                <a:gd name="connsiteY26" fmla="*/ 0 h 1859280"/>
                <a:gd name="connsiteX0" fmla="*/ 2461711 w 7765231"/>
                <a:gd name="connsiteY0" fmla="*/ 0 h 1859280"/>
                <a:gd name="connsiteX1" fmla="*/ 3010351 w 7765231"/>
                <a:gd name="connsiteY1" fmla="*/ 251460 h 1859280"/>
                <a:gd name="connsiteX2" fmla="*/ 2774131 w 7765231"/>
                <a:gd name="connsiteY2" fmla="*/ 342900 h 1859280"/>
                <a:gd name="connsiteX3" fmla="*/ 2644591 w 7765231"/>
                <a:gd name="connsiteY3" fmla="*/ 396240 h 1859280"/>
                <a:gd name="connsiteX4" fmla="*/ 1402532 w 7765231"/>
                <a:gd name="connsiteY4" fmla="*/ 556260 h 1859280"/>
                <a:gd name="connsiteX5" fmla="*/ 451 w 7765231"/>
                <a:gd name="connsiteY5" fmla="*/ 624840 h 1859280"/>
                <a:gd name="connsiteX6" fmla="*/ 952951 w 7765231"/>
                <a:gd name="connsiteY6" fmla="*/ 1264920 h 1859280"/>
                <a:gd name="connsiteX7" fmla="*/ 1483971 w 7765231"/>
                <a:gd name="connsiteY7" fmla="*/ 1431131 h 1859280"/>
                <a:gd name="connsiteX8" fmla="*/ 1733050 w 7765231"/>
                <a:gd name="connsiteY8" fmla="*/ 1537811 h 1859280"/>
                <a:gd name="connsiteX9" fmla="*/ 2385512 w 7765231"/>
                <a:gd name="connsiteY9" fmla="*/ 1699260 h 1859280"/>
                <a:gd name="connsiteX10" fmla="*/ 2545531 w 7765231"/>
                <a:gd name="connsiteY10" fmla="*/ 1691640 h 1859280"/>
                <a:gd name="connsiteX11" fmla="*/ 2658403 w 7765231"/>
                <a:gd name="connsiteY11" fmla="*/ 1663540 h 1859280"/>
                <a:gd name="connsiteX12" fmla="*/ 2839377 w 7765231"/>
                <a:gd name="connsiteY12" fmla="*/ 1546383 h 1859280"/>
                <a:gd name="connsiteX13" fmla="*/ 3216091 w 7765231"/>
                <a:gd name="connsiteY13" fmla="*/ 1546860 h 1859280"/>
                <a:gd name="connsiteX14" fmla="*/ 3336583 w 7765231"/>
                <a:gd name="connsiteY14" fmla="*/ 1468755 h 1859280"/>
                <a:gd name="connsiteX15" fmla="*/ 3539941 w 7765231"/>
                <a:gd name="connsiteY15" fmla="*/ 1407319 h 1859280"/>
                <a:gd name="connsiteX16" fmla="*/ 4930591 w 7765231"/>
                <a:gd name="connsiteY16" fmla="*/ 1295400 h 1859280"/>
                <a:gd name="connsiteX17" fmla="*/ 6165031 w 7765231"/>
                <a:gd name="connsiteY17" fmla="*/ 1722120 h 1859280"/>
                <a:gd name="connsiteX18" fmla="*/ 6393631 w 7765231"/>
                <a:gd name="connsiteY18" fmla="*/ 1859280 h 1859280"/>
                <a:gd name="connsiteX19" fmla="*/ 6827971 w 7765231"/>
                <a:gd name="connsiteY19" fmla="*/ 1783080 h 1859280"/>
                <a:gd name="connsiteX20" fmla="*/ 7765231 w 7765231"/>
                <a:gd name="connsiteY20" fmla="*/ 1600200 h 1859280"/>
                <a:gd name="connsiteX21" fmla="*/ 7765231 w 7765231"/>
                <a:gd name="connsiteY21" fmla="*/ 632460 h 1859280"/>
                <a:gd name="connsiteX22" fmla="*/ 4903921 w 7765231"/>
                <a:gd name="connsiteY22" fmla="*/ 433070 h 1859280"/>
                <a:gd name="connsiteX23" fmla="*/ 3787591 w 7765231"/>
                <a:gd name="connsiteY23" fmla="*/ 129540 h 1859280"/>
                <a:gd name="connsiteX24" fmla="*/ 3071311 w 7765231"/>
                <a:gd name="connsiteY24" fmla="*/ 45720 h 1859280"/>
                <a:gd name="connsiteX25" fmla="*/ 2515051 w 7765231"/>
                <a:gd name="connsiteY25" fmla="*/ 15240 h 1859280"/>
                <a:gd name="connsiteX26" fmla="*/ 2461711 w 7765231"/>
                <a:gd name="connsiteY26" fmla="*/ 0 h 1859280"/>
                <a:gd name="connsiteX0" fmla="*/ 2461711 w 7765231"/>
                <a:gd name="connsiteY0" fmla="*/ 0 h 1859280"/>
                <a:gd name="connsiteX1" fmla="*/ 3010351 w 7765231"/>
                <a:gd name="connsiteY1" fmla="*/ 251460 h 1859280"/>
                <a:gd name="connsiteX2" fmla="*/ 2774131 w 7765231"/>
                <a:gd name="connsiteY2" fmla="*/ 342900 h 1859280"/>
                <a:gd name="connsiteX3" fmla="*/ 2644591 w 7765231"/>
                <a:gd name="connsiteY3" fmla="*/ 396240 h 1859280"/>
                <a:gd name="connsiteX4" fmla="*/ 1402532 w 7765231"/>
                <a:gd name="connsiteY4" fmla="*/ 556260 h 1859280"/>
                <a:gd name="connsiteX5" fmla="*/ 451 w 7765231"/>
                <a:gd name="connsiteY5" fmla="*/ 624840 h 1859280"/>
                <a:gd name="connsiteX6" fmla="*/ 952951 w 7765231"/>
                <a:gd name="connsiteY6" fmla="*/ 1264920 h 1859280"/>
                <a:gd name="connsiteX7" fmla="*/ 1483971 w 7765231"/>
                <a:gd name="connsiteY7" fmla="*/ 1431131 h 1859280"/>
                <a:gd name="connsiteX8" fmla="*/ 1733050 w 7765231"/>
                <a:gd name="connsiteY8" fmla="*/ 1537811 h 1859280"/>
                <a:gd name="connsiteX9" fmla="*/ 2385512 w 7765231"/>
                <a:gd name="connsiteY9" fmla="*/ 1699260 h 1859280"/>
                <a:gd name="connsiteX10" fmla="*/ 2545531 w 7765231"/>
                <a:gd name="connsiteY10" fmla="*/ 1691640 h 1859280"/>
                <a:gd name="connsiteX11" fmla="*/ 2658403 w 7765231"/>
                <a:gd name="connsiteY11" fmla="*/ 1663540 h 1859280"/>
                <a:gd name="connsiteX12" fmla="*/ 2839377 w 7765231"/>
                <a:gd name="connsiteY12" fmla="*/ 1546383 h 1859280"/>
                <a:gd name="connsiteX13" fmla="*/ 3216091 w 7765231"/>
                <a:gd name="connsiteY13" fmla="*/ 1546860 h 1859280"/>
                <a:gd name="connsiteX14" fmla="*/ 3336583 w 7765231"/>
                <a:gd name="connsiteY14" fmla="*/ 1468755 h 1859280"/>
                <a:gd name="connsiteX15" fmla="*/ 3539941 w 7765231"/>
                <a:gd name="connsiteY15" fmla="*/ 1407319 h 1859280"/>
                <a:gd name="connsiteX16" fmla="*/ 4930591 w 7765231"/>
                <a:gd name="connsiteY16" fmla="*/ 1295400 h 1859280"/>
                <a:gd name="connsiteX17" fmla="*/ 6165031 w 7765231"/>
                <a:gd name="connsiteY17" fmla="*/ 1722120 h 1859280"/>
                <a:gd name="connsiteX18" fmla="*/ 6393631 w 7765231"/>
                <a:gd name="connsiteY18" fmla="*/ 1859280 h 1859280"/>
                <a:gd name="connsiteX19" fmla="*/ 6827971 w 7765231"/>
                <a:gd name="connsiteY19" fmla="*/ 1783080 h 1859280"/>
                <a:gd name="connsiteX20" fmla="*/ 7765231 w 7765231"/>
                <a:gd name="connsiteY20" fmla="*/ 1600200 h 1859280"/>
                <a:gd name="connsiteX21" fmla="*/ 7765231 w 7765231"/>
                <a:gd name="connsiteY21" fmla="*/ 632460 h 1859280"/>
                <a:gd name="connsiteX22" fmla="*/ 4903921 w 7765231"/>
                <a:gd name="connsiteY22" fmla="*/ 433070 h 1859280"/>
                <a:gd name="connsiteX23" fmla="*/ 3787591 w 7765231"/>
                <a:gd name="connsiteY23" fmla="*/ 129540 h 1859280"/>
                <a:gd name="connsiteX24" fmla="*/ 3071311 w 7765231"/>
                <a:gd name="connsiteY24" fmla="*/ 45720 h 1859280"/>
                <a:gd name="connsiteX25" fmla="*/ 2515051 w 7765231"/>
                <a:gd name="connsiteY25" fmla="*/ 15240 h 1859280"/>
                <a:gd name="connsiteX26" fmla="*/ 2461711 w 7765231"/>
                <a:gd name="connsiteY26" fmla="*/ 0 h 1859280"/>
                <a:gd name="connsiteX0" fmla="*/ 2461786 w 7765306"/>
                <a:gd name="connsiteY0" fmla="*/ 0 h 1859280"/>
                <a:gd name="connsiteX1" fmla="*/ 3010426 w 7765306"/>
                <a:gd name="connsiteY1" fmla="*/ 251460 h 1859280"/>
                <a:gd name="connsiteX2" fmla="*/ 2774206 w 7765306"/>
                <a:gd name="connsiteY2" fmla="*/ 342900 h 1859280"/>
                <a:gd name="connsiteX3" fmla="*/ 2644666 w 7765306"/>
                <a:gd name="connsiteY3" fmla="*/ 396240 h 1859280"/>
                <a:gd name="connsiteX4" fmla="*/ 1402607 w 7765306"/>
                <a:gd name="connsiteY4" fmla="*/ 556260 h 1859280"/>
                <a:gd name="connsiteX5" fmla="*/ 526 w 7765306"/>
                <a:gd name="connsiteY5" fmla="*/ 624840 h 1859280"/>
                <a:gd name="connsiteX6" fmla="*/ 853014 w 7765306"/>
                <a:gd name="connsiteY6" fmla="*/ 1236345 h 1859280"/>
                <a:gd name="connsiteX7" fmla="*/ 1484046 w 7765306"/>
                <a:gd name="connsiteY7" fmla="*/ 1431131 h 1859280"/>
                <a:gd name="connsiteX8" fmla="*/ 1733125 w 7765306"/>
                <a:gd name="connsiteY8" fmla="*/ 1537811 h 1859280"/>
                <a:gd name="connsiteX9" fmla="*/ 2385587 w 7765306"/>
                <a:gd name="connsiteY9" fmla="*/ 1699260 h 1859280"/>
                <a:gd name="connsiteX10" fmla="*/ 2545606 w 7765306"/>
                <a:gd name="connsiteY10" fmla="*/ 1691640 h 1859280"/>
                <a:gd name="connsiteX11" fmla="*/ 2658478 w 7765306"/>
                <a:gd name="connsiteY11" fmla="*/ 1663540 h 1859280"/>
                <a:gd name="connsiteX12" fmla="*/ 2839452 w 7765306"/>
                <a:gd name="connsiteY12" fmla="*/ 1546383 h 1859280"/>
                <a:gd name="connsiteX13" fmla="*/ 3216166 w 7765306"/>
                <a:gd name="connsiteY13" fmla="*/ 1546860 h 1859280"/>
                <a:gd name="connsiteX14" fmla="*/ 3336658 w 7765306"/>
                <a:gd name="connsiteY14" fmla="*/ 1468755 h 1859280"/>
                <a:gd name="connsiteX15" fmla="*/ 3540016 w 7765306"/>
                <a:gd name="connsiteY15" fmla="*/ 1407319 h 1859280"/>
                <a:gd name="connsiteX16" fmla="*/ 4930666 w 7765306"/>
                <a:gd name="connsiteY16" fmla="*/ 1295400 h 1859280"/>
                <a:gd name="connsiteX17" fmla="*/ 6165106 w 7765306"/>
                <a:gd name="connsiteY17" fmla="*/ 1722120 h 1859280"/>
                <a:gd name="connsiteX18" fmla="*/ 6393706 w 7765306"/>
                <a:gd name="connsiteY18" fmla="*/ 1859280 h 1859280"/>
                <a:gd name="connsiteX19" fmla="*/ 6828046 w 7765306"/>
                <a:gd name="connsiteY19" fmla="*/ 1783080 h 1859280"/>
                <a:gd name="connsiteX20" fmla="*/ 7765306 w 7765306"/>
                <a:gd name="connsiteY20" fmla="*/ 1600200 h 1859280"/>
                <a:gd name="connsiteX21" fmla="*/ 7765306 w 7765306"/>
                <a:gd name="connsiteY21" fmla="*/ 632460 h 1859280"/>
                <a:gd name="connsiteX22" fmla="*/ 4903996 w 7765306"/>
                <a:gd name="connsiteY22" fmla="*/ 433070 h 1859280"/>
                <a:gd name="connsiteX23" fmla="*/ 3787666 w 7765306"/>
                <a:gd name="connsiteY23" fmla="*/ 129540 h 1859280"/>
                <a:gd name="connsiteX24" fmla="*/ 3071386 w 7765306"/>
                <a:gd name="connsiteY24" fmla="*/ 45720 h 1859280"/>
                <a:gd name="connsiteX25" fmla="*/ 2515126 w 7765306"/>
                <a:gd name="connsiteY25" fmla="*/ 15240 h 1859280"/>
                <a:gd name="connsiteX26" fmla="*/ 2461786 w 7765306"/>
                <a:gd name="connsiteY26" fmla="*/ 0 h 1859280"/>
                <a:gd name="connsiteX0" fmla="*/ 2461786 w 7765306"/>
                <a:gd name="connsiteY0" fmla="*/ 0 h 1859280"/>
                <a:gd name="connsiteX1" fmla="*/ 3010426 w 7765306"/>
                <a:gd name="connsiteY1" fmla="*/ 251460 h 1859280"/>
                <a:gd name="connsiteX2" fmla="*/ 2774206 w 7765306"/>
                <a:gd name="connsiteY2" fmla="*/ 342900 h 1859280"/>
                <a:gd name="connsiteX3" fmla="*/ 2644666 w 7765306"/>
                <a:gd name="connsiteY3" fmla="*/ 396240 h 1859280"/>
                <a:gd name="connsiteX4" fmla="*/ 1402607 w 7765306"/>
                <a:gd name="connsiteY4" fmla="*/ 556260 h 1859280"/>
                <a:gd name="connsiteX5" fmla="*/ 526 w 7765306"/>
                <a:gd name="connsiteY5" fmla="*/ 624840 h 1859280"/>
                <a:gd name="connsiteX6" fmla="*/ 853014 w 7765306"/>
                <a:gd name="connsiteY6" fmla="*/ 1236345 h 1859280"/>
                <a:gd name="connsiteX7" fmla="*/ 1484046 w 7765306"/>
                <a:gd name="connsiteY7" fmla="*/ 1431131 h 1859280"/>
                <a:gd name="connsiteX8" fmla="*/ 1733125 w 7765306"/>
                <a:gd name="connsiteY8" fmla="*/ 1537811 h 1859280"/>
                <a:gd name="connsiteX9" fmla="*/ 2385587 w 7765306"/>
                <a:gd name="connsiteY9" fmla="*/ 1699260 h 1859280"/>
                <a:gd name="connsiteX10" fmla="*/ 2545606 w 7765306"/>
                <a:gd name="connsiteY10" fmla="*/ 1691640 h 1859280"/>
                <a:gd name="connsiteX11" fmla="*/ 2658478 w 7765306"/>
                <a:gd name="connsiteY11" fmla="*/ 1663540 h 1859280"/>
                <a:gd name="connsiteX12" fmla="*/ 2839452 w 7765306"/>
                <a:gd name="connsiteY12" fmla="*/ 1546383 h 1859280"/>
                <a:gd name="connsiteX13" fmla="*/ 3216166 w 7765306"/>
                <a:gd name="connsiteY13" fmla="*/ 1546860 h 1859280"/>
                <a:gd name="connsiteX14" fmla="*/ 3336658 w 7765306"/>
                <a:gd name="connsiteY14" fmla="*/ 1468755 h 1859280"/>
                <a:gd name="connsiteX15" fmla="*/ 3540016 w 7765306"/>
                <a:gd name="connsiteY15" fmla="*/ 1407319 h 1859280"/>
                <a:gd name="connsiteX16" fmla="*/ 4930666 w 7765306"/>
                <a:gd name="connsiteY16" fmla="*/ 1295400 h 1859280"/>
                <a:gd name="connsiteX17" fmla="*/ 6165106 w 7765306"/>
                <a:gd name="connsiteY17" fmla="*/ 1722120 h 1859280"/>
                <a:gd name="connsiteX18" fmla="*/ 6393706 w 7765306"/>
                <a:gd name="connsiteY18" fmla="*/ 1859280 h 1859280"/>
                <a:gd name="connsiteX19" fmla="*/ 6828046 w 7765306"/>
                <a:gd name="connsiteY19" fmla="*/ 1783080 h 1859280"/>
                <a:gd name="connsiteX20" fmla="*/ 7765306 w 7765306"/>
                <a:gd name="connsiteY20" fmla="*/ 1600200 h 1859280"/>
                <a:gd name="connsiteX21" fmla="*/ 7765306 w 7765306"/>
                <a:gd name="connsiteY21" fmla="*/ 632460 h 1859280"/>
                <a:gd name="connsiteX22" fmla="*/ 4903996 w 7765306"/>
                <a:gd name="connsiteY22" fmla="*/ 433070 h 1859280"/>
                <a:gd name="connsiteX23" fmla="*/ 3787666 w 7765306"/>
                <a:gd name="connsiteY23" fmla="*/ 129540 h 1859280"/>
                <a:gd name="connsiteX24" fmla="*/ 3071386 w 7765306"/>
                <a:gd name="connsiteY24" fmla="*/ 45720 h 1859280"/>
                <a:gd name="connsiteX25" fmla="*/ 2515126 w 7765306"/>
                <a:gd name="connsiteY25" fmla="*/ 15240 h 1859280"/>
                <a:gd name="connsiteX26" fmla="*/ 2461786 w 7765306"/>
                <a:gd name="connsiteY26" fmla="*/ 0 h 1859280"/>
                <a:gd name="connsiteX0" fmla="*/ 2461786 w 7765306"/>
                <a:gd name="connsiteY0" fmla="*/ 0 h 1859280"/>
                <a:gd name="connsiteX1" fmla="*/ 3010426 w 7765306"/>
                <a:gd name="connsiteY1" fmla="*/ 251460 h 1859280"/>
                <a:gd name="connsiteX2" fmla="*/ 2774206 w 7765306"/>
                <a:gd name="connsiteY2" fmla="*/ 342900 h 1859280"/>
                <a:gd name="connsiteX3" fmla="*/ 2644666 w 7765306"/>
                <a:gd name="connsiteY3" fmla="*/ 396240 h 1859280"/>
                <a:gd name="connsiteX4" fmla="*/ 1402607 w 7765306"/>
                <a:gd name="connsiteY4" fmla="*/ 556260 h 1859280"/>
                <a:gd name="connsiteX5" fmla="*/ 526 w 7765306"/>
                <a:gd name="connsiteY5" fmla="*/ 624840 h 1859280"/>
                <a:gd name="connsiteX6" fmla="*/ 853014 w 7765306"/>
                <a:gd name="connsiteY6" fmla="*/ 1236345 h 1859280"/>
                <a:gd name="connsiteX7" fmla="*/ 1484046 w 7765306"/>
                <a:gd name="connsiteY7" fmla="*/ 1431131 h 1859280"/>
                <a:gd name="connsiteX8" fmla="*/ 1733125 w 7765306"/>
                <a:gd name="connsiteY8" fmla="*/ 1537811 h 1859280"/>
                <a:gd name="connsiteX9" fmla="*/ 2385587 w 7765306"/>
                <a:gd name="connsiteY9" fmla="*/ 1699260 h 1859280"/>
                <a:gd name="connsiteX10" fmla="*/ 2545606 w 7765306"/>
                <a:gd name="connsiteY10" fmla="*/ 1691640 h 1859280"/>
                <a:gd name="connsiteX11" fmla="*/ 2658478 w 7765306"/>
                <a:gd name="connsiteY11" fmla="*/ 1663540 h 1859280"/>
                <a:gd name="connsiteX12" fmla="*/ 2839452 w 7765306"/>
                <a:gd name="connsiteY12" fmla="*/ 1546383 h 1859280"/>
                <a:gd name="connsiteX13" fmla="*/ 3216166 w 7765306"/>
                <a:gd name="connsiteY13" fmla="*/ 1546860 h 1859280"/>
                <a:gd name="connsiteX14" fmla="*/ 3336658 w 7765306"/>
                <a:gd name="connsiteY14" fmla="*/ 1468755 h 1859280"/>
                <a:gd name="connsiteX15" fmla="*/ 3540016 w 7765306"/>
                <a:gd name="connsiteY15" fmla="*/ 1407319 h 1859280"/>
                <a:gd name="connsiteX16" fmla="*/ 4918760 w 7765306"/>
                <a:gd name="connsiteY16" fmla="*/ 1314450 h 1859280"/>
                <a:gd name="connsiteX17" fmla="*/ 6165106 w 7765306"/>
                <a:gd name="connsiteY17" fmla="*/ 1722120 h 1859280"/>
                <a:gd name="connsiteX18" fmla="*/ 6393706 w 7765306"/>
                <a:gd name="connsiteY18" fmla="*/ 1859280 h 1859280"/>
                <a:gd name="connsiteX19" fmla="*/ 6828046 w 7765306"/>
                <a:gd name="connsiteY19" fmla="*/ 1783080 h 1859280"/>
                <a:gd name="connsiteX20" fmla="*/ 7765306 w 7765306"/>
                <a:gd name="connsiteY20" fmla="*/ 1600200 h 1859280"/>
                <a:gd name="connsiteX21" fmla="*/ 7765306 w 7765306"/>
                <a:gd name="connsiteY21" fmla="*/ 632460 h 1859280"/>
                <a:gd name="connsiteX22" fmla="*/ 4903996 w 7765306"/>
                <a:gd name="connsiteY22" fmla="*/ 433070 h 1859280"/>
                <a:gd name="connsiteX23" fmla="*/ 3787666 w 7765306"/>
                <a:gd name="connsiteY23" fmla="*/ 129540 h 1859280"/>
                <a:gd name="connsiteX24" fmla="*/ 3071386 w 7765306"/>
                <a:gd name="connsiteY24" fmla="*/ 45720 h 1859280"/>
                <a:gd name="connsiteX25" fmla="*/ 2515126 w 7765306"/>
                <a:gd name="connsiteY25" fmla="*/ 15240 h 1859280"/>
                <a:gd name="connsiteX26" fmla="*/ 2461786 w 7765306"/>
                <a:gd name="connsiteY26" fmla="*/ 0 h 1859280"/>
                <a:gd name="connsiteX0" fmla="*/ 2461786 w 7765306"/>
                <a:gd name="connsiteY0" fmla="*/ 0 h 1859280"/>
                <a:gd name="connsiteX1" fmla="*/ 3010426 w 7765306"/>
                <a:gd name="connsiteY1" fmla="*/ 251460 h 1859280"/>
                <a:gd name="connsiteX2" fmla="*/ 2774206 w 7765306"/>
                <a:gd name="connsiteY2" fmla="*/ 342900 h 1859280"/>
                <a:gd name="connsiteX3" fmla="*/ 2644666 w 7765306"/>
                <a:gd name="connsiteY3" fmla="*/ 396240 h 1859280"/>
                <a:gd name="connsiteX4" fmla="*/ 1402607 w 7765306"/>
                <a:gd name="connsiteY4" fmla="*/ 556260 h 1859280"/>
                <a:gd name="connsiteX5" fmla="*/ 526 w 7765306"/>
                <a:gd name="connsiteY5" fmla="*/ 624840 h 1859280"/>
                <a:gd name="connsiteX6" fmla="*/ 853014 w 7765306"/>
                <a:gd name="connsiteY6" fmla="*/ 1236345 h 1859280"/>
                <a:gd name="connsiteX7" fmla="*/ 1484046 w 7765306"/>
                <a:gd name="connsiteY7" fmla="*/ 1431131 h 1859280"/>
                <a:gd name="connsiteX8" fmla="*/ 1733125 w 7765306"/>
                <a:gd name="connsiteY8" fmla="*/ 1537811 h 1859280"/>
                <a:gd name="connsiteX9" fmla="*/ 2385587 w 7765306"/>
                <a:gd name="connsiteY9" fmla="*/ 1699260 h 1859280"/>
                <a:gd name="connsiteX10" fmla="*/ 2545606 w 7765306"/>
                <a:gd name="connsiteY10" fmla="*/ 1691640 h 1859280"/>
                <a:gd name="connsiteX11" fmla="*/ 2658478 w 7765306"/>
                <a:gd name="connsiteY11" fmla="*/ 1663540 h 1859280"/>
                <a:gd name="connsiteX12" fmla="*/ 2839452 w 7765306"/>
                <a:gd name="connsiteY12" fmla="*/ 1546383 h 1859280"/>
                <a:gd name="connsiteX13" fmla="*/ 3216166 w 7765306"/>
                <a:gd name="connsiteY13" fmla="*/ 1546860 h 1859280"/>
                <a:gd name="connsiteX14" fmla="*/ 3336658 w 7765306"/>
                <a:gd name="connsiteY14" fmla="*/ 1468755 h 1859280"/>
                <a:gd name="connsiteX15" fmla="*/ 3540016 w 7765306"/>
                <a:gd name="connsiteY15" fmla="*/ 1407319 h 1859280"/>
                <a:gd name="connsiteX16" fmla="*/ 4918760 w 7765306"/>
                <a:gd name="connsiteY16" fmla="*/ 1314450 h 1859280"/>
                <a:gd name="connsiteX17" fmla="*/ 6165106 w 7765306"/>
                <a:gd name="connsiteY17" fmla="*/ 1722120 h 1859280"/>
                <a:gd name="connsiteX18" fmla="*/ 6393706 w 7765306"/>
                <a:gd name="connsiteY18" fmla="*/ 1859280 h 1859280"/>
                <a:gd name="connsiteX19" fmla="*/ 6828046 w 7765306"/>
                <a:gd name="connsiteY19" fmla="*/ 1783080 h 1859280"/>
                <a:gd name="connsiteX20" fmla="*/ 7765306 w 7765306"/>
                <a:gd name="connsiteY20" fmla="*/ 1600200 h 1859280"/>
                <a:gd name="connsiteX21" fmla="*/ 7765306 w 7765306"/>
                <a:gd name="connsiteY21" fmla="*/ 632460 h 1859280"/>
                <a:gd name="connsiteX22" fmla="*/ 4903996 w 7765306"/>
                <a:gd name="connsiteY22" fmla="*/ 433070 h 1859280"/>
                <a:gd name="connsiteX23" fmla="*/ 3787666 w 7765306"/>
                <a:gd name="connsiteY23" fmla="*/ 129540 h 1859280"/>
                <a:gd name="connsiteX24" fmla="*/ 3071386 w 7765306"/>
                <a:gd name="connsiteY24" fmla="*/ 45720 h 1859280"/>
                <a:gd name="connsiteX25" fmla="*/ 2515126 w 7765306"/>
                <a:gd name="connsiteY25" fmla="*/ 15240 h 1859280"/>
                <a:gd name="connsiteX26" fmla="*/ 2461786 w 7765306"/>
                <a:gd name="connsiteY26" fmla="*/ 0 h 1859280"/>
                <a:gd name="connsiteX0" fmla="*/ 2461786 w 7765306"/>
                <a:gd name="connsiteY0" fmla="*/ 0 h 1859280"/>
                <a:gd name="connsiteX1" fmla="*/ 3010426 w 7765306"/>
                <a:gd name="connsiteY1" fmla="*/ 251460 h 1859280"/>
                <a:gd name="connsiteX2" fmla="*/ 2774206 w 7765306"/>
                <a:gd name="connsiteY2" fmla="*/ 342900 h 1859280"/>
                <a:gd name="connsiteX3" fmla="*/ 2644666 w 7765306"/>
                <a:gd name="connsiteY3" fmla="*/ 396240 h 1859280"/>
                <a:gd name="connsiteX4" fmla="*/ 1402607 w 7765306"/>
                <a:gd name="connsiteY4" fmla="*/ 556260 h 1859280"/>
                <a:gd name="connsiteX5" fmla="*/ 526 w 7765306"/>
                <a:gd name="connsiteY5" fmla="*/ 624840 h 1859280"/>
                <a:gd name="connsiteX6" fmla="*/ 853014 w 7765306"/>
                <a:gd name="connsiteY6" fmla="*/ 1236345 h 1859280"/>
                <a:gd name="connsiteX7" fmla="*/ 1484046 w 7765306"/>
                <a:gd name="connsiteY7" fmla="*/ 1431131 h 1859280"/>
                <a:gd name="connsiteX8" fmla="*/ 1733125 w 7765306"/>
                <a:gd name="connsiteY8" fmla="*/ 1537811 h 1859280"/>
                <a:gd name="connsiteX9" fmla="*/ 2385587 w 7765306"/>
                <a:gd name="connsiteY9" fmla="*/ 1699260 h 1859280"/>
                <a:gd name="connsiteX10" fmla="*/ 2545606 w 7765306"/>
                <a:gd name="connsiteY10" fmla="*/ 1691640 h 1859280"/>
                <a:gd name="connsiteX11" fmla="*/ 2658478 w 7765306"/>
                <a:gd name="connsiteY11" fmla="*/ 1663540 h 1859280"/>
                <a:gd name="connsiteX12" fmla="*/ 2839452 w 7765306"/>
                <a:gd name="connsiteY12" fmla="*/ 1546383 h 1859280"/>
                <a:gd name="connsiteX13" fmla="*/ 3216166 w 7765306"/>
                <a:gd name="connsiteY13" fmla="*/ 1546860 h 1859280"/>
                <a:gd name="connsiteX14" fmla="*/ 3336658 w 7765306"/>
                <a:gd name="connsiteY14" fmla="*/ 1468755 h 1859280"/>
                <a:gd name="connsiteX15" fmla="*/ 3540016 w 7765306"/>
                <a:gd name="connsiteY15" fmla="*/ 1407319 h 1859280"/>
                <a:gd name="connsiteX16" fmla="*/ 4918760 w 7765306"/>
                <a:gd name="connsiteY16" fmla="*/ 1314450 h 1859280"/>
                <a:gd name="connsiteX17" fmla="*/ 6165106 w 7765306"/>
                <a:gd name="connsiteY17" fmla="*/ 1722120 h 1859280"/>
                <a:gd name="connsiteX18" fmla="*/ 6393706 w 7765306"/>
                <a:gd name="connsiteY18" fmla="*/ 1859280 h 1859280"/>
                <a:gd name="connsiteX19" fmla="*/ 6828046 w 7765306"/>
                <a:gd name="connsiteY19" fmla="*/ 1783080 h 1859280"/>
                <a:gd name="connsiteX20" fmla="*/ 7765306 w 7765306"/>
                <a:gd name="connsiteY20" fmla="*/ 1600200 h 1859280"/>
                <a:gd name="connsiteX21" fmla="*/ 7765306 w 7765306"/>
                <a:gd name="connsiteY21" fmla="*/ 632460 h 1859280"/>
                <a:gd name="connsiteX22" fmla="*/ 4903996 w 7765306"/>
                <a:gd name="connsiteY22" fmla="*/ 433070 h 1859280"/>
                <a:gd name="connsiteX23" fmla="*/ 3787666 w 7765306"/>
                <a:gd name="connsiteY23" fmla="*/ 129540 h 1859280"/>
                <a:gd name="connsiteX24" fmla="*/ 3071386 w 7765306"/>
                <a:gd name="connsiteY24" fmla="*/ 45720 h 1859280"/>
                <a:gd name="connsiteX25" fmla="*/ 2515126 w 7765306"/>
                <a:gd name="connsiteY25" fmla="*/ 15240 h 1859280"/>
                <a:gd name="connsiteX26" fmla="*/ 2461786 w 7765306"/>
                <a:gd name="connsiteY26" fmla="*/ 0 h 1859280"/>
                <a:gd name="connsiteX0" fmla="*/ 2461786 w 7765306"/>
                <a:gd name="connsiteY0" fmla="*/ 0 h 1859280"/>
                <a:gd name="connsiteX1" fmla="*/ 3010426 w 7765306"/>
                <a:gd name="connsiteY1" fmla="*/ 251460 h 1859280"/>
                <a:gd name="connsiteX2" fmla="*/ 2774206 w 7765306"/>
                <a:gd name="connsiteY2" fmla="*/ 342900 h 1859280"/>
                <a:gd name="connsiteX3" fmla="*/ 2644666 w 7765306"/>
                <a:gd name="connsiteY3" fmla="*/ 396240 h 1859280"/>
                <a:gd name="connsiteX4" fmla="*/ 1402607 w 7765306"/>
                <a:gd name="connsiteY4" fmla="*/ 556260 h 1859280"/>
                <a:gd name="connsiteX5" fmla="*/ 526 w 7765306"/>
                <a:gd name="connsiteY5" fmla="*/ 624840 h 1859280"/>
                <a:gd name="connsiteX6" fmla="*/ 853014 w 7765306"/>
                <a:gd name="connsiteY6" fmla="*/ 1236345 h 1859280"/>
                <a:gd name="connsiteX7" fmla="*/ 1484046 w 7765306"/>
                <a:gd name="connsiteY7" fmla="*/ 1431131 h 1859280"/>
                <a:gd name="connsiteX8" fmla="*/ 1733125 w 7765306"/>
                <a:gd name="connsiteY8" fmla="*/ 1537811 h 1859280"/>
                <a:gd name="connsiteX9" fmla="*/ 2385587 w 7765306"/>
                <a:gd name="connsiteY9" fmla="*/ 1699260 h 1859280"/>
                <a:gd name="connsiteX10" fmla="*/ 2545606 w 7765306"/>
                <a:gd name="connsiteY10" fmla="*/ 1691640 h 1859280"/>
                <a:gd name="connsiteX11" fmla="*/ 2658478 w 7765306"/>
                <a:gd name="connsiteY11" fmla="*/ 1663540 h 1859280"/>
                <a:gd name="connsiteX12" fmla="*/ 2839452 w 7765306"/>
                <a:gd name="connsiteY12" fmla="*/ 1546383 h 1859280"/>
                <a:gd name="connsiteX13" fmla="*/ 3216166 w 7765306"/>
                <a:gd name="connsiteY13" fmla="*/ 1546860 h 1859280"/>
                <a:gd name="connsiteX14" fmla="*/ 3336658 w 7765306"/>
                <a:gd name="connsiteY14" fmla="*/ 1468755 h 1859280"/>
                <a:gd name="connsiteX15" fmla="*/ 3540016 w 7765306"/>
                <a:gd name="connsiteY15" fmla="*/ 1407319 h 1859280"/>
                <a:gd name="connsiteX16" fmla="*/ 4918760 w 7765306"/>
                <a:gd name="connsiteY16" fmla="*/ 1314450 h 1859280"/>
                <a:gd name="connsiteX17" fmla="*/ 5898883 w 7765306"/>
                <a:gd name="connsiteY17" fmla="*/ 1683544 h 1859280"/>
                <a:gd name="connsiteX18" fmla="*/ 6165106 w 7765306"/>
                <a:gd name="connsiteY18" fmla="*/ 1722120 h 1859280"/>
                <a:gd name="connsiteX19" fmla="*/ 6393706 w 7765306"/>
                <a:gd name="connsiteY19" fmla="*/ 1859280 h 1859280"/>
                <a:gd name="connsiteX20" fmla="*/ 6828046 w 7765306"/>
                <a:gd name="connsiteY20" fmla="*/ 1783080 h 1859280"/>
                <a:gd name="connsiteX21" fmla="*/ 7765306 w 7765306"/>
                <a:gd name="connsiteY21" fmla="*/ 1600200 h 1859280"/>
                <a:gd name="connsiteX22" fmla="*/ 7765306 w 7765306"/>
                <a:gd name="connsiteY22" fmla="*/ 632460 h 1859280"/>
                <a:gd name="connsiteX23" fmla="*/ 4903996 w 7765306"/>
                <a:gd name="connsiteY23" fmla="*/ 433070 h 1859280"/>
                <a:gd name="connsiteX24" fmla="*/ 3787666 w 7765306"/>
                <a:gd name="connsiteY24" fmla="*/ 129540 h 1859280"/>
                <a:gd name="connsiteX25" fmla="*/ 3071386 w 7765306"/>
                <a:gd name="connsiteY25" fmla="*/ 45720 h 1859280"/>
                <a:gd name="connsiteX26" fmla="*/ 2515126 w 7765306"/>
                <a:gd name="connsiteY26" fmla="*/ 15240 h 1859280"/>
                <a:gd name="connsiteX27" fmla="*/ 2461786 w 7765306"/>
                <a:gd name="connsiteY27" fmla="*/ 0 h 1859280"/>
                <a:gd name="connsiteX0" fmla="*/ 2461786 w 7765306"/>
                <a:gd name="connsiteY0" fmla="*/ 0 h 1859280"/>
                <a:gd name="connsiteX1" fmla="*/ 3010426 w 7765306"/>
                <a:gd name="connsiteY1" fmla="*/ 251460 h 1859280"/>
                <a:gd name="connsiteX2" fmla="*/ 2774206 w 7765306"/>
                <a:gd name="connsiteY2" fmla="*/ 342900 h 1859280"/>
                <a:gd name="connsiteX3" fmla="*/ 2644666 w 7765306"/>
                <a:gd name="connsiteY3" fmla="*/ 396240 h 1859280"/>
                <a:gd name="connsiteX4" fmla="*/ 1402607 w 7765306"/>
                <a:gd name="connsiteY4" fmla="*/ 556260 h 1859280"/>
                <a:gd name="connsiteX5" fmla="*/ 526 w 7765306"/>
                <a:gd name="connsiteY5" fmla="*/ 624840 h 1859280"/>
                <a:gd name="connsiteX6" fmla="*/ 853014 w 7765306"/>
                <a:gd name="connsiteY6" fmla="*/ 1236345 h 1859280"/>
                <a:gd name="connsiteX7" fmla="*/ 1484046 w 7765306"/>
                <a:gd name="connsiteY7" fmla="*/ 1431131 h 1859280"/>
                <a:gd name="connsiteX8" fmla="*/ 1733125 w 7765306"/>
                <a:gd name="connsiteY8" fmla="*/ 1537811 h 1859280"/>
                <a:gd name="connsiteX9" fmla="*/ 2385587 w 7765306"/>
                <a:gd name="connsiteY9" fmla="*/ 1699260 h 1859280"/>
                <a:gd name="connsiteX10" fmla="*/ 2545606 w 7765306"/>
                <a:gd name="connsiteY10" fmla="*/ 1691640 h 1859280"/>
                <a:gd name="connsiteX11" fmla="*/ 2658478 w 7765306"/>
                <a:gd name="connsiteY11" fmla="*/ 1663540 h 1859280"/>
                <a:gd name="connsiteX12" fmla="*/ 2839452 w 7765306"/>
                <a:gd name="connsiteY12" fmla="*/ 1546383 h 1859280"/>
                <a:gd name="connsiteX13" fmla="*/ 3216166 w 7765306"/>
                <a:gd name="connsiteY13" fmla="*/ 1546860 h 1859280"/>
                <a:gd name="connsiteX14" fmla="*/ 3336658 w 7765306"/>
                <a:gd name="connsiteY14" fmla="*/ 1468755 h 1859280"/>
                <a:gd name="connsiteX15" fmla="*/ 3540016 w 7765306"/>
                <a:gd name="connsiteY15" fmla="*/ 1407319 h 1859280"/>
                <a:gd name="connsiteX16" fmla="*/ 4918760 w 7765306"/>
                <a:gd name="connsiteY16" fmla="*/ 1314450 h 1859280"/>
                <a:gd name="connsiteX17" fmla="*/ 5375008 w 7765306"/>
                <a:gd name="connsiteY17" fmla="*/ 1473994 h 1859280"/>
                <a:gd name="connsiteX18" fmla="*/ 5898883 w 7765306"/>
                <a:gd name="connsiteY18" fmla="*/ 1683544 h 1859280"/>
                <a:gd name="connsiteX19" fmla="*/ 6165106 w 7765306"/>
                <a:gd name="connsiteY19" fmla="*/ 1722120 h 1859280"/>
                <a:gd name="connsiteX20" fmla="*/ 6393706 w 7765306"/>
                <a:gd name="connsiteY20" fmla="*/ 1859280 h 1859280"/>
                <a:gd name="connsiteX21" fmla="*/ 6828046 w 7765306"/>
                <a:gd name="connsiteY21" fmla="*/ 1783080 h 1859280"/>
                <a:gd name="connsiteX22" fmla="*/ 7765306 w 7765306"/>
                <a:gd name="connsiteY22" fmla="*/ 1600200 h 1859280"/>
                <a:gd name="connsiteX23" fmla="*/ 7765306 w 7765306"/>
                <a:gd name="connsiteY23" fmla="*/ 632460 h 1859280"/>
                <a:gd name="connsiteX24" fmla="*/ 4903996 w 7765306"/>
                <a:gd name="connsiteY24" fmla="*/ 433070 h 1859280"/>
                <a:gd name="connsiteX25" fmla="*/ 3787666 w 7765306"/>
                <a:gd name="connsiteY25" fmla="*/ 129540 h 1859280"/>
                <a:gd name="connsiteX26" fmla="*/ 3071386 w 7765306"/>
                <a:gd name="connsiteY26" fmla="*/ 45720 h 1859280"/>
                <a:gd name="connsiteX27" fmla="*/ 2515126 w 7765306"/>
                <a:gd name="connsiteY27" fmla="*/ 15240 h 1859280"/>
                <a:gd name="connsiteX28" fmla="*/ 2461786 w 7765306"/>
                <a:gd name="connsiteY28" fmla="*/ 0 h 1859280"/>
                <a:gd name="connsiteX0" fmla="*/ 2461786 w 7765306"/>
                <a:gd name="connsiteY0" fmla="*/ 0 h 1859280"/>
                <a:gd name="connsiteX1" fmla="*/ 3010426 w 7765306"/>
                <a:gd name="connsiteY1" fmla="*/ 251460 h 1859280"/>
                <a:gd name="connsiteX2" fmla="*/ 2774206 w 7765306"/>
                <a:gd name="connsiteY2" fmla="*/ 342900 h 1859280"/>
                <a:gd name="connsiteX3" fmla="*/ 2644666 w 7765306"/>
                <a:gd name="connsiteY3" fmla="*/ 396240 h 1859280"/>
                <a:gd name="connsiteX4" fmla="*/ 1402607 w 7765306"/>
                <a:gd name="connsiteY4" fmla="*/ 556260 h 1859280"/>
                <a:gd name="connsiteX5" fmla="*/ 526 w 7765306"/>
                <a:gd name="connsiteY5" fmla="*/ 624840 h 1859280"/>
                <a:gd name="connsiteX6" fmla="*/ 853014 w 7765306"/>
                <a:gd name="connsiteY6" fmla="*/ 1236345 h 1859280"/>
                <a:gd name="connsiteX7" fmla="*/ 1484046 w 7765306"/>
                <a:gd name="connsiteY7" fmla="*/ 1431131 h 1859280"/>
                <a:gd name="connsiteX8" fmla="*/ 1733125 w 7765306"/>
                <a:gd name="connsiteY8" fmla="*/ 1537811 h 1859280"/>
                <a:gd name="connsiteX9" fmla="*/ 2385587 w 7765306"/>
                <a:gd name="connsiteY9" fmla="*/ 1699260 h 1859280"/>
                <a:gd name="connsiteX10" fmla="*/ 2545606 w 7765306"/>
                <a:gd name="connsiteY10" fmla="*/ 1691640 h 1859280"/>
                <a:gd name="connsiteX11" fmla="*/ 2658478 w 7765306"/>
                <a:gd name="connsiteY11" fmla="*/ 1663540 h 1859280"/>
                <a:gd name="connsiteX12" fmla="*/ 2839452 w 7765306"/>
                <a:gd name="connsiteY12" fmla="*/ 1546383 h 1859280"/>
                <a:gd name="connsiteX13" fmla="*/ 3216166 w 7765306"/>
                <a:gd name="connsiteY13" fmla="*/ 1546860 h 1859280"/>
                <a:gd name="connsiteX14" fmla="*/ 3336658 w 7765306"/>
                <a:gd name="connsiteY14" fmla="*/ 1468755 h 1859280"/>
                <a:gd name="connsiteX15" fmla="*/ 3540016 w 7765306"/>
                <a:gd name="connsiteY15" fmla="*/ 1407319 h 1859280"/>
                <a:gd name="connsiteX16" fmla="*/ 4918760 w 7765306"/>
                <a:gd name="connsiteY16" fmla="*/ 1314450 h 1859280"/>
                <a:gd name="connsiteX17" fmla="*/ 5375008 w 7765306"/>
                <a:gd name="connsiteY17" fmla="*/ 1473994 h 1859280"/>
                <a:gd name="connsiteX18" fmla="*/ 5898883 w 7765306"/>
                <a:gd name="connsiteY18" fmla="*/ 1683544 h 1859280"/>
                <a:gd name="connsiteX19" fmla="*/ 6165106 w 7765306"/>
                <a:gd name="connsiteY19" fmla="*/ 1722120 h 1859280"/>
                <a:gd name="connsiteX20" fmla="*/ 6393706 w 7765306"/>
                <a:gd name="connsiteY20" fmla="*/ 1859280 h 1859280"/>
                <a:gd name="connsiteX21" fmla="*/ 6828046 w 7765306"/>
                <a:gd name="connsiteY21" fmla="*/ 1783080 h 1859280"/>
                <a:gd name="connsiteX22" fmla="*/ 7765306 w 7765306"/>
                <a:gd name="connsiteY22" fmla="*/ 1600200 h 1859280"/>
                <a:gd name="connsiteX23" fmla="*/ 7765306 w 7765306"/>
                <a:gd name="connsiteY23" fmla="*/ 632460 h 1859280"/>
                <a:gd name="connsiteX24" fmla="*/ 4903996 w 7765306"/>
                <a:gd name="connsiteY24" fmla="*/ 433070 h 1859280"/>
                <a:gd name="connsiteX25" fmla="*/ 3787666 w 7765306"/>
                <a:gd name="connsiteY25" fmla="*/ 129540 h 1859280"/>
                <a:gd name="connsiteX26" fmla="*/ 3071386 w 7765306"/>
                <a:gd name="connsiteY26" fmla="*/ 45720 h 1859280"/>
                <a:gd name="connsiteX27" fmla="*/ 2515126 w 7765306"/>
                <a:gd name="connsiteY27" fmla="*/ 15240 h 1859280"/>
                <a:gd name="connsiteX28" fmla="*/ 2461786 w 7765306"/>
                <a:gd name="connsiteY28" fmla="*/ 0 h 1859280"/>
                <a:gd name="connsiteX0" fmla="*/ 2461786 w 7765306"/>
                <a:gd name="connsiteY0" fmla="*/ 0 h 1859280"/>
                <a:gd name="connsiteX1" fmla="*/ 3010426 w 7765306"/>
                <a:gd name="connsiteY1" fmla="*/ 251460 h 1859280"/>
                <a:gd name="connsiteX2" fmla="*/ 2774206 w 7765306"/>
                <a:gd name="connsiteY2" fmla="*/ 342900 h 1859280"/>
                <a:gd name="connsiteX3" fmla="*/ 2644666 w 7765306"/>
                <a:gd name="connsiteY3" fmla="*/ 396240 h 1859280"/>
                <a:gd name="connsiteX4" fmla="*/ 1402607 w 7765306"/>
                <a:gd name="connsiteY4" fmla="*/ 556260 h 1859280"/>
                <a:gd name="connsiteX5" fmla="*/ 526 w 7765306"/>
                <a:gd name="connsiteY5" fmla="*/ 624840 h 1859280"/>
                <a:gd name="connsiteX6" fmla="*/ 853014 w 7765306"/>
                <a:gd name="connsiteY6" fmla="*/ 1236345 h 1859280"/>
                <a:gd name="connsiteX7" fmla="*/ 1484046 w 7765306"/>
                <a:gd name="connsiteY7" fmla="*/ 1431131 h 1859280"/>
                <a:gd name="connsiteX8" fmla="*/ 1733125 w 7765306"/>
                <a:gd name="connsiteY8" fmla="*/ 1537811 h 1859280"/>
                <a:gd name="connsiteX9" fmla="*/ 2385587 w 7765306"/>
                <a:gd name="connsiteY9" fmla="*/ 1699260 h 1859280"/>
                <a:gd name="connsiteX10" fmla="*/ 2545606 w 7765306"/>
                <a:gd name="connsiteY10" fmla="*/ 1691640 h 1859280"/>
                <a:gd name="connsiteX11" fmla="*/ 2658478 w 7765306"/>
                <a:gd name="connsiteY11" fmla="*/ 1663540 h 1859280"/>
                <a:gd name="connsiteX12" fmla="*/ 2839452 w 7765306"/>
                <a:gd name="connsiteY12" fmla="*/ 1546383 h 1859280"/>
                <a:gd name="connsiteX13" fmla="*/ 3216166 w 7765306"/>
                <a:gd name="connsiteY13" fmla="*/ 1546860 h 1859280"/>
                <a:gd name="connsiteX14" fmla="*/ 3336658 w 7765306"/>
                <a:gd name="connsiteY14" fmla="*/ 1468755 h 1859280"/>
                <a:gd name="connsiteX15" fmla="*/ 3540016 w 7765306"/>
                <a:gd name="connsiteY15" fmla="*/ 1407319 h 1859280"/>
                <a:gd name="connsiteX16" fmla="*/ 4944953 w 7765306"/>
                <a:gd name="connsiteY16" fmla="*/ 1309687 h 1859280"/>
                <a:gd name="connsiteX17" fmla="*/ 5375008 w 7765306"/>
                <a:gd name="connsiteY17" fmla="*/ 1473994 h 1859280"/>
                <a:gd name="connsiteX18" fmla="*/ 5898883 w 7765306"/>
                <a:gd name="connsiteY18" fmla="*/ 1683544 h 1859280"/>
                <a:gd name="connsiteX19" fmla="*/ 6165106 w 7765306"/>
                <a:gd name="connsiteY19" fmla="*/ 1722120 h 1859280"/>
                <a:gd name="connsiteX20" fmla="*/ 6393706 w 7765306"/>
                <a:gd name="connsiteY20" fmla="*/ 1859280 h 1859280"/>
                <a:gd name="connsiteX21" fmla="*/ 6828046 w 7765306"/>
                <a:gd name="connsiteY21" fmla="*/ 1783080 h 1859280"/>
                <a:gd name="connsiteX22" fmla="*/ 7765306 w 7765306"/>
                <a:gd name="connsiteY22" fmla="*/ 1600200 h 1859280"/>
                <a:gd name="connsiteX23" fmla="*/ 7765306 w 7765306"/>
                <a:gd name="connsiteY23" fmla="*/ 632460 h 1859280"/>
                <a:gd name="connsiteX24" fmla="*/ 4903996 w 7765306"/>
                <a:gd name="connsiteY24" fmla="*/ 433070 h 1859280"/>
                <a:gd name="connsiteX25" fmla="*/ 3787666 w 7765306"/>
                <a:gd name="connsiteY25" fmla="*/ 129540 h 1859280"/>
                <a:gd name="connsiteX26" fmla="*/ 3071386 w 7765306"/>
                <a:gd name="connsiteY26" fmla="*/ 45720 h 1859280"/>
                <a:gd name="connsiteX27" fmla="*/ 2515126 w 7765306"/>
                <a:gd name="connsiteY27" fmla="*/ 15240 h 1859280"/>
                <a:gd name="connsiteX28" fmla="*/ 2461786 w 7765306"/>
                <a:gd name="connsiteY28" fmla="*/ 0 h 1859280"/>
                <a:gd name="connsiteX0" fmla="*/ 2461786 w 7765306"/>
                <a:gd name="connsiteY0" fmla="*/ 0 h 1859280"/>
                <a:gd name="connsiteX1" fmla="*/ 3010426 w 7765306"/>
                <a:gd name="connsiteY1" fmla="*/ 251460 h 1859280"/>
                <a:gd name="connsiteX2" fmla="*/ 2774206 w 7765306"/>
                <a:gd name="connsiteY2" fmla="*/ 342900 h 1859280"/>
                <a:gd name="connsiteX3" fmla="*/ 2644666 w 7765306"/>
                <a:gd name="connsiteY3" fmla="*/ 396240 h 1859280"/>
                <a:gd name="connsiteX4" fmla="*/ 1402607 w 7765306"/>
                <a:gd name="connsiteY4" fmla="*/ 556260 h 1859280"/>
                <a:gd name="connsiteX5" fmla="*/ 526 w 7765306"/>
                <a:gd name="connsiteY5" fmla="*/ 624840 h 1859280"/>
                <a:gd name="connsiteX6" fmla="*/ 853014 w 7765306"/>
                <a:gd name="connsiteY6" fmla="*/ 1236345 h 1859280"/>
                <a:gd name="connsiteX7" fmla="*/ 1484046 w 7765306"/>
                <a:gd name="connsiteY7" fmla="*/ 1431131 h 1859280"/>
                <a:gd name="connsiteX8" fmla="*/ 1733125 w 7765306"/>
                <a:gd name="connsiteY8" fmla="*/ 1537811 h 1859280"/>
                <a:gd name="connsiteX9" fmla="*/ 2385587 w 7765306"/>
                <a:gd name="connsiteY9" fmla="*/ 1699260 h 1859280"/>
                <a:gd name="connsiteX10" fmla="*/ 2545606 w 7765306"/>
                <a:gd name="connsiteY10" fmla="*/ 1691640 h 1859280"/>
                <a:gd name="connsiteX11" fmla="*/ 2658478 w 7765306"/>
                <a:gd name="connsiteY11" fmla="*/ 1663540 h 1859280"/>
                <a:gd name="connsiteX12" fmla="*/ 2839452 w 7765306"/>
                <a:gd name="connsiteY12" fmla="*/ 1546383 h 1859280"/>
                <a:gd name="connsiteX13" fmla="*/ 3216166 w 7765306"/>
                <a:gd name="connsiteY13" fmla="*/ 1546860 h 1859280"/>
                <a:gd name="connsiteX14" fmla="*/ 3336658 w 7765306"/>
                <a:gd name="connsiteY14" fmla="*/ 1468755 h 1859280"/>
                <a:gd name="connsiteX15" fmla="*/ 3540016 w 7765306"/>
                <a:gd name="connsiteY15" fmla="*/ 1407319 h 1859280"/>
                <a:gd name="connsiteX16" fmla="*/ 4944953 w 7765306"/>
                <a:gd name="connsiteY16" fmla="*/ 1309687 h 1859280"/>
                <a:gd name="connsiteX17" fmla="*/ 5375008 w 7765306"/>
                <a:gd name="connsiteY17" fmla="*/ 1473994 h 1859280"/>
                <a:gd name="connsiteX18" fmla="*/ 5898883 w 7765306"/>
                <a:gd name="connsiteY18" fmla="*/ 1683544 h 1859280"/>
                <a:gd name="connsiteX19" fmla="*/ 6165106 w 7765306"/>
                <a:gd name="connsiteY19" fmla="*/ 1722120 h 1859280"/>
                <a:gd name="connsiteX20" fmla="*/ 6393706 w 7765306"/>
                <a:gd name="connsiteY20" fmla="*/ 1859280 h 1859280"/>
                <a:gd name="connsiteX21" fmla="*/ 6828046 w 7765306"/>
                <a:gd name="connsiteY21" fmla="*/ 1783080 h 1859280"/>
                <a:gd name="connsiteX22" fmla="*/ 7765306 w 7765306"/>
                <a:gd name="connsiteY22" fmla="*/ 1600200 h 1859280"/>
                <a:gd name="connsiteX23" fmla="*/ 7765306 w 7765306"/>
                <a:gd name="connsiteY23" fmla="*/ 632460 h 1859280"/>
                <a:gd name="connsiteX24" fmla="*/ 4903996 w 7765306"/>
                <a:gd name="connsiteY24" fmla="*/ 433070 h 1859280"/>
                <a:gd name="connsiteX25" fmla="*/ 3787666 w 7765306"/>
                <a:gd name="connsiteY25" fmla="*/ 129540 h 1859280"/>
                <a:gd name="connsiteX26" fmla="*/ 3071386 w 7765306"/>
                <a:gd name="connsiteY26" fmla="*/ 45720 h 1859280"/>
                <a:gd name="connsiteX27" fmla="*/ 2515126 w 7765306"/>
                <a:gd name="connsiteY27" fmla="*/ 15240 h 1859280"/>
                <a:gd name="connsiteX28" fmla="*/ 2461786 w 7765306"/>
                <a:gd name="connsiteY28" fmla="*/ 0 h 1859280"/>
                <a:gd name="connsiteX0" fmla="*/ 2461786 w 7765306"/>
                <a:gd name="connsiteY0" fmla="*/ 0 h 1859280"/>
                <a:gd name="connsiteX1" fmla="*/ 3010426 w 7765306"/>
                <a:gd name="connsiteY1" fmla="*/ 251460 h 1859280"/>
                <a:gd name="connsiteX2" fmla="*/ 2774206 w 7765306"/>
                <a:gd name="connsiteY2" fmla="*/ 342900 h 1859280"/>
                <a:gd name="connsiteX3" fmla="*/ 2644666 w 7765306"/>
                <a:gd name="connsiteY3" fmla="*/ 396240 h 1859280"/>
                <a:gd name="connsiteX4" fmla="*/ 1402607 w 7765306"/>
                <a:gd name="connsiteY4" fmla="*/ 556260 h 1859280"/>
                <a:gd name="connsiteX5" fmla="*/ 526 w 7765306"/>
                <a:gd name="connsiteY5" fmla="*/ 624840 h 1859280"/>
                <a:gd name="connsiteX6" fmla="*/ 853014 w 7765306"/>
                <a:gd name="connsiteY6" fmla="*/ 1236345 h 1859280"/>
                <a:gd name="connsiteX7" fmla="*/ 1484046 w 7765306"/>
                <a:gd name="connsiteY7" fmla="*/ 1431131 h 1859280"/>
                <a:gd name="connsiteX8" fmla="*/ 1733125 w 7765306"/>
                <a:gd name="connsiteY8" fmla="*/ 1537811 h 1859280"/>
                <a:gd name="connsiteX9" fmla="*/ 2385587 w 7765306"/>
                <a:gd name="connsiteY9" fmla="*/ 1699260 h 1859280"/>
                <a:gd name="connsiteX10" fmla="*/ 2545606 w 7765306"/>
                <a:gd name="connsiteY10" fmla="*/ 1691640 h 1859280"/>
                <a:gd name="connsiteX11" fmla="*/ 2658478 w 7765306"/>
                <a:gd name="connsiteY11" fmla="*/ 1663540 h 1859280"/>
                <a:gd name="connsiteX12" fmla="*/ 2839452 w 7765306"/>
                <a:gd name="connsiteY12" fmla="*/ 1546383 h 1859280"/>
                <a:gd name="connsiteX13" fmla="*/ 3216166 w 7765306"/>
                <a:gd name="connsiteY13" fmla="*/ 1546860 h 1859280"/>
                <a:gd name="connsiteX14" fmla="*/ 3336658 w 7765306"/>
                <a:gd name="connsiteY14" fmla="*/ 1468755 h 1859280"/>
                <a:gd name="connsiteX15" fmla="*/ 3540016 w 7765306"/>
                <a:gd name="connsiteY15" fmla="*/ 1407319 h 1859280"/>
                <a:gd name="connsiteX16" fmla="*/ 4944953 w 7765306"/>
                <a:gd name="connsiteY16" fmla="*/ 1309687 h 1859280"/>
                <a:gd name="connsiteX17" fmla="*/ 5375008 w 7765306"/>
                <a:gd name="connsiteY17" fmla="*/ 1473994 h 1859280"/>
                <a:gd name="connsiteX18" fmla="*/ 5898883 w 7765306"/>
                <a:gd name="connsiteY18" fmla="*/ 1683544 h 1859280"/>
                <a:gd name="connsiteX19" fmla="*/ 6165106 w 7765306"/>
                <a:gd name="connsiteY19" fmla="*/ 1722120 h 1859280"/>
                <a:gd name="connsiteX20" fmla="*/ 6393706 w 7765306"/>
                <a:gd name="connsiteY20" fmla="*/ 1859280 h 1859280"/>
                <a:gd name="connsiteX21" fmla="*/ 6828046 w 7765306"/>
                <a:gd name="connsiteY21" fmla="*/ 1783080 h 1859280"/>
                <a:gd name="connsiteX22" fmla="*/ 7765306 w 7765306"/>
                <a:gd name="connsiteY22" fmla="*/ 1600200 h 1859280"/>
                <a:gd name="connsiteX23" fmla="*/ 7765306 w 7765306"/>
                <a:gd name="connsiteY23" fmla="*/ 632460 h 1859280"/>
                <a:gd name="connsiteX24" fmla="*/ 4903996 w 7765306"/>
                <a:gd name="connsiteY24" fmla="*/ 433070 h 1859280"/>
                <a:gd name="connsiteX25" fmla="*/ 3787666 w 7765306"/>
                <a:gd name="connsiteY25" fmla="*/ 129540 h 1859280"/>
                <a:gd name="connsiteX26" fmla="*/ 3071386 w 7765306"/>
                <a:gd name="connsiteY26" fmla="*/ 45720 h 1859280"/>
                <a:gd name="connsiteX27" fmla="*/ 2515126 w 7765306"/>
                <a:gd name="connsiteY27" fmla="*/ 15240 h 1859280"/>
                <a:gd name="connsiteX28" fmla="*/ 2461786 w 7765306"/>
                <a:gd name="connsiteY28" fmla="*/ 0 h 1859280"/>
                <a:gd name="connsiteX0" fmla="*/ 2461786 w 7765306"/>
                <a:gd name="connsiteY0" fmla="*/ 0 h 1861661"/>
                <a:gd name="connsiteX1" fmla="*/ 3010426 w 7765306"/>
                <a:gd name="connsiteY1" fmla="*/ 251460 h 1861661"/>
                <a:gd name="connsiteX2" fmla="*/ 2774206 w 7765306"/>
                <a:gd name="connsiteY2" fmla="*/ 342900 h 1861661"/>
                <a:gd name="connsiteX3" fmla="*/ 2644666 w 7765306"/>
                <a:gd name="connsiteY3" fmla="*/ 396240 h 1861661"/>
                <a:gd name="connsiteX4" fmla="*/ 1402607 w 7765306"/>
                <a:gd name="connsiteY4" fmla="*/ 556260 h 1861661"/>
                <a:gd name="connsiteX5" fmla="*/ 526 w 7765306"/>
                <a:gd name="connsiteY5" fmla="*/ 624840 h 1861661"/>
                <a:gd name="connsiteX6" fmla="*/ 853014 w 7765306"/>
                <a:gd name="connsiteY6" fmla="*/ 1236345 h 1861661"/>
                <a:gd name="connsiteX7" fmla="*/ 1484046 w 7765306"/>
                <a:gd name="connsiteY7" fmla="*/ 1431131 h 1861661"/>
                <a:gd name="connsiteX8" fmla="*/ 1733125 w 7765306"/>
                <a:gd name="connsiteY8" fmla="*/ 1537811 h 1861661"/>
                <a:gd name="connsiteX9" fmla="*/ 2385587 w 7765306"/>
                <a:gd name="connsiteY9" fmla="*/ 1699260 h 1861661"/>
                <a:gd name="connsiteX10" fmla="*/ 2545606 w 7765306"/>
                <a:gd name="connsiteY10" fmla="*/ 1691640 h 1861661"/>
                <a:gd name="connsiteX11" fmla="*/ 2658478 w 7765306"/>
                <a:gd name="connsiteY11" fmla="*/ 1663540 h 1861661"/>
                <a:gd name="connsiteX12" fmla="*/ 2839452 w 7765306"/>
                <a:gd name="connsiteY12" fmla="*/ 1546383 h 1861661"/>
                <a:gd name="connsiteX13" fmla="*/ 3216166 w 7765306"/>
                <a:gd name="connsiteY13" fmla="*/ 1546860 h 1861661"/>
                <a:gd name="connsiteX14" fmla="*/ 3336658 w 7765306"/>
                <a:gd name="connsiteY14" fmla="*/ 1468755 h 1861661"/>
                <a:gd name="connsiteX15" fmla="*/ 3540016 w 7765306"/>
                <a:gd name="connsiteY15" fmla="*/ 1407319 h 1861661"/>
                <a:gd name="connsiteX16" fmla="*/ 4944953 w 7765306"/>
                <a:gd name="connsiteY16" fmla="*/ 1309687 h 1861661"/>
                <a:gd name="connsiteX17" fmla="*/ 5375008 w 7765306"/>
                <a:gd name="connsiteY17" fmla="*/ 1473994 h 1861661"/>
                <a:gd name="connsiteX18" fmla="*/ 5898883 w 7765306"/>
                <a:gd name="connsiteY18" fmla="*/ 1683544 h 1861661"/>
                <a:gd name="connsiteX19" fmla="*/ 6165106 w 7765306"/>
                <a:gd name="connsiteY19" fmla="*/ 1722120 h 1861661"/>
                <a:gd name="connsiteX20" fmla="*/ 6386562 w 7765306"/>
                <a:gd name="connsiteY20" fmla="*/ 1861661 h 1861661"/>
                <a:gd name="connsiteX21" fmla="*/ 6828046 w 7765306"/>
                <a:gd name="connsiteY21" fmla="*/ 1783080 h 1861661"/>
                <a:gd name="connsiteX22" fmla="*/ 7765306 w 7765306"/>
                <a:gd name="connsiteY22" fmla="*/ 1600200 h 1861661"/>
                <a:gd name="connsiteX23" fmla="*/ 7765306 w 7765306"/>
                <a:gd name="connsiteY23" fmla="*/ 632460 h 1861661"/>
                <a:gd name="connsiteX24" fmla="*/ 4903996 w 7765306"/>
                <a:gd name="connsiteY24" fmla="*/ 433070 h 1861661"/>
                <a:gd name="connsiteX25" fmla="*/ 3787666 w 7765306"/>
                <a:gd name="connsiteY25" fmla="*/ 129540 h 1861661"/>
                <a:gd name="connsiteX26" fmla="*/ 3071386 w 7765306"/>
                <a:gd name="connsiteY26" fmla="*/ 45720 h 1861661"/>
                <a:gd name="connsiteX27" fmla="*/ 2515126 w 7765306"/>
                <a:gd name="connsiteY27" fmla="*/ 15240 h 1861661"/>
                <a:gd name="connsiteX28" fmla="*/ 2461786 w 7765306"/>
                <a:gd name="connsiteY28" fmla="*/ 0 h 1861661"/>
                <a:gd name="connsiteX0" fmla="*/ 2461786 w 7765306"/>
                <a:gd name="connsiteY0" fmla="*/ 0 h 1861661"/>
                <a:gd name="connsiteX1" fmla="*/ 3010426 w 7765306"/>
                <a:gd name="connsiteY1" fmla="*/ 251460 h 1861661"/>
                <a:gd name="connsiteX2" fmla="*/ 2774206 w 7765306"/>
                <a:gd name="connsiteY2" fmla="*/ 342900 h 1861661"/>
                <a:gd name="connsiteX3" fmla="*/ 2644666 w 7765306"/>
                <a:gd name="connsiteY3" fmla="*/ 396240 h 1861661"/>
                <a:gd name="connsiteX4" fmla="*/ 1402607 w 7765306"/>
                <a:gd name="connsiteY4" fmla="*/ 556260 h 1861661"/>
                <a:gd name="connsiteX5" fmla="*/ 526 w 7765306"/>
                <a:gd name="connsiteY5" fmla="*/ 624840 h 1861661"/>
                <a:gd name="connsiteX6" fmla="*/ 853014 w 7765306"/>
                <a:gd name="connsiteY6" fmla="*/ 1236345 h 1861661"/>
                <a:gd name="connsiteX7" fmla="*/ 1484046 w 7765306"/>
                <a:gd name="connsiteY7" fmla="*/ 1431131 h 1861661"/>
                <a:gd name="connsiteX8" fmla="*/ 1733125 w 7765306"/>
                <a:gd name="connsiteY8" fmla="*/ 1537811 h 1861661"/>
                <a:gd name="connsiteX9" fmla="*/ 2385587 w 7765306"/>
                <a:gd name="connsiteY9" fmla="*/ 1699260 h 1861661"/>
                <a:gd name="connsiteX10" fmla="*/ 2545606 w 7765306"/>
                <a:gd name="connsiteY10" fmla="*/ 1691640 h 1861661"/>
                <a:gd name="connsiteX11" fmla="*/ 2658478 w 7765306"/>
                <a:gd name="connsiteY11" fmla="*/ 1663540 h 1861661"/>
                <a:gd name="connsiteX12" fmla="*/ 2839452 w 7765306"/>
                <a:gd name="connsiteY12" fmla="*/ 1546383 h 1861661"/>
                <a:gd name="connsiteX13" fmla="*/ 3216166 w 7765306"/>
                <a:gd name="connsiteY13" fmla="*/ 1546860 h 1861661"/>
                <a:gd name="connsiteX14" fmla="*/ 3336658 w 7765306"/>
                <a:gd name="connsiteY14" fmla="*/ 1468755 h 1861661"/>
                <a:gd name="connsiteX15" fmla="*/ 3540016 w 7765306"/>
                <a:gd name="connsiteY15" fmla="*/ 1407319 h 1861661"/>
                <a:gd name="connsiteX16" fmla="*/ 4944953 w 7765306"/>
                <a:gd name="connsiteY16" fmla="*/ 1309687 h 1861661"/>
                <a:gd name="connsiteX17" fmla="*/ 5375008 w 7765306"/>
                <a:gd name="connsiteY17" fmla="*/ 1473994 h 1861661"/>
                <a:gd name="connsiteX18" fmla="*/ 5898883 w 7765306"/>
                <a:gd name="connsiteY18" fmla="*/ 1683544 h 1861661"/>
                <a:gd name="connsiteX19" fmla="*/ 6188919 w 7765306"/>
                <a:gd name="connsiteY19" fmla="*/ 1719738 h 1861661"/>
                <a:gd name="connsiteX20" fmla="*/ 6386562 w 7765306"/>
                <a:gd name="connsiteY20" fmla="*/ 1861661 h 1861661"/>
                <a:gd name="connsiteX21" fmla="*/ 6828046 w 7765306"/>
                <a:gd name="connsiteY21" fmla="*/ 1783080 h 1861661"/>
                <a:gd name="connsiteX22" fmla="*/ 7765306 w 7765306"/>
                <a:gd name="connsiteY22" fmla="*/ 1600200 h 1861661"/>
                <a:gd name="connsiteX23" fmla="*/ 7765306 w 7765306"/>
                <a:gd name="connsiteY23" fmla="*/ 632460 h 1861661"/>
                <a:gd name="connsiteX24" fmla="*/ 4903996 w 7765306"/>
                <a:gd name="connsiteY24" fmla="*/ 433070 h 1861661"/>
                <a:gd name="connsiteX25" fmla="*/ 3787666 w 7765306"/>
                <a:gd name="connsiteY25" fmla="*/ 129540 h 1861661"/>
                <a:gd name="connsiteX26" fmla="*/ 3071386 w 7765306"/>
                <a:gd name="connsiteY26" fmla="*/ 45720 h 1861661"/>
                <a:gd name="connsiteX27" fmla="*/ 2515126 w 7765306"/>
                <a:gd name="connsiteY27" fmla="*/ 15240 h 1861661"/>
                <a:gd name="connsiteX28" fmla="*/ 2461786 w 7765306"/>
                <a:gd name="connsiteY28" fmla="*/ 0 h 1861661"/>
                <a:gd name="connsiteX0" fmla="*/ 2461786 w 7765306"/>
                <a:gd name="connsiteY0" fmla="*/ 0 h 1861661"/>
                <a:gd name="connsiteX1" fmla="*/ 3010426 w 7765306"/>
                <a:gd name="connsiteY1" fmla="*/ 251460 h 1861661"/>
                <a:gd name="connsiteX2" fmla="*/ 2774206 w 7765306"/>
                <a:gd name="connsiteY2" fmla="*/ 342900 h 1861661"/>
                <a:gd name="connsiteX3" fmla="*/ 2644666 w 7765306"/>
                <a:gd name="connsiteY3" fmla="*/ 396240 h 1861661"/>
                <a:gd name="connsiteX4" fmla="*/ 1402607 w 7765306"/>
                <a:gd name="connsiteY4" fmla="*/ 556260 h 1861661"/>
                <a:gd name="connsiteX5" fmla="*/ 526 w 7765306"/>
                <a:gd name="connsiteY5" fmla="*/ 624840 h 1861661"/>
                <a:gd name="connsiteX6" fmla="*/ 853014 w 7765306"/>
                <a:gd name="connsiteY6" fmla="*/ 1236345 h 1861661"/>
                <a:gd name="connsiteX7" fmla="*/ 1484046 w 7765306"/>
                <a:gd name="connsiteY7" fmla="*/ 1431131 h 1861661"/>
                <a:gd name="connsiteX8" fmla="*/ 1733125 w 7765306"/>
                <a:gd name="connsiteY8" fmla="*/ 1537811 h 1861661"/>
                <a:gd name="connsiteX9" fmla="*/ 2385587 w 7765306"/>
                <a:gd name="connsiteY9" fmla="*/ 1699260 h 1861661"/>
                <a:gd name="connsiteX10" fmla="*/ 2545606 w 7765306"/>
                <a:gd name="connsiteY10" fmla="*/ 1691640 h 1861661"/>
                <a:gd name="connsiteX11" fmla="*/ 2658478 w 7765306"/>
                <a:gd name="connsiteY11" fmla="*/ 1663540 h 1861661"/>
                <a:gd name="connsiteX12" fmla="*/ 2839452 w 7765306"/>
                <a:gd name="connsiteY12" fmla="*/ 1546383 h 1861661"/>
                <a:gd name="connsiteX13" fmla="*/ 3216166 w 7765306"/>
                <a:gd name="connsiteY13" fmla="*/ 1546860 h 1861661"/>
                <a:gd name="connsiteX14" fmla="*/ 3336658 w 7765306"/>
                <a:gd name="connsiteY14" fmla="*/ 1468755 h 1861661"/>
                <a:gd name="connsiteX15" fmla="*/ 3540016 w 7765306"/>
                <a:gd name="connsiteY15" fmla="*/ 1407319 h 1861661"/>
                <a:gd name="connsiteX16" fmla="*/ 4944953 w 7765306"/>
                <a:gd name="connsiteY16" fmla="*/ 1309687 h 1861661"/>
                <a:gd name="connsiteX17" fmla="*/ 5375008 w 7765306"/>
                <a:gd name="connsiteY17" fmla="*/ 1473994 h 1861661"/>
                <a:gd name="connsiteX18" fmla="*/ 5898883 w 7765306"/>
                <a:gd name="connsiteY18" fmla="*/ 1683544 h 1861661"/>
                <a:gd name="connsiteX19" fmla="*/ 6165106 w 7765306"/>
                <a:gd name="connsiteY19" fmla="*/ 1722119 h 1861661"/>
                <a:gd name="connsiteX20" fmla="*/ 6386562 w 7765306"/>
                <a:gd name="connsiteY20" fmla="*/ 1861661 h 1861661"/>
                <a:gd name="connsiteX21" fmla="*/ 6828046 w 7765306"/>
                <a:gd name="connsiteY21" fmla="*/ 1783080 h 1861661"/>
                <a:gd name="connsiteX22" fmla="*/ 7765306 w 7765306"/>
                <a:gd name="connsiteY22" fmla="*/ 1600200 h 1861661"/>
                <a:gd name="connsiteX23" fmla="*/ 7765306 w 7765306"/>
                <a:gd name="connsiteY23" fmla="*/ 632460 h 1861661"/>
                <a:gd name="connsiteX24" fmla="*/ 4903996 w 7765306"/>
                <a:gd name="connsiteY24" fmla="*/ 433070 h 1861661"/>
                <a:gd name="connsiteX25" fmla="*/ 3787666 w 7765306"/>
                <a:gd name="connsiteY25" fmla="*/ 129540 h 1861661"/>
                <a:gd name="connsiteX26" fmla="*/ 3071386 w 7765306"/>
                <a:gd name="connsiteY26" fmla="*/ 45720 h 1861661"/>
                <a:gd name="connsiteX27" fmla="*/ 2515126 w 7765306"/>
                <a:gd name="connsiteY27" fmla="*/ 15240 h 1861661"/>
                <a:gd name="connsiteX28" fmla="*/ 2461786 w 7765306"/>
                <a:gd name="connsiteY28" fmla="*/ 0 h 1861661"/>
                <a:gd name="connsiteX0" fmla="*/ 2461786 w 7765306"/>
                <a:gd name="connsiteY0" fmla="*/ 0 h 1861661"/>
                <a:gd name="connsiteX1" fmla="*/ 3010426 w 7765306"/>
                <a:gd name="connsiteY1" fmla="*/ 251460 h 1861661"/>
                <a:gd name="connsiteX2" fmla="*/ 2774206 w 7765306"/>
                <a:gd name="connsiteY2" fmla="*/ 342900 h 1861661"/>
                <a:gd name="connsiteX3" fmla="*/ 2644666 w 7765306"/>
                <a:gd name="connsiteY3" fmla="*/ 396240 h 1861661"/>
                <a:gd name="connsiteX4" fmla="*/ 1402607 w 7765306"/>
                <a:gd name="connsiteY4" fmla="*/ 556260 h 1861661"/>
                <a:gd name="connsiteX5" fmla="*/ 526 w 7765306"/>
                <a:gd name="connsiteY5" fmla="*/ 624840 h 1861661"/>
                <a:gd name="connsiteX6" fmla="*/ 853014 w 7765306"/>
                <a:gd name="connsiteY6" fmla="*/ 1236345 h 1861661"/>
                <a:gd name="connsiteX7" fmla="*/ 1484046 w 7765306"/>
                <a:gd name="connsiteY7" fmla="*/ 1431131 h 1861661"/>
                <a:gd name="connsiteX8" fmla="*/ 1733125 w 7765306"/>
                <a:gd name="connsiteY8" fmla="*/ 1537811 h 1861661"/>
                <a:gd name="connsiteX9" fmla="*/ 2385587 w 7765306"/>
                <a:gd name="connsiteY9" fmla="*/ 1699260 h 1861661"/>
                <a:gd name="connsiteX10" fmla="*/ 2545606 w 7765306"/>
                <a:gd name="connsiteY10" fmla="*/ 1691640 h 1861661"/>
                <a:gd name="connsiteX11" fmla="*/ 2658478 w 7765306"/>
                <a:gd name="connsiteY11" fmla="*/ 1663540 h 1861661"/>
                <a:gd name="connsiteX12" fmla="*/ 2839452 w 7765306"/>
                <a:gd name="connsiteY12" fmla="*/ 1546383 h 1861661"/>
                <a:gd name="connsiteX13" fmla="*/ 3216166 w 7765306"/>
                <a:gd name="connsiteY13" fmla="*/ 1546860 h 1861661"/>
                <a:gd name="connsiteX14" fmla="*/ 3336658 w 7765306"/>
                <a:gd name="connsiteY14" fmla="*/ 1468755 h 1861661"/>
                <a:gd name="connsiteX15" fmla="*/ 3540016 w 7765306"/>
                <a:gd name="connsiteY15" fmla="*/ 1407319 h 1861661"/>
                <a:gd name="connsiteX16" fmla="*/ 4944953 w 7765306"/>
                <a:gd name="connsiteY16" fmla="*/ 1309687 h 1861661"/>
                <a:gd name="connsiteX17" fmla="*/ 5375008 w 7765306"/>
                <a:gd name="connsiteY17" fmla="*/ 1473994 h 1861661"/>
                <a:gd name="connsiteX18" fmla="*/ 5898883 w 7765306"/>
                <a:gd name="connsiteY18" fmla="*/ 1683544 h 1861661"/>
                <a:gd name="connsiteX19" fmla="*/ 6165106 w 7765306"/>
                <a:gd name="connsiteY19" fmla="*/ 1722119 h 1861661"/>
                <a:gd name="connsiteX20" fmla="*/ 6386562 w 7765306"/>
                <a:gd name="connsiteY20" fmla="*/ 1861661 h 1861661"/>
                <a:gd name="connsiteX21" fmla="*/ 6828046 w 7765306"/>
                <a:gd name="connsiteY21" fmla="*/ 1783080 h 1861661"/>
                <a:gd name="connsiteX22" fmla="*/ 7765306 w 7765306"/>
                <a:gd name="connsiteY22" fmla="*/ 1600200 h 1861661"/>
                <a:gd name="connsiteX23" fmla="*/ 7765306 w 7765306"/>
                <a:gd name="connsiteY23" fmla="*/ 632460 h 1861661"/>
                <a:gd name="connsiteX24" fmla="*/ 4903996 w 7765306"/>
                <a:gd name="connsiteY24" fmla="*/ 433070 h 1861661"/>
                <a:gd name="connsiteX25" fmla="*/ 3787666 w 7765306"/>
                <a:gd name="connsiteY25" fmla="*/ 129540 h 1861661"/>
                <a:gd name="connsiteX26" fmla="*/ 3071386 w 7765306"/>
                <a:gd name="connsiteY26" fmla="*/ 45720 h 1861661"/>
                <a:gd name="connsiteX27" fmla="*/ 2515126 w 7765306"/>
                <a:gd name="connsiteY27" fmla="*/ 15240 h 1861661"/>
                <a:gd name="connsiteX28" fmla="*/ 2461786 w 7765306"/>
                <a:gd name="connsiteY28" fmla="*/ 0 h 1861661"/>
                <a:gd name="connsiteX0" fmla="*/ 2461786 w 7765306"/>
                <a:gd name="connsiteY0" fmla="*/ 0 h 1868797"/>
                <a:gd name="connsiteX1" fmla="*/ 3010426 w 7765306"/>
                <a:gd name="connsiteY1" fmla="*/ 251460 h 1868797"/>
                <a:gd name="connsiteX2" fmla="*/ 2774206 w 7765306"/>
                <a:gd name="connsiteY2" fmla="*/ 342900 h 1868797"/>
                <a:gd name="connsiteX3" fmla="*/ 2644666 w 7765306"/>
                <a:gd name="connsiteY3" fmla="*/ 396240 h 1868797"/>
                <a:gd name="connsiteX4" fmla="*/ 1402607 w 7765306"/>
                <a:gd name="connsiteY4" fmla="*/ 556260 h 1868797"/>
                <a:gd name="connsiteX5" fmla="*/ 526 w 7765306"/>
                <a:gd name="connsiteY5" fmla="*/ 624840 h 1868797"/>
                <a:gd name="connsiteX6" fmla="*/ 853014 w 7765306"/>
                <a:gd name="connsiteY6" fmla="*/ 1236345 h 1868797"/>
                <a:gd name="connsiteX7" fmla="*/ 1484046 w 7765306"/>
                <a:gd name="connsiteY7" fmla="*/ 1431131 h 1868797"/>
                <a:gd name="connsiteX8" fmla="*/ 1733125 w 7765306"/>
                <a:gd name="connsiteY8" fmla="*/ 1537811 h 1868797"/>
                <a:gd name="connsiteX9" fmla="*/ 2385587 w 7765306"/>
                <a:gd name="connsiteY9" fmla="*/ 1699260 h 1868797"/>
                <a:gd name="connsiteX10" fmla="*/ 2545606 w 7765306"/>
                <a:gd name="connsiteY10" fmla="*/ 1691640 h 1868797"/>
                <a:gd name="connsiteX11" fmla="*/ 2658478 w 7765306"/>
                <a:gd name="connsiteY11" fmla="*/ 1663540 h 1868797"/>
                <a:gd name="connsiteX12" fmla="*/ 2839452 w 7765306"/>
                <a:gd name="connsiteY12" fmla="*/ 1546383 h 1868797"/>
                <a:gd name="connsiteX13" fmla="*/ 3216166 w 7765306"/>
                <a:gd name="connsiteY13" fmla="*/ 1546860 h 1868797"/>
                <a:gd name="connsiteX14" fmla="*/ 3336658 w 7765306"/>
                <a:gd name="connsiteY14" fmla="*/ 1468755 h 1868797"/>
                <a:gd name="connsiteX15" fmla="*/ 3540016 w 7765306"/>
                <a:gd name="connsiteY15" fmla="*/ 1407319 h 1868797"/>
                <a:gd name="connsiteX16" fmla="*/ 4944953 w 7765306"/>
                <a:gd name="connsiteY16" fmla="*/ 1309687 h 1868797"/>
                <a:gd name="connsiteX17" fmla="*/ 5375008 w 7765306"/>
                <a:gd name="connsiteY17" fmla="*/ 1473994 h 1868797"/>
                <a:gd name="connsiteX18" fmla="*/ 5898883 w 7765306"/>
                <a:gd name="connsiteY18" fmla="*/ 1683544 h 1868797"/>
                <a:gd name="connsiteX19" fmla="*/ 6165106 w 7765306"/>
                <a:gd name="connsiteY19" fmla="*/ 1722119 h 1868797"/>
                <a:gd name="connsiteX20" fmla="*/ 6386562 w 7765306"/>
                <a:gd name="connsiteY20" fmla="*/ 1861661 h 1868797"/>
                <a:gd name="connsiteX21" fmla="*/ 6828046 w 7765306"/>
                <a:gd name="connsiteY21" fmla="*/ 1783080 h 1868797"/>
                <a:gd name="connsiteX22" fmla="*/ 7765306 w 7765306"/>
                <a:gd name="connsiteY22" fmla="*/ 1600200 h 1868797"/>
                <a:gd name="connsiteX23" fmla="*/ 7765306 w 7765306"/>
                <a:gd name="connsiteY23" fmla="*/ 632460 h 1868797"/>
                <a:gd name="connsiteX24" fmla="*/ 4903996 w 7765306"/>
                <a:gd name="connsiteY24" fmla="*/ 433070 h 1868797"/>
                <a:gd name="connsiteX25" fmla="*/ 3787666 w 7765306"/>
                <a:gd name="connsiteY25" fmla="*/ 129540 h 1868797"/>
                <a:gd name="connsiteX26" fmla="*/ 3071386 w 7765306"/>
                <a:gd name="connsiteY26" fmla="*/ 45720 h 1868797"/>
                <a:gd name="connsiteX27" fmla="*/ 2515126 w 7765306"/>
                <a:gd name="connsiteY27" fmla="*/ 15240 h 1868797"/>
                <a:gd name="connsiteX28" fmla="*/ 2461786 w 7765306"/>
                <a:gd name="connsiteY28" fmla="*/ 0 h 1868797"/>
                <a:gd name="connsiteX0" fmla="*/ 2461786 w 7765306"/>
                <a:gd name="connsiteY0" fmla="*/ 0 h 1864967"/>
                <a:gd name="connsiteX1" fmla="*/ 3010426 w 7765306"/>
                <a:gd name="connsiteY1" fmla="*/ 251460 h 1864967"/>
                <a:gd name="connsiteX2" fmla="*/ 2774206 w 7765306"/>
                <a:gd name="connsiteY2" fmla="*/ 342900 h 1864967"/>
                <a:gd name="connsiteX3" fmla="*/ 2644666 w 7765306"/>
                <a:gd name="connsiteY3" fmla="*/ 396240 h 1864967"/>
                <a:gd name="connsiteX4" fmla="*/ 1402607 w 7765306"/>
                <a:gd name="connsiteY4" fmla="*/ 556260 h 1864967"/>
                <a:gd name="connsiteX5" fmla="*/ 526 w 7765306"/>
                <a:gd name="connsiteY5" fmla="*/ 624840 h 1864967"/>
                <a:gd name="connsiteX6" fmla="*/ 853014 w 7765306"/>
                <a:gd name="connsiteY6" fmla="*/ 1236345 h 1864967"/>
                <a:gd name="connsiteX7" fmla="*/ 1484046 w 7765306"/>
                <a:gd name="connsiteY7" fmla="*/ 1431131 h 1864967"/>
                <a:gd name="connsiteX8" fmla="*/ 1733125 w 7765306"/>
                <a:gd name="connsiteY8" fmla="*/ 1537811 h 1864967"/>
                <a:gd name="connsiteX9" fmla="*/ 2385587 w 7765306"/>
                <a:gd name="connsiteY9" fmla="*/ 1699260 h 1864967"/>
                <a:gd name="connsiteX10" fmla="*/ 2545606 w 7765306"/>
                <a:gd name="connsiteY10" fmla="*/ 1691640 h 1864967"/>
                <a:gd name="connsiteX11" fmla="*/ 2658478 w 7765306"/>
                <a:gd name="connsiteY11" fmla="*/ 1663540 h 1864967"/>
                <a:gd name="connsiteX12" fmla="*/ 2839452 w 7765306"/>
                <a:gd name="connsiteY12" fmla="*/ 1546383 h 1864967"/>
                <a:gd name="connsiteX13" fmla="*/ 3216166 w 7765306"/>
                <a:gd name="connsiteY13" fmla="*/ 1546860 h 1864967"/>
                <a:gd name="connsiteX14" fmla="*/ 3336658 w 7765306"/>
                <a:gd name="connsiteY14" fmla="*/ 1468755 h 1864967"/>
                <a:gd name="connsiteX15" fmla="*/ 3540016 w 7765306"/>
                <a:gd name="connsiteY15" fmla="*/ 1407319 h 1864967"/>
                <a:gd name="connsiteX16" fmla="*/ 4944953 w 7765306"/>
                <a:gd name="connsiteY16" fmla="*/ 1309687 h 1864967"/>
                <a:gd name="connsiteX17" fmla="*/ 5375008 w 7765306"/>
                <a:gd name="connsiteY17" fmla="*/ 1473994 h 1864967"/>
                <a:gd name="connsiteX18" fmla="*/ 5898883 w 7765306"/>
                <a:gd name="connsiteY18" fmla="*/ 1683544 h 1864967"/>
                <a:gd name="connsiteX19" fmla="*/ 6165106 w 7765306"/>
                <a:gd name="connsiteY19" fmla="*/ 1722119 h 1864967"/>
                <a:gd name="connsiteX20" fmla="*/ 6386562 w 7765306"/>
                <a:gd name="connsiteY20" fmla="*/ 1861661 h 1864967"/>
                <a:gd name="connsiteX21" fmla="*/ 6660883 w 7765306"/>
                <a:gd name="connsiteY21" fmla="*/ 1816894 h 1864967"/>
                <a:gd name="connsiteX22" fmla="*/ 6828046 w 7765306"/>
                <a:gd name="connsiteY22" fmla="*/ 1783080 h 1864967"/>
                <a:gd name="connsiteX23" fmla="*/ 7765306 w 7765306"/>
                <a:gd name="connsiteY23" fmla="*/ 1600200 h 1864967"/>
                <a:gd name="connsiteX24" fmla="*/ 7765306 w 7765306"/>
                <a:gd name="connsiteY24" fmla="*/ 632460 h 1864967"/>
                <a:gd name="connsiteX25" fmla="*/ 4903996 w 7765306"/>
                <a:gd name="connsiteY25" fmla="*/ 433070 h 1864967"/>
                <a:gd name="connsiteX26" fmla="*/ 3787666 w 7765306"/>
                <a:gd name="connsiteY26" fmla="*/ 129540 h 1864967"/>
                <a:gd name="connsiteX27" fmla="*/ 3071386 w 7765306"/>
                <a:gd name="connsiteY27" fmla="*/ 45720 h 1864967"/>
                <a:gd name="connsiteX28" fmla="*/ 2515126 w 7765306"/>
                <a:gd name="connsiteY28" fmla="*/ 15240 h 1864967"/>
                <a:gd name="connsiteX29" fmla="*/ 2461786 w 7765306"/>
                <a:gd name="connsiteY29" fmla="*/ 0 h 1864967"/>
                <a:gd name="connsiteX0" fmla="*/ 2461786 w 7765306"/>
                <a:gd name="connsiteY0" fmla="*/ 0 h 1864967"/>
                <a:gd name="connsiteX1" fmla="*/ 3010426 w 7765306"/>
                <a:gd name="connsiteY1" fmla="*/ 251460 h 1864967"/>
                <a:gd name="connsiteX2" fmla="*/ 2774206 w 7765306"/>
                <a:gd name="connsiteY2" fmla="*/ 342900 h 1864967"/>
                <a:gd name="connsiteX3" fmla="*/ 2644666 w 7765306"/>
                <a:gd name="connsiteY3" fmla="*/ 396240 h 1864967"/>
                <a:gd name="connsiteX4" fmla="*/ 1402607 w 7765306"/>
                <a:gd name="connsiteY4" fmla="*/ 556260 h 1864967"/>
                <a:gd name="connsiteX5" fmla="*/ 526 w 7765306"/>
                <a:gd name="connsiteY5" fmla="*/ 624840 h 1864967"/>
                <a:gd name="connsiteX6" fmla="*/ 853014 w 7765306"/>
                <a:gd name="connsiteY6" fmla="*/ 1236345 h 1864967"/>
                <a:gd name="connsiteX7" fmla="*/ 1484046 w 7765306"/>
                <a:gd name="connsiteY7" fmla="*/ 1431131 h 1864967"/>
                <a:gd name="connsiteX8" fmla="*/ 1733125 w 7765306"/>
                <a:gd name="connsiteY8" fmla="*/ 1537811 h 1864967"/>
                <a:gd name="connsiteX9" fmla="*/ 2385587 w 7765306"/>
                <a:gd name="connsiteY9" fmla="*/ 1699260 h 1864967"/>
                <a:gd name="connsiteX10" fmla="*/ 2545606 w 7765306"/>
                <a:gd name="connsiteY10" fmla="*/ 1691640 h 1864967"/>
                <a:gd name="connsiteX11" fmla="*/ 2658478 w 7765306"/>
                <a:gd name="connsiteY11" fmla="*/ 1663540 h 1864967"/>
                <a:gd name="connsiteX12" fmla="*/ 2839452 w 7765306"/>
                <a:gd name="connsiteY12" fmla="*/ 1546383 h 1864967"/>
                <a:gd name="connsiteX13" fmla="*/ 3216166 w 7765306"/>
                <a:gd name="connsiteY13" fmla="*/ 1546860 h 1864967"/>
                <a:gd name="connsiteX14" fmla="*/ 3336658 w 7765306"/>
                <a:gd name="connsiteY14" fmla="*/ 1468755 h 1864967"/>
                <a:gd name="connsiteX15" fmla="*/ 3540016 w 7765306"/>
                <a:gd name="connsiteY15" fmla="*/ 1407319 h 1864967"/>
                <a:gd name="connsiteX16" fmla="*/ 4944953 w 7765306"/>
                <a:gd name="connsiteY16" fmla="*/ 1309687 h 1864967"/>
                <a:gd name="connsiteX17" fmla="*/ 5375008 w 7765306"/>
                <a:gd name="connsiteY17" fmla="*/ 1473994 h 1864967"/>
                <a:gd name="connsiteX18" fmla="*/ 5898883 w 7765306"/>
                <a:gd name="connsiteY18" fmla="*/ 1683544 h 1864967"/>
                <a:gd name="connsiteX19" fmla="*/ 6165106 w 7765306"/>
                <a:gd name="connsiteY19" fmla="*/ 1722119 h 1864967"/>
                <a:gd name="connsiteX20" fmla="*/ 6386562 w 7765306"/>
                <a:gd name="connsiteY20" fmla="*/ 1861661 h 1864967"/>
                <a:gd name="connsiteX21" fmla="*/ 6660883 w 7765306"/>
                <a:gd name="connsiteY21" fmla="*/ 1816894 h 1864967"/>
                <a:gd name="connsiteX22" fmla="*/ 6768040 w 7765306"/>
                <a:gd name="connsiteY22" fmla="*/ 1831181 h 1864967"/>
                <a:gd name="connsiteX23" fmla="*/ 6828046 w 7765306"/>
                <a:gd name="connsiteY23" fmla="*/ 1783080 h 1864967"/>
                <a:gd name="connsiteX24" fmla="*/ 7765306 w 7765306"/>
                <a:gd name="connsiteY24" fmla="*/ 1600200 h 1864967"/>
                <a:gd name="connsiteX25" fmla="*/ 7765306 w 7765306"/>
                <a:gd name="connsiteY25" fmla="*/ 632460 h 1864967"/>
                <a:gd name="connsiteX26" fmla="*/ 4903996 w 7765306"/>
                <a:gd name="connsiteY26" fmla="*/ 433070 h 1864967"/>
                <a:gd name="connsiteX27" fmla="*/ 3787666 w 7765306"/>
                <a:gd name="connsiteY27" fmla="*/ 129540 h 1864967"/>
                <a:gd name="connsiteX28" fmla="*/ 3071386 w 7765306"/>
                <a:gd name="connsiteY28" fmla="*/ 45720 h 1864967"/>
                <a:gd name="connsiteX29" fmla="*/ 2515126 w 7765306"/>
                <a:gd name="connsiteY29" fmla="*/ 15240 h 1864967"/>
                <a:gd name="connsiteX30" fmla="*/ 2461786 w 7765306"/>
                <a:gd name="connsiteY30" fmla="*/ 0 h 1864967"/>
                <a:gd name="connsiteX0" fmla="*/ 2461786 w 7765306"/>
                <a:gd name="connsiteY0" fmla="*/ 0 h 1864967"/>
                <a:gd name="connsiteX1" fmla="*/ 3010426 w 7765306"/>
                <a:gd name="connsiteY1" fmla="*/ 251460 h 1864967"/>
                <a:gd name="connsiteX2" fmla="*/ 2774206 w 7765306"/>
                <a:gd name="connsiteY2" fmla="*/ 342900 h 1864967"/>
                <a:gd name="connsiteX3" fmla="*/ 2644666 w 7765306"/>
                <a:gd name="connsiteY3" fmla="*/ 396240 h 1864967"/>
                <a:gd name="connsiteX4" fmla="*/ 1402607 w 7765306"/>
                <a:gd name="connsiteY4" fmla="*/ 556260 h 1864967"/>
                <a:gd name="connsiteX5" fmla="*/ 526 w 7765306"/>
                <a:gd name="connsiteY5" fmla="*/ 624840 h 1864967"/>
                <a:gd name="connsiteX6" fmla="*/ 853014 w 7765306"/>
                <a:gd name="connsiteY6" fmla="*/ 1236345 h 1864967"/>
                <a:gd name="connsiteX7" fmla="*/ 1484046 w 7765306"/>
                <a:gd name="connsiteY7" fmla="*/ 1431131 h 1864967"/>
                <a:gd name="connsiteX8" fmla="*/ 1733125 w 7765306"/>
                <a:gd name="connsiteY8" fmla="*/ 1537811 h 1864967"/>
                <a:gd name="connsiteX9" fmla="*/ 2385587 w 7765306"/>
                <a:gd name="connsiteY9" fmla="*/ 1699260 h 1864967"/>
                <a:gd name="connsiteX10" fmla="*/ 2545606 w 7765306"/>
                <a:gd name="connsiteY10" fmla="*/ 1691640 h 1864967"/>
                <a:gd name="connsiteX11" fmla="*/ 2658478 w 7765306"/>
                <a:gd name="connsiteY11" fmla="*/ 1663540 h 1864967"/>
                <a:gd name="connsiteX12" fmla="*/ 2839452 w 7765306"/>
                <a:gd name="connsiteY12" fmla="*/ 1546383 h 1864967"/>
                <a:gd name="connsiteX13" fmla="*/ 3216166 w 7765306"/>
                <a:gd name="connsiteY13" fmla="*/ 1546860 h 1864967"/>
                <a:gd name="connsiteX14" fmla="*/ 3336658 w 7765306"/>
                <a:gd name="connsiteY14" fmla="*/ 1468755 h 1864967"/>
                <a:gd name="connsiteX15" fmla="*/ 3540016 w 7765306"/>
                <a:gd name="connsiteY15" fmla="*/ 1407319 h 1864967"/>
                <a:gd name="connsiteX16" fmla="*/ 4944953 w 7765306"/>
                <a:gd name="connsiteY16" fmla="*/ 1309687 h 1864967"/>
                <a:gd name="connsiteX17" fmla="*/ 5375008 w 7765306"/>
                <a:gd name="connsiteY17" fmla="*/ 1473994 h 1864967"/>
                <a:gd name="connsiteX18" fmla="*/ 5898883 w 7765306"/>
                <a:gd name="connsiteY18" fmla="*/ 1683544 h 1864967"/>
                <a:gd name="connsiteX19" fmla="*/ 6165106 w 7765306"/>
                <a:gd name="connsiteY19" fmla="*/ 1722119 h 1864967"/>
                <a:gd name="connsiteX20" fmla="*/ 6386562 w 7765306"/>
                <a:gd name="connsiteY20" fmla="*/ 1861661 h 1864967"/>
                <a:gd name="connsiteX21" fmla="*/ 6660883 w 7765306"/>
                <a:gd name="connsiteY21" fmla="*/ 1816894 h 1864967"/>
                <a:gd name="connsiteX22" fmla="*/ 6768040 w 7765306"/>
                <a:gd name="connsiteY22" fmla="*/ 1831181 h 1864967"/>
                <a:gd name="connsiteX23" fmla="*/ 6820902 w 7765306"/>
                <a:gd name="connsiteY23" fmla="*/ 1783080 h 1864967"/>
                <a:gd name="connsiteX24" fmla="*/ 7765306 w 7765306"/>
                <a:gd name="connsiteY24" fmla="*/ 1600200 h 1864967"/>
                <a:gd name="connsiteX25" fmla="*/ 7765306 w 7765306"/>
                <a:gd name="connsiteY25" fmla="*/ 632460 h 1864967"/>
                <a:gd name="connsiteX26" fmla="*/ 4903996 w 7765306"/>
                <a:gd name="connsiteY26" fmla="*/ 433070 h 1864967"/>
                <a:gd name="connsiteX27" fmla="*/ 3787666 w 7765306"/>
                <a:gd name="connsiteY27" fmla="*/ 129540 h 1864967"/>
                <a:gd name="connsiteX28" fmla="*/ 3071386 w 7765306"/>
                <a:gd name="connsiteY28" fmla="*/ 45720 h 1864967"/>
                <a:gd name="connsiteX29" fmla="*/ 2515126 w 7765306"/>
                <a:gd name="connsiteY29" fmla="*/ 15240 h 1864967"/>
                <a:gd name="connsiteX30" fmla="*/ 2461786 w 7765306"/>
                <a:gd name="connsiteY30" fmla="*/ 0 h 1864967"/>
                <a:gd name="connsiteX0" fmla="*/ 2461786 w 7765306"/>
                <a:gd name="connsiteY0" fmla="*/ 0 h 1864967"/>
                <a:gd name="connsiteX1" fmla="*/ 3010426 w 7765306"/>
                <a:gd name="connsiteY1" fmla="*/ 251460 h 1864967"/>
                <a:gd name="connsiteX2" fmla="*/ 2774206 w 7765306"/>
                <a:gd name="connsiteY2" fmla="*/ 342900 h 1864967"/>
                <a:gd name="connsiteX3" fmla="*/ 2644666 w 7765306"/>
                <a:gd name="connsiteY3" fmla="*/ 396240 h 1864967"/>
                <a:gd name="connsiteX4" fmla="*/ 1402607 w 7765306"/>
                <a:gd name="connsiteY4" fmla="*/ 556260 h 1864967"/>
                <a:gd name="connsiteX5" fmla="*/ 526 w 7765306"/>
                <a:gd name="connsiteY5" fmla="*/ 624840 h 1864967"/>
                <a:gd name="connsiteX6" fmla="*/ 853014 w 7765306"/>
                <a:gd name="connsiteY6" fmla="*/ 1236345 h 1864967"/>
                <a:gd name="connsiteX7" fmla="*/ 1484046 w 7765306"/>
                <a:gd name="connsiteY7" fmla="*/ 1431131 h 1864967"/>
                <a:gd name="connsiteX8" fmla="*/ 1733125 w 7765306"/>
                <a:gd name="connsiteY8" fmla="*/ 1537811 h 1864967"/>
                <a:gd name="connsiteX9" fmla="*/ 2385587 w 7765306"/>
                <a:gd name="connsiteY9" fmla="*/ 1699260 h 1864967"/>
                <a:gd name="connsiteX10" fmla="*/ 2545606 w 7765306"/>
                <a:gd name="connsiteY10" fmla="*/ 1691640 h 1864967"/>
                <a:gd name="connsiteX11" fmla="*/ 2658478 w 7765306"/>
                <a:gd name="connsiteY11" fmla="*/ 1663540 h 1864967"/>
                <a:gd name="connsiteX12" fmla="*/ 2839452 w 7765306"/>
                <a:gd name="connsiteY12" fmla="*/ 1546383 h 1864967"/>
                <a:gd name="connsiteX13" fmla="*/ 3216166 w 7765306"/>
                <a:gd name="connsiteY13" fmla="*/ 1546860 h 1864967"/>
                <a:gd name="connsiteX14" fmla="*/ 3336658 w 7765306"/>
                <a:gd name="connsiteY14" fmla="*/ 1468755 h 1864967"/>
                <a:gd name="connsiteX15" fmla="*/ 3540016 w 7765306"/>
                <a:gd name="connsiteY15" fmla="*/ 1407319 h 1864967"/>
                <a:gd name="connsiteX16" fmla="*/ 4944953 w 7765306"/>
                <a:gd name="connsiteY16" fmla="*/ 1309687 h 1864967"/>
                <a:gd name="connsiteX17" fmla="*/ 5375008 w 7765306"/>
                <a:gd name="connsiteY17" fmla="*/ 1473994 h 1864967"/>
                <a:gd name="connsiteX18" fmla="*/ 5898883 w 7765306"/>
                <a:gd name="connsiteY18" fmla="*/ 1683544 h 1864967"/>
                <a:gd name="connsiteX19" fmla="*/ 6165106 w 7765306"/>
                <a:gd name="connsiteY19" fmla="*/ 1722119 h 1864967"/>
                <a:gd name="connsiteX20" fmla="*/ 6386562 w 7765306"/>
                <a:gd name="connsiteY20" fmla="*/ 1861661 h 1864967"/>
                <a:gd name="connsiteX21" fmla="*/ 6660883 w 7765306"/>
                <a:gd name="connsiteY21" fmla="*/ 1816894 h 1864967"/>
                <a:gd name="connsiteX22" fmla="*/ 6768040 w 7765306"/>
                <a:gd name="connsiteY22" fmla="*/ 1831181 h 1864967"/>
                <a:gd name="connsiteX23" fmla="*/ 6916152 w 7765306"/>
                <a:gd name="connsiteY23" fmla="*/ 1756886 h 1864967"/>
                <a:gd name="connsiteX24" fmla="*/ 7765306 w 7765306"/>
                <a:gd name="connsiteY24" fmla="*/ 1600200 h 1864967"/>
                <a:gd name="connsiteX25" fmla="*/ 7765306 w 7765306"/>
                <a:gd name="connsiteY25" fmla="*/ 632460 h 1864967"/>
                <a:gd name="connsiteX26" fmla="*/ 4903996 w 7765306"/>
                <a:gd name="connsiteY26" fmla="*/ 433070 h 1864967"/>
                <a:gd name="connsiteX27" fmla="*/ 3787666 w 7765306"/>
                <a:gd name="connsiteY27" fmla="*/ 129540 h 1864967"/>
                <a:gd name="connsiteX28" fmla="*/ 3071386 w 7765306"/>
                <a:gd name="connsiteY28" fmla="*/ 45720 h 1864967"/>
                <a:gd name="connsiteX29" fmla="*/ 2515126 w 7765306"/>
                <a:gd name="connsiteY29" fmla="*/ 15240 h 1864967"/>
                <a:gd name="connsiteX30" fmla="*/ 2461786 w 7765306"/>
                <a:gd name="connsiteY30" fmla="*/ 0 h 1864967"/>
                <a:gd name="connsiteX0" fmla="*/ 2461786 w 7765306"/>
                <a:gd name="connsiteY0" fmla="*/ 0 h 1864967"/>
                <a:gd name="connsiteX1" fmla="*/ 3010426 w 7765306"/>
                <a:gd name="connsiteY1" fmla="*/ 251460 h 1864967"/>
                <a:gd name="connsiteX2" fmla="*/ 2774206 w 7765306"/>
                <a:gd name="connsiteY2" fmla="*/ 342900 h 1864967"/>
                <a:gd name="connsiteX3" fmla="*/ 2644666 w 7765306"/>
                <a:gd name="connsiteY3" fmla="*/ 396240 h 1864967"/>
                <a:gd name="connsiteX4" fmla="*/ 1402607 w 7765306"/>
                <a:gd name="connsiteY4" fmla="*/ 556260 h 1864967"/>
                <a:gd name="connsiteX5" fmla="*/ 526 w 7765306"/>
                <a:gd name="connsiteY5" fmla="*/ 624840 h 1864967"/>
                <a:gd name="connsiteX6" fmla="*/ 853014 w 7765306"/>
                <a:gd name="connsiteY6" fmla="*/ 1236345 h 1864967"/>
                <a:gd name="connsiteX7" fmla="*/ 1484046 w 7765306"/>
                <a:gd name="connsiteY7" fmla="*/ 1431131 h 1864967"/>
                <a:gd name="connsiteX8" fmla="*/ 1733125 w 7765306"/>
                <a:gd name="connsiteY8" fmla="*/ 1537811 h 1864967"/>
                <a:gd name="connsiteX9" fmla="*/ 2385587 w 7765306"/>
                <a:gd name="connsiteY9" fmla="*/ 1699260 h 1864967"/>
                <a:gd name="connsiteX10" fmla="*/ 2545606 w 7765306"/>
                <a:gd name="connsiteY10" fmla="*/ 1691640 h 1864967"/>
                <a:gd name="connsiteX11" fmla="*/ 2658478 w 7765306"/>
                <a:gd name="connsiteY11" fmla="*/ 1663540 h 1864967"/>
                <a:gd name="connsiteX12" fmla="*/ 2839452 w 7765306"/>
                <a:gd name="connsiteY12" fmla="*/ 1546383 h 1864967"/>
                <a:gd name="connsiteX13" fmla="*/ 3216166 w 7765306"/>
                <a:gd name="connsiteY13" fmla="*/ 1546860 h 1864967"/>
                <a:gd name="connsiteX14" fmla="*/ 3336658 w 7765306"/>
                <a:gd name="connsiteY14" fmla="*/ 1468755 h 1864967"/>
                <a:gd name="connsiteX15" fmla="*/ 3540016 w 7765306"/>
                <a:gd name="connsiteY15" fmla="*/ 1407319 h 1864967"/>
                <a:gd name="connsiteX16" fmla="*/ 4944953 w 7765306"/>
                <a:gd name="connsiteY16" fmla="*/ 1309687 h 1864967"/>
                <a:gd name="connsiteX17" fmla="*/ 5375008 w 7765306"/>
                <a:gd name="connsiteY17" fmla="*/ 1473994 h 1864967"/>
                <a:gd name="connsiteX18" fmla="*/ 5898883 w 7765306"/>
                <a:gd name="connsiteY18" fmla="*/ 1683544 h 1864967"/>
                <a:gd name="connsiteX19" fmla="*/ 6165106 w 7765306"/>
                <a:gd name="connsiteY19" fmla="*/ 1722119 h 1864967"/>
                <a:gd name="connsiteX20" fmla="*/ 6386562 w 7765306"/>
                <a:gd name="connsiteY20" fmla="*/ 1861661 h 1864967"/>
                <a:gd name="connsiteX21" fmla="*/ 6660883 w 7765306"/>
                <a:gd name="connsiteY21" fmla="*/ 1816894 h 1864967"/>
                <a:gd name="connsiteX22" fmla="*/ 6768040 w 7765306"/>
                <a:gd name="connsiteY22" fmla="*/ 1831181 h 1864967"/>
                <a:gd name="connsiteX23" fmla="*/ 6916152 w 7765306"/>
                <a:gd name="connsiteY23" fmla="*/ 1756886 h 1864967"/>
                <a:gd name="connsiteX24" fmla="*/ 7765306 w 7765306"/>
                <a:gd name="connsiteY24" fmla="*/ 1600200 h 1864967"/>
                <a:gd name="connsiteX25" fmla="*/ 7765306 w 7765306"/>
                <a:gd name="connsiteY25" fmla="*/ 632460 h 1864967"/>
                <a:gd name="connsiteX26" fmla="*/ 4903996 w 7765306"/>
                <a:gd name="connsiteY26" fmla="*/ 433070 h 1864967"/>
                <a:gd name="connsiteX27" fmla="*/ 3787666 w 7765306"/>
                <a:gd name="connsiteY27" fmla="*/ 129540 h 1864967"/>
                <a:gd name="connsiteX28" fmla="*/ 3071386 w 7765306"/>
                <a:gd name="connsiteY28" fmla="*/ 45720 h 1864967"/>
                <a:gd name="connsiteX29" fmla="*/ 2515126 w 7765306"/>
                <a:gd name="connsiteY29" fmla="*/ 15240 h 1864967"/>
                <a:gd name="connsiteX30" fmla="*/ 2461786 w 7765306"/>
                <a:gd name="connsiteY30" fmla="*/ 0 h 1864967"/>
                <a:gd name="connsiteX0" fmla="*/ 2461786 w 7765306"/>
                <a:gd name="connsiteY0" fmla="*/ 0 h 1864967"/>
                <a:gd name="connsiteX1" fmla="*/ 3010426 w 7765306"/>
                <a:gd name="connsiteY1" fmla="*/ 251460 h 1864967"/>
                <a:gd name="connsiteX2" fmla="*/ 2774206 w 7765306"/>
                <a:gd name="connsiteY2" fmla="*/ 342900 h 1864967"/>
                <a:gd name="connsiteX3" fmla="*/ 2644666 w 7765306"/>
                <a:gd name="connsiteY3" fmla="*/ 396240 h 1864967"/>
                <a:gd name="connsiteX4" fmla="*/ 1402607 w 7765306"/>
                <a:gd name="connsiteY4" fmla="*/ 556260 h 1864967"/>
                <a:gd name="connsiteX5" fmla="*/ 526 w 7765306"/>
                <a:gd name="connsiteY5" fmla="*/ 624840 h 1864967"/>
                <a:gd name="connsiteX6" fmla="*/ 853014 w 7765306"/>
                <a:gd name="connsiteY6" fmla="*/ 1236345 h 1864967"/>
                <a:gd name="connsiteX7" fmla="*/ 1484046 w 7765306"/>
                <a:gd name="connsiteY7" fmla="*/ 1431131 h 1864967"/>
                <a:gd name="connsiteX8" fmla="*/ 1733125 w 7765306"/>
                <a:gd name="connsiteY8" fmla="*/ 1537811 h 1864967"/>
                <a:gd name="connsiteX9" fmla="*/ 2385587 w 7765306"/>
                <a:gd name="connsiteY9" fmla="*/ 1699260 h 1864967"/>
                <a:gd name="connsiteX10" fmla="*/ 2545606 w 7765306"/>
                <a:gd name="connsiteY10" fmla="*/ 1691640 h 1864967"/>
                <a:gd name="connsiteX11" fmla="*/ 2658478 w 7765306"/>
                <a:gd name="connsiteY11" fmla="*/ 1663540 h 1864967"/>
                <a:gd name="connsiteX12" fmla="*/ 2839452 w 7765306"/>
                <a:gd name="connsiteY12" fmla="*/ 1546383 h 1864967"/>
                <a:gd name="connsiteX13" fmla="*/ 3216166 w 7765306"/>
                <a:gd name="connsiteY13" fmla="*/ 1546860 h 1864967"/>
                <a:gd name="connsiteX14" fmla="*/ 3336658 w 7765306"/>
                <a:gd name="connsiteY14" fmla="*/ 1468755 h 1864967"/>
                <a:gd name="connsiteX15" fmla="*/ 3540016 w 7765306"/>
                <a:gd name="connsiteY15" fmla="*/ 1407319 h 1864967"/>
                <a:gd name="connsiteX16" fmla="*/ 4944953 w 7765306"/>
                <a:gd name="connsiteY16" fmla="*/ 1309687 h 1864967"/>
                <a:gd name="connsiteX17" fmla="*/ 5375008 w 7765306"/>
                <a:gd name="connsiteY17" fmla="*/ 1473994 h 1864967"/>
                <a:gd name="connsiteX18" fmla="*/ 5898883 w 7765306"/>
                <a:gd name="connsiteY18" fmla="*/ 1683544 h 1864967"/>
                <a:gd name="connsiteX19" fmla="*/ 6165106 w 7765306"/>
                <a:gd name="connsiteY19" fmla="*/ 1722119 h 1864967"/>
                <a:gd name="connsiteX20" fmla="*/ 6386562 w 7765306"/>
                <a:gd name="connsiteY20" fmla="*/ 1861661 h 1864967"/>
                <a:gd name="connsiteX21" fmla="*/ 6660883 w 7765306"/>
                <a:gd name="connsiteY21" fmla="*/ 1816894 h 1864967"/>
                <a:gd name="connsiteX22" fmla="*/ 6768040 w 7765306"/>
                <a:gd name="connsiteY22" fmla="*/ 1831181 h 1864967"/>
                <a:gd name="connsiteX23" fmla="*/ 6951870 w 7765306"/>
                <a:gd name="connsiteY23" fmla="*/ 1754505 h 1864967"/>
                <a:gd name="connsiteX24" fmla="*/ 7765306 w 7765306"/>
                <a:gd name="connsiteY24" fmla="*/ 1600200 h 1864967"/>
                <a:gd name="connsiteX25" fmla="*/ 7765306 w 7765306"/>
                <a:gd name="connsiteY25" fmla="*/ 632460 h 1864967"/>
                <a:gd name="connsiteX26" fmla="*/ 4903996 w 7765306"/>
                <a:gd name="connsiteY26" fmla="*/ 433070 h 1864967"/>
                <a:gd name="connsiteX27" fmla="*/ 3787666 w 7765306"/>
                <a:gd name="connsiteY27" fmla="*/ 129540 h 1864967"/>
                <a:gd name="connsiteX28" fmla="*/ 3071386 w 7765306"/>
                <a:gd name="connsiteY28" fmla="*/ 45720 h 1864967"/>
                <a:gd name="connsiteX29" fmla="*/ 2515126 w 7765306"/>
                <a:gd name="connsiteY29" fmla="*/ 15240 h 1864967"/>
                <a:gd name="connsiteX30" fmla="*/ 2461786 w 7765306"/>
                <a:gd name="connsiteY30" fmla="*/ 0 h 1864967"/>
                <a:gd name="connsiteX0" fmla="*/ 2461786 w 7772449"/>
                <a:gd name="connsiteY0" fmla="*/ 0 h 1864967"/>
                <a:gd name="connsiteX1" fmla="*/ 3010426 w 7772449"/>
                <a:gd name="connsiteY1" fmla="*/ 251460 h 1864967"/>
                <a:gd name="connsiteX2" fmla="*/ 2774206 w 7772449"/>
                <a:gd name="connsiteY2" fmla="*/ 342900 h 1864967"/>
                <a:gd name="connsiteX3" fmla="*/ 2644666 w 7772449"/>
                <a:gd name="connsiteY3" fmla="*/ 396240 h 1864967"/>
                <a:gd name="connsiteX4" fmla="*/ 1402607 w 7772449"/>
                <a:gd name="connsiteY4" fmla="*/ 556260 h 1864967"/>
                <a:gd name="connsiteX5" fmla="*/ 526 w 7772449"/>
                <a:gd name="connsiteY5" fmla="*/ 624840 h 1864967"/>
                <a:gd name="connsiteX6" fmla="*/ 853014 w 7772449"/>
                <a:gd name="connsiteY6" fmla="*/ 1236345 h 1864967"/>
                <a:gd name="connsiteX7" fmla="*/ 1484046 w 7772449"/>
                <a:gd name="connsiteY7" fmla="*/ 1431131 h 1864967"/>
                <a:gd name="connsiteX8" fmla="*/ 1733125 w 7772449"/>
                <a:gd name="connsiteY8" fmla="*/ 1537811 h 1864967"/>
                <a:gd name="connsiteX9" fmla="*/ 2385587 w 7772449"/>
                <a:gd name="connsiteY9" fmla="*/ 1699260 h 1864967"/>
                <a:gd name="connsiteX10" fmla="*/ 2545606 w 7772449"/>
                <a:gd name="connsiteY10" fmla="*/ 1691640 h 1864967"/>
                <a:gd name="connsiteX11" fmla="*/ 2658478 w 7772449"/>
                <a:gd name="connsiteY11" fmla="*/ 1663540 h 1864967"/>
                <a:gd name="connsiteX12" fmla="*/ 2839452 w 7772449"/>
                <a:gd name="connsiteY12" fmla="*/ 1546383 h 1864967"/>
                <a:gd name="connsiteX13" fmla="*/ 3216166 w 7772449"/>
                <a:gd name="connsiteY13" fmla="*/ 1546860 h 1864967"/>
                <a:gd name="connsiteX14" fmla="*/ 3336658 w 7772449"/>
                <a:gd name="connsiteY14" fmla="*/ 1468755 h 1864967"/>
                <a:gd name="connsiteX15" fmla="*/ 3540016 w 7772449"/>
                <a:gd name="connsiteY15" fmla="*/ 1407319 h 1864967"/>
                <a:gd name="connsiteX16" fmla="*/ 4944953 w 7772449"/>
                <a:gd name="connsiteY16" fmla="*/ 1309687 h 1864967"/>
                <a:gd name="connsiteX17" fmla="*/ 5375008 w 7772449"/>
                <a:gd name="connsiteY17" fmla="*/ 1473994 h 1864967"/>
                <a:gd name="connsiteX18" fmla="*/ 5898883 w 7772449"/>
                <a:gd name="connsiteY18" fmla="*/ 1683544 h 1864967"/>
                <a:gd name="connsiteX19" fmla="*/ 6165106 w 7772449"/>
                <a:gd name="connsiteY19" fmla="*/ 1722119 h 1864967"/>
                <a:gd name="connsiteX20" fmla="*/ 6386562 w 7772449"/>
                <a:gd name="connsiteY20" fmla="*/ 1861661 h 1864967"/>
                <a:gd name="connsiteX21" fmla="*/ 6660883 w 7772449"/>
                <a:gd name="connsiteY21" fmla="*/ 1816894 h 1864967"/>
                <a:gd name="connsiteX22" fmla="*/ 6768040 w 7772449"/>
                <a:gd name="connsiteY22" fmla="*/ 1831181 h 1864967"/>
                <a:gd name="connsiteX23" fmla="*/ 6951870 w 7772449"/>
                <a:gd name="connsiteY23" fmla="*/ 1754505 h 1864967"/>
                <a:gd name="connsiteX24" fmla="*/ 7772449 w 7772449"/>
                <a:gd name="connsiteY24" fmla="*/ 1600200 h 1864967"/>
                <a:gd name="connsiteX25" fmla="*/ 7765306 w 7772449"/>
                <a:gd name="connsiteY25" fmla="*/ 632460 h 1864967"/>
                <a:gd name="connsiteX26" fmla="*/ 4903996 w 7772449"/>
                <a:gd name="connsiteY26" fmla="*/ 433070 h 1864967"/>
                <a:gd name="connsiteX27" fmla="*/ 3787666 w 7772449"/>
                <a:gd name="connsiteY27" fmla="*/ 129540 h 1864967"/>
                <a:gd name="connsiteX28" fmla="*/ 3071386 w 7772449"/>
                <a:gd name="connsiteY28" fmla="*/ 45720 h 1864967"/>
                <a:gd name="connsiteX29" fmla="*/ 2515126 w 7772449"/>
                <a:gd name="connsiteY29" fmla="*/ 15240 h 1864967"/>
                <a:gd name="connsiteX30" fmla="*/ 2461786 w 7772449"/>
                <a:gd name="connsiteY30" fmla="*/ 0 h 1864967"/>
                <a:gd name="connsiteX0" fmla="*/ 2461786 w 7772449"/>
                <a:gd name="connsiteY0" fmla="*/ 0 h 1864967"/>
                <a:gd name="connsiteX1" fmla="*/ 3010426 w 7772449"/>
                <a:gd name="connsiteY1" fmla="*/ 251460 h 1864967"/>
                <a:gd name="connsiteX2" fmla="*/ 2774206 w 7772449"/>
                <a:gd name="connsiteY2" fmla="*/ 342900 h 1864967"/>
                <a:gd name="connsiteX3" fmla="*/ 2644666 w 7772449"/>
                <a:gd name="connsiteY3" fmla="*/ 396240 h 1864967"/>
                <a:gd name="connsiteX4" fmla="*/ 1402607 w 7772449"/>
                <a:gd name="connsiteY4" fmla="*/ 556260 h 1864967"/>
                <a:gd name="connsiteX5" fmla="*/ 526 w 7772449"/>
                <a:gd name="connsiteY5" fmla="*/ 624840 h 1864967"/>
                <a:gd name="connsiteX6" fmla="*/ 853014 w 7772449"/>
                <a:gd name="connsiteY6" fmla="*/ 1236345 h 1864967"/>
                <a:gd name="connsiteX7" fmla="*/ 1484046 w 7772449"/>
                <a:gd name="connsiteY7" fmla="*/ 1431131 h 1864967"/>
                <a:gd name="connsiteX8" fmla="*/ 1733125 w 7772449"/>
                <a:gd name="connsiteY8" fmla="*/ 1537811 h 1864967"/>
                <a:gd name="connsiteX9" fmla="*/ 2385587 w 7772449"/>
                <a:gd name="connsiteY9" fmla="*/ 1699260 h 1864967"/>
                <a:gd name="connsiteX10" fmla="*/ 2545606 w 7772449"/>
                <a:gd name="connsiteY10" fmla="*/ 1691640 h 1864967"/>
                <a:gd name="connsiteX11" fmla="*/ 2658478 w 7772449"/>
                <a:gd name="connsiteY11" fmla="*/ 1663540 h 1864967"/>
                <a:gd name="connsiteX12" fmla="*/ 2839452 w 7772449"/>
                <a:gd name="connsiteY12" fmla="*/ 1546383 h 1864967"/>
                <a:gd name="connsiteX13" fmla="*/ 3216166 w 7772449"/>
                <a:gd name="connsiteY13" fmla="*/ 1546860 h 1864967"/>
                <a:gd name="connsiteX14" fmla="*/ 3336658 w 7772449"/>
                <a:gd name="connsiteY14" fmla="*/ 1468755 h 1864967"/>
                <a:gd name="connsiteX15" fmla="*/ 3540016 w 7772449"/>
                <a:gd name="connsiteY15" fmla="*/ 1407319 h 1864967"/>
                <a:gd name="connsiteX16" fmla="*/ 4944953 w 7772449"/>
                <a:gd name="connsiteY16" fmla="*/ 1309687 h 1864967"/>
                <a:gd name="connsiteX17" fmla="*/ 5375008 w 7772449"/>
                <a:gd name="connsiteY17" fmla="*/ 1473994 h 1864967"/>
                <a:gd name="connsiteX18" fmla="*/ 5898883 w 7772449"/>
                <a:gd name="connsiteY18" fmla="*/ 1683544 h 1864967"/>
                <a:gd name="connsiteX19" fmla="*/ 6165106 w 7772449"/>
                <a:gd name="connsiteY19" fmla="*/ 1722119 h 1864967"/>
                <a:gd name="connsiteX20" fmla="*/ 6386562 w 7772449"/>
                <a:gd name="connsiteY20" fmla="*/ 1861661 h 1864967"/>
                <a:gd name="connsiteX21" fmla="*/ 6660883 w 7772449"/>
                <a:gd name="connsiteY21" fmla="*/ 1816894 h 1864967"/>
                <a:gd name="connsiteX22" fmla="*/ 6768040 w 7772449"/>
                <a:gd name="connsiteY22" fmla="*/ 1831181 h 1864967"/>
                <a:gd name="connsiteX23" fmla="*/ 6951870 w 7772449"/>
                <a:gd name="connsiteY23" fmla="*/ 1754505 h 1864967"/>
                <a:gd name="connsiteX24" fmla="*/ 7772449 w 7772449"/>
                <a:gd name="connsiteY24" fmla="*/ 1600200 h 1864967"/>
                <a:gd name="connsiteX25" fmla="*/ 7765306 w 7772449"/>
                <a:gd name="connsiteY25" fmla="*/ 632460 h 1864967"/>
                <a:gd name="connsiteX26" fmla="*/ 4903996 w 7772449"/>
                <a:gd name="connsiteY26" fmla="*/ 433070 h 1864967"/>
                <a:gd name="connsiteX27" fmla="*/ 3787666 w 7772449"/>
                <a:gd name="connsiteY27" fmla="*/ 129540 h 1864967"/>
                <a:gd name="connsiteX28" fmla="*/ 3071386 w 7772449"/>
                <a:gd name="connsiteY28" fmla="*/ 45720 h 1864967"/>
                <a:gd name="connsiteX29" fmla="*/ 2515126 w 7772449"/>
                <a:gd name="connsiteY29" fmla="*/ 15240 h 1864967"/>
                <a:gd name="connsiteX30" fmla="*/ 2461786 w 7772449"/>
                <a:gd name="connsiteY30" fmla="*/ 0 h 1864967"/>
                <a:gd name="connsiteX0" fmla="*/ 2461786 w 7772450"/>
                <a:gd name="connsiteY0" fmla="*/ 0 h 1864967"/>
                <a:gd name="connsiteX1" fmla="*/ 3010426 w 7772450"/>
                <a:gd name="connsiteY1" fmla="*/ 251460 h 1864967"/>
                <a:gd name="connsiteX2" fmla="*/ 2774206 w 7772450"/>
                <a:gd name="connsiteY2" fmla="*/ 342900 h 1864967"/>
                <a:gd name="connsiteX3" fmla="*/ 2644666 w 7772450"/>
                <a:gd name="connsiteY3" fmla="*/ 396240 h 1864967"/>
                <a:gd name="connsiteX4" fmla="*/ 1402607 w 7772450"/>
                <a:gd name="connsiteY4" fmla="*/ 556260 h 1864967"/>
                <a:gd name="connsiteX5" fmla="*/ 526 w 7772450"/>
                <a:gd name="connsiteY5" fmla="*/ 624840 h 1864967"/>
                <a:gd name="connsiteX6" fmla="*/ 853014 w 7772450"/>
                <a:gd name="connsiteY6" fmla="*/ 1236345 h 1864967"/>
                <a:gd name="connsiteX7" fmla="*/ 1484046 w 7772450"/>
                <a:gd name="connsiteY7" fmla="*/ 1431131 h 1864967"/>
                <a:gd name="connsiteX8" fmla="*/ 1733125 w 7772450"/>
                <a:gd name="connsiteY8" fmla="*/ 1537811 h 1864967"/>
                <a:gd name="connsiteX9" fmla="*/ 2385587 w 7772450"/>
                <a:gd name="connsiteY9" fmla="*/ 1699260 h 1864967"/>
                <a:gd name="connsiteX10" fmla="*/ 2545606 w 7772450"/>
                <a:gd name="connsiteY10" fmla="*/ 1691640 h 1864967"/>
                <a:gd name="connsiteX11" fmla="*/ 2658478 w 7772450"/>
                <a:gd name="connsiteY11" fmla="*/ 1663540 h 1864967"/>
                <a:gd name="connsiteX12" fmla="*/ 2839452 w 7772450"/>
                <a:gd name="connsiteY12" fmla="*/ 1546383 h 1864967"/>
                <a:gd name="connsiteX13" fmla="*/ 3216166 w 7772450"/>
                <a:gd name="connsiteY13" fmla="*/ 1546860 h 1864967"/>
                <a:gd name="connsiteX14" fmla="*/ 3336658 w 7772450"/>
                <a:gd name="connsiteY14" fmla="*/ 1468755 h 1864967"/>
                <a:gd name="connsiteX15" fmla="*/ 3540016 w 7772450"/>
                <a:gd name="connsiteY15" fmla="*/ 1407319 h 1864967"/>
                <a:gd name="connsiteX16" fmla="*/ 4944953 w 7772450"/>
                <a:gd name="connsiteY16" fmla="*/ 1309687 h 1864967"/>
                <a:gd name="connsiteX17" fmla="*/ 5375008 w 7772450"/>
                <a:gd name="connsiteY17" fmla="*/ 1473994 h 1864967"/>
                <a:gd name="connsiteX18" fmla="*/ 5898883 w 7772450"/>
                <a:gd name="connsiteY18" fmla="*/ 1683544 h 1864967"/>
                <a:gd name="connsiteX19" fmla="*/ 6165106 w 7772450"/>
                <a:gd name="connsiteY19" fmla="*/ 1722119 h 1864967"/>
                <a:gd name="connsiteX20" fmla="*/ 6386562 w 7772450"/>
                <a:gd name="connsiteY20" fmla="*/ 1861661 h 1864967"/>
                <a:gd name="connsiteX21" fmla="*/ 6660883 w 7772450"/>
                <a:gd name="connsiteY21" fmla="*/ 1816894 h 1864967"/>
                <a:gd name="connsiteX22" fmla="*/ 6768040 w 7772450"/>
                <a:gd name="connsiteY22" fmla="*/ 1831181 h 1864967"/>
                <a:gd name="connsiteX23" fmla="*/ 6951870 w 7772450"/>
                <a:gd name="connsiteY23" fmla="*/ 1754505 h 1864967"/>
                <a:gd name="connsiteX24" fmla="*/ 7772449 w 7772450"/>
                <a:gd name="connsiteY24" fmla="*/ 1600200 h 1864967"/>
                <a:gd name="connsiteX25" fmla="*/ 7772450 w 7772450"/>
                <a:gd name="connsiteY25" fmla="*/ 618173 h 1864967"/>
                <a:gd name="connsiteX26" fmla="*/ 4903996 w 7772450"/>
                <a:gd name="connsiteY26" fmla="*/ 433070 h 1864967"/>
                <a:gd name="connsiteX27" fmla="*/ 3787666 w 7772450"/>
                <a:gd name="connsiteY27" fmla="*/ 129540 h 1864967"/>
                <a:gd name="connsiteX28" fmla="*/ 3071386 w 7772450"/>
                <a:gd name="connsiteY28" fmla="*/ 45720 h 1864967"/>
                <a:gd name="connsiteX29" fmla="*/ 2515126 w 7772450"/>
                <a:gd name="connsiteY29" fmla="*/ 15240 h 1864967"/>
                <a:gd name="connsiteX30" fmla="*/ 2461786 w 7772450"/>
                <a:gd name="connsiteY30" fmla="*/ 0 h 1864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772450" h="1864967">
                  <a:moveTo>
                    <a:pt x="2461786" y="0"/>
                  </a:moveTo>
                  <a:lnTo>
                    <a:pt x="3010426" y="251460"/>
                  </a:lnTo>
                  <a:cubicBezTo>
                    <a:pt x="3060273" y="279559"/>
                    <a:pt x="2852946" y="312420"/>
                    <a:pt x="2774206" y="342900"/>
                  </a:cubicBezTo>
                  <a:cubicBezTo>
                    <a:pt x="2731026" y="360680"/>
                    <a:pt x="2873266" y="360680"/>
                    <a:pt x="2644666" y="396240"/>
                  </a:cubicBezTo>
                  <a:cubicBezTo>
                    <a:pt x="2416066" y="431800"/>
                    <a:pt x="1843297" y="518160"/>
                    <a:pt x="1402607" y="556260"/>
                  </a:cubicBezTo>
                  <a:cubicBezTo>
                    <a:pt x="961917" y="594360"/>
                    <a:pt x="60216" y="497840"/>
                    <a:pt x="526" y="624840"/>
                  </a:cubicBezTo>
                  <a:cubicBezTo>
                    <a:pt x="-19794" y="756920"/>
                    <a:pt x="553294" y="1119505"/>
                    <a:pt x="853014" y="1236345"/>
                  </a:cubicBezTo>
                  <a:cubicBezTo>
                    <a:pt x="1149082" y="1340167"/>
                    <a:pt x="1354030" y="1385649"/>
                    <a:pt x="1484046" y="1431131"/>
                  </a:cubicBezTo>
                  <a:cubicBezTo>
                    <a:pt x="1614063" y="1476613"/>
                    <a:pt x="1576915" y="1491139"/>
                    <a:pt x="1733125" y="1537811"/>
                  </a:cubicBezTo>
                  <a:cubicBezTo>
                    <a:pt x="2207629" y="1589722"/>
                    <a:pt x="2223027" y="1668780"/>
                    <a:pt x="2385587" y="1699260"/>
                  </a:cubicBezTo>
                  <a:lnTo>
                    <a:pt x="2545606" y="1691640"/>
                  </a:lnTo>
                  <a:cubicBezTo>
                    <a:pt x="2595819" y="1674765"/>
                    <a:pt x="2630273" y="1675262"/>
                    <a:pt x="2658478" y="1663540"/>
                  </a:cubicBezTo>
                  <a:cubicBezTo>
                    <a:pt x="2726740" y="1605437"/>
                    <a:pt x="2783096" y="1587816"/>
                    <a:pt x="2839452" y="1546383"/>
                  </a:cubicBezTo>
                  <a:cubicBezTo>
                    <a:pt x="2905491" y="1567973"/>
                    <a:pt x="3090595" y="1546701"/>
                    <a:pt x="3216166" y="1546860"/>
                  </a:cubicBezTo>
                  <a:cubicBezTo>
                    <a:pt x="3256330" y="1520825"/>
                    <a:pt x="3282683" y="1492012"/>
                    <a:pt x="3336658" y="1468755"/>
                  </a:cubicBezTo>
                  <a:cubicBezTo>
                    <a:pt x="3390633" y="1445498"/>
                    <a:pt x="3467467" y="1451611"/>
                    <a:pt x="3540016" y="1407319"/>
                  </a:cubicBezTo>
                  <a:cubicBezTo>
                    <a:pt x="3999597" y="1376363"/>
                    <a:pt x="4468703" y="1259681"/>
                    <a:pt x="4944953" y="1309687"/>
                  </a:cubicBezTo>
                  <a:cubicBezTo>
                    <a:pt x="5222607" y="1398984"/>
                    <a:pt x="5211654" y="1412478"/>
                    <a:pt x="5375008" y="1473994"/>
                  </a:cubicBezTo>
                  <a:cubicBezTo>
                    <a:pt x="5538362" y="1535510"/>
                    <a:pt x="5769978" y="1637030"/>
                    <a:pt x="5898883" y="1683544"/>
                  </a:cubicBezTo>
                  <a:cubicBezTo>
                    <a:pt x="6027788" y="1730058"/>
                    <a:pt x="6084621" y="1722595"/>
                    <a:pt x="6165106" y="1722119"/>
                  </a:cubicBezTo>
                  <a:cubicBezTo>
                    <a:pt x="6217494" y="1742440"/>
                    <a:pt x="6312743" y="1815147"/>
                    <a:pt x="6386562" y="1861661"/>
                  </a:cubicBezTo>
                  <a:cubicBezTo>
                    <a:pt x="6467604" y="1877854"/>
                    <a:pt x="6587302" y="1829991"/>
                    <a:pt x="6660883" y="1816894"/>
                  </a:cubicBezTo>
                  <a:cubicBezTo>
                    <a:pt x="6722875" y="1805861"/>
                    <a:pt x="6740180" y="1836817"/>
                    <a:pt x="6768040" y="1831181"/>
                  </a:cubicBezTo>
                  <a:cubicBezTo>
                    <a:pt x="6795900" y="1825545"/>
                    <a:pt x="6784469" y="1793002"/>
                    <a:pt x="6951870" y="1754505"/>
                  </a:cubicBezTo>
                  <a:cubicBezTo>
                    <a:pt x="7119271" y="1716008"/>
                    <a:pt x="7443360" y="1649254"/>
                    <a:pt x="7772449" y="1600200"/>
                  </a:cubicBezTo>
                  <a:cubicBezTo>
                    <a:pt x="7772449" y="1272858"/>
                    <a:pt x="7772450" y="945515"/>
                    <a:pt x="7772450" y="618173"/>
                  </a:cubicBezTo>
                  <a:cubicBezTo>
                    <a:pt x="7254290" y="428943"/>
                    <a:pt x="5568127" y="514509"/>
                    <a:pt x="4903996" y="433070"/>
                  </a:cubicBezTo>
                  <a:cubicBezTo>
                    <a:pt x="4239865" y="351631"/>
                    <a:pt x="4051826" y="199390"/>
                    <a:pt x="3787666" y="129540"/>
                  </a:cubicBezTo>
                  <a:cubicBezTo>
                    <a:pt x="3622725" y="99218"/>
                    <a:pt x="3311415" y="58872"/>
                    <a:pt x="3071386" y="45720"/>
                  </a:cubicBezTo>
                  <a:lnTo>
                    <a:pt x="2515126" y="15240"/>
                  </a:lnTo>
                  <a:lnTo>
                    <a:pt x="2461786" y="0"/>
                  </a:lnTo>
                  <a:close/>
                </a:path>
              </a:pathLst>
            </a:cu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Box 1029">
              <a:extLst>
                <a:ext uri="{FF2B5EF4-FFF2-40B4-BE49-F238E27FC236}">
                  <a16:creationId xmlns:a16="http://schemas.microsoft.com/office/drawing/2014/main" id="{56A6BEA5-8AE2-4F5D-9742-9F8E3F030A3B}"/>
                </a:ext>
              </a:extLst>
            </p:cNvPr>
            <p:cNvSpPr txBox="1">
              <a:spLocks noChangeArrowheads="1"/>
            </p:cNvSpPr>
            <p:nvPr/>
          </p:nvSpPr>
          <p:spPr bwMode="auto">
            <a:xfrm>
              <a:off x="4884023" y="3467100"/>
              <a:ext cx="1167820" cy="400110"/>
            </a:xfrm>
            <a:prstGeom prst="rect">
              <a:avLst/>
            </a:prstGeom>
            <a:noFill/>
            <a:ln w="9525">
              <a:noFill/>
              <a:miter lim="800000"/>
              <a:headEnd/>
              <a:tailEnd/>
            </a:ln>
            <a:effectLst/>
          </p:spPr>
          <p:txBody>
            <a:bodyPr wrap="none">
              <a:spAutoFit/>
            </a:bodyPr>
            <a:lstStyle/>
            <a:p>
              <a:pPr fontAlgn="base">
                <a:spcBef>
                  <a:spcPct val="0"/>
                </a:spcBef>
                <a:spcAft>
                  <a:spcPct val="0"/>
                </a:spcAft>
                <a:defRPr/>
              </a:pPr>
              <a:r>
                <a:rPr lang="en-US" sz="2000" dirty="0">
                  <a:solidFill>
                    <a:srgbClr val="FFFFFF"/>
                  </a:solidFill>
                  <a:effectLst>
                    <a:glow rad="76200">
                      <a:srgbClr val="000000">
                        <a:alpha val="60000"/>
                      </a:srgbClr>
                    </a:glow>
                  </a:effectLst>
                  <a:cs typeface="Calibri" pitchFamily="34" charset="0"/>
                </a:rPr>
                <a:t>Dry Moat</a:t>
              </a:r>
            </a:p>
          </p:txBody>
        </p:sp>
      </p:grpSp>
    </p:spTree>
    <p:extLst>
      <p:ext uri="{BB962C8B-B14F-4D97-AF65-F5344CB8AC3E}">
        <p14:creationId xmlns:p14="http://schemas.microsoft.com/office/powerpoint/2010/main" val="32272879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sign on the side of a dirt field&#10;&#10;Description generated with high confidence">
            <a:extLst>
              <a:ext uri="{FF2B5EF4-FFF2-40B4-BE49-F238E27FC236}">
                <a16:creationId xmlns:a16="http://schemas.microsoft.com/office/drawing/2014/main" id="{FCEC8E2F-A127-4F32-A31D-EA2968C55C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79476"/>
            <a:ext cx="9144000" cy="6099048"/>
          </a:xfrm>
          <a:prstGeom prst="rect">
            <a:avLst/>
          </a:prstGeom>
        </p:spPr>
      </p:pic>
      <p:sp>
        <p:nvSpPr>
          <p:cNvPr id="2" name="Text Placeholder 1">
            <a:extLst>
              <a:ext uri="{FF2B5EF4-FFF2-40B4-BE49-F238E27FC236}">
                <a16:creationId xmlns:a16="http://schemas.microsoft.com/office/drawing/2014/main" id="{589CA8A6-54EB-4ABC-9ABF-DDE0DBA353B3}"/>
              </a:ext>
            </a:extLst>
          </p:cNvPr>
          <p:cNvSpPr>
            <a:spLocks noGrp="1"/>
          </p:cNvSpPr>
          <p:nvPr>
            <p:ph type="body" sz="quarter" idx="10"/>
          </p:nvPr>
        </p:nvSpPr>
        <p:spPr/>
        <p:txBody>
          <a:bodyPr/>
          <a:lstStyle/>
          <a:p>
            <a:r>
              <a:rPr lang="en-US" dirty="0"/>
              <a:t>King’s Gate at Susa (from the east)</a:t>
            </a:r>
          </a:p>
        </p:txBody>
      </p:sp>
      <p:sp>
        <p:nvSpPr>
          <p:cNvPr id="3" name="Text Placeholder 2">
            <a:extLst>
              <a:ext uri="{FF2B5EF4-FFF2-40B4-BE49-F238E27FC236}">
                <a16:creationId xmlns:a16="http://schemas.microsoft.com/office/drawing/2014/main" id="{D2A247AB-2F03-4C1D-B703-1466B6A1F413}"/>
              </a:ext>
            </a:extLst>
          </p:cNvPr>
          <p:cNvSpPr>
            <a:spLocks noGrp="1"/>
          </p:cNvSpPr>
          <p:nvPr>
            <p:ph type="body" sz="quarter" idx="12"/>
          </p:nvPr>
        </p:nvSpPr>
        <p:spPr/>
        <p:txBody>
          <a:bodyPr/>
          <a:lstStyle/>
          <a:p>
            <a:r>
              <a:rPr lang="en-US" dirty="0"/>
              <a:t>4:2</a:t>
            </a:r>
          </a:p>
        </p:txBody>
      </p:sp>
      <p:sp>
        <p:nvSpPr>
          <p:cNvPr id="4" name="Title 3">
            <a:extLst>
              <a:ext uri="{FF2B5EF4-FFF2-40B4-BE49-F238E27FC236}">
                <a16:creationId xmlns:a16="http://schemas.microsoft.com/office/drawing/2014/main" id="{27F96918-9EB4-47BE-B1BC-C7DFF77CC18D}"/>
              </a:ext>
            </a:extLst>
          </p:cNvPr>
          <p:cNvSpPr>
            <a:spLocks noGrp="1"/>
          </p:cNvSpPr>
          <p:nvPr>
            <p:ph type="title"/>
          </p:nvPr>
        </p:nvSpPr>
        <p:spPr/>
        <p:txBody>
          <a:bodyPr/>
          <a:lstStyle/>
          <a:p>
            <a:r>
              <a:rPr lang="en-US" dirty="0"/>
              <a:t>He went as far as the King’s Gate, for no one was to enter the King’s Gate clothed in sackcloth</a:t>
            </a:r>
          </a:p>
        </p:txBody>
      </p:sp>
    </p:spTree>
    <p:extLst>
      <p:ext uri="{BB962C8B-B14F-4D97-AF65-F5344CB8AC3E}">
        <p14:creationId xmlns:p14="http://schemas.microsoft.com/office/powerpoint/2010/main" val="14022537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48AD255-E6B1-4E4E-8945-625740EF97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79511"/>
            <a:ext cx="9144000" cy="6098977"/>
          </a:xfrm>
          <a:prstGeom prst="rect">
            <a:avLst/>
          </a:prstGeom>
        </p:spPr>
      </p:pic>
      <p:sp>
        <p:nvSpPr>
          <p:cNvPr id="2" name="Text Placeholder 1">
            <a:extLst>
              <a:ext uri="{FF2B5EF4-FFF2-40B4-BE49-F238E27FC236}">
                <a16:creationId xmlns:a16="http://schemas.microsoft.com/office/drawing/2014/main" id="{589CA8A6-54EB-4ABC-9ABF-DDE0DBA353B3}"/>
              </a:ext>
            </a:extLst>
          </p:cNvPr>
          <p:cNvSpPr>
            <a:spLocks noGrp="1"/>
          </p:cNvSpPr>
          <p:nvPr>
            <p:ph type="body" sz="quarter" idx="10"/>
          </p:nvPr>
        </p:nvSpPr>
        <p:spPr/>
        <p:txBody>
          <a:bodyPr/>
          <a:lstStyle/>
          <a:p>
            <a:r>
              <a:rPr lang="en-US" dirty="0"/>
              <a:t>Gate of All Lands (Gate of Xerxes) at Persepolis with staircase (from the west)</a:t>
            </a:r>
          </a:p>
        </p:txBody>
      </p:sp>
      <p:sp>
        <p:nvSpPr>
          <p:cNvPr id="3" name="Text Placeholder 2">
            <a:extLst>
              <a:ext uri="{FF2B5EF4-FFF2-40B4-BE49-F238E27FC236}">
                <a16:creationId xmlns:a16="http://schemas.microsoft.com/office/drawing/2014/main" id="{D2A247AB-2F03-4C1D-B703-1466B6A1F413}"/>
              </a:ext>
            </a:extLst>
          </p:cNvPr>
          <p:cNvSpPr>
            <a:spLocks noGrp="1"/>
          </p:cNvSpPr>
          <p:nvPr>
            <p:ph type="body" sz="quarter" idx="12"/>
          </p:nvPr>
        </p:nvSpPr>
        <p:spPr/>
        <p:txBody>
          <a:bodyPr/>
          <a:lstStyle/>
          <a:p>
            <a:r>
              <a:rPr lang="en-US" dirty="0"/>
              <a:t>4:2</a:t>
            </a:r>
          </a:p>
        </p:txBody>
      </p:sp>
      <p:sp>
        <p:nvSpPr>
          <p:cNvPr id="4" name="Title 3">
            <a:extLst>
              <a:ext uri="{FF2B5EF4-FFF2-40B4-BE49-F238E27FC236}">
                <a16:creationId xmlns:a16="http://schemas.microsoft.com/office/drawing/2014/main" id="{27F96918-9EB4-47BE-B1BC-C7DFF77CC18D}"/>
              </a:ext>
            </a:extLst>
          </p:cNvPr>
          <p:cNvSpPr>
            <a:spLocks noGrp="1"/>
          </p:cNvSpPr>
          <p:nvPr>
            <p:ph type="title"/>
          </p:nvPr>
        </p:nvSpPr>
        <p:spPr/>
        <p:txBody>
          <a:bodyPr/>
          <a:lstStyle/>
          <a:p>
            <a:r>
              <a:rPr lang="en-US" dirty="0"/>
              <a:t>He went as far as the King’s Gate, for no one was to enter the King’s Gate clothed in sackcloth</a:t>
            </a:r>
          </a:p>
        </p:txBody>
      </p:sp>
    </p:spTree>
    <p:extLst>
      <p:ext uri="{BB962C8B-B14F-4D97-AF65-F5344CB8AC3E}">
        <p14:creationId xmlns:p14="http://schemas.microsoft.com/office/powerpoint/2010/main" val="31341618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9FD4D50-8DF7-410C-9404-2DF9FC0A53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79476"/>
            <a:ext cx="9144000" cy="6099048"/>
          </a:xfrm>
          <a:prstGeom prst="rect">
            <a:avLst/>
          </a:prstGeom>
        </p:spPr>
      </p:pic>
      <p:sp>
        <p:nvSpPr>
          <p:cNvPr id="2" name="Text Placeholder 1">
            <a:extLst>
              <a:ext uri="{FF2B5EF4-FFF2-40B4-BE49-F238E27FC236}">
                <a16:creationId xmlns:a16="http://schemas.microsoft.com/office/drawing/2014/main" id="{6D4AFC82-B78C-4244-AE00-D0A94C2BF399}"/>
              </a:ext>
            </a:extLst>
          </p:cNvPr>
          <p:cNvSpPr>
            <a:spLocks noGrp="1"/>
          </p:cNvSpPr>
          <p:nvPr>
            <p:ph type="body" sz="quarter" idx="10"/>
          </p:nvPr>
        </p:nvSpPr>
        <p:spPr/>
        <p:txBody>
          <a:bodyPr/>
          <a:lstStyle/>
          <a:p>
            <a:r>
              <a:rPr lang="en-US" dirty="0"/>
              <a:t>Model of a Judean village occupied by exiles in Babylonia</a:t>
            </a:r>
          </a:p>
        </p:txBody>
      </p:sp>
      <p:sp>
        <p:nvSpPr>
          <p:cNvPr id="3" name="Text Placeholder 2">
            <a:extLst>
              <a:ext uri="{FF2B5EF4-FFF2-40B4-BE49-F238E27FC236}">
                <a16:creationId xmlns:a16="http://schemas.microsoft.com/office/drawing/2014/main" id="{690747AC-E94B-4A36-8377-F0768883FA37}"/>
              </a:ext>
            </a:extLst>
          </p:cNvPr>
          <p:cNvSpPr>
            <a:spLocks noGrp="1"/>
          </p:cNvSpPr>
          <p:nvPr>
            <p:ph type="body" sz="quarter" idx="12"/>
          </p:nvPr>
        </p:nvSpPr>
        <p:spPr/>
        <p:txBody>
          <a:bodyPr/>
          <a:lstStyle/>
          <a:p>
            <a:r>
              <a:rPr lang="en-US" dirty="0"/>
              <a:t>4:3</a:t>
            </a:r>
          </a:p>
        </p:txBody>
      </p:sp>
      <p:sp>
        <p:nvSpPr>
          <p:cNvPr id="4" name="Title 3">
            <a:extLst>
              <a:ext uri="{FF2B5EF4-FFF2-40B4-BE49-F238E27FC236}">
                <a16:creationId xmlns:a16="http://schemas.microsoft.com/office/drawing/2014/main" id="{32F4CE3A-3DA8-4FC2-B6DD-92768D83D8B9}"/>
              </a:ext>
            </a:extLst>
          </p:cNvPr>
          <p:cNvSpPr>
            <a:spLocks noGrp="1"/>
          </p:cNvSpPr>
          <p:nvPr>
            <p:ph type="title"/>
          </p:nvPr>
        </p:nvSpPr>
        <p:spPr/>
        <p:txBody>
          <a:bodyPr/>
          <a:lstStyle/>
          <a:p>
            <a:r>
              <a:rPr lang="en-US" dirty="0"/>
              <a:t>In every province, wherever the king’s commandment and decree came</a:t>
            </a:r>
          </a:p>
        </p:txBody>
      </p:sp>
    </p:spTree>
    <p:extLst>
      <p:ext uri="{BB962C8B-B14F-4D97-AF65-F5344CB8AC3E}">
        <p14:creationId xmlns:p14="http://schemas.microsoft.com/office/powerpoint/2010/main" val="42661838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851F1D7-BD35-40B9-8754-0B36BBBA98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01836"/>
            <a:ext cx="9144000" cy="6054328"/>
          </a:xfrm>
          <a:prstGeom prst="rect">
            <a:avLst/>
          </a:prstGeom>
        </p:spPr>
      </p:pic>
      <p:sp>
        <p:nvSpPr>
          <p:cNvPr id="2" name="Text Placeholder 1">
            <a:extLst>
              <a:ext uri="{FF2B5EF4-FFF2-40B4-BE49-F238E27FC236}">
                <a16:creationId xmlns:a16="http://schemas.microsoft.com/office/drawing/2014/main" id="{6D4AFC82-B78C-4244-AE00-D0A94C2BF399}"/>
              </a:ext>
            </a:extLst>
          </p:cNvPr>
          <p:cNvSpPr>
            <a:spLocks noGrp="1"/>
          </p:cNvSpPr>
          <p:nvPr>
            <p:ph type="body" sz="quarter" idx="10"/>
          </p:nvPr>
        </p:nvSpPr>
        <p:spPr/>
        <p:txBody>
          <a:bodyPr/>
          <a:lstStyle/>
          <a:p>
            <a:r>
              <a:rPr lang="en-US" dirty="0"/>
              <a:t>Ancient residential area on Elephantine Island in southern Egypt</a:t>
            </a:r>
          </a:p>
        </p:txBody>
      </p:sp>
      <p:sp>
        <p:nvSpPr>
          <p:cNvPr id="3" name="Text Placeholder 2">
            <a:extLst>
              <a:ext uri="{FF2B5EF4-FFF2-40B4-BE49-F238E27FC236}">
                <a16:creationId xmlns:a16="http://schemas.microsoft.com/office/drawing/2014/main" id="{690747AC-E94B-4A36-8377-F0768883FA37}"/>
              </a:ext>
            </a:extLst>
          </p:cNvPr>
          <p:cNvSpPr>
            <a:spLocks noGrp="1"/>
          </p:cNvSpPr>
          <p:nvPr>
            <p:ph type="body" sz="quarter" idx="12"/>
          </p:nvPr>
        </p:nvSpPr>
        <p:spPr/>
        <p:txBody>
          <a:bodyPr/>
          <a:lstStyle/>
          <a:p>
            <a:r>
              <a:rPr lang="en-US" dirty="0"/>
              <a:t>4:3</a:t>
            </a:r>
          </a:p>
        </p:txBody>
      </p:sp>
      <p:sp>
        <p:nvSpPr>
          <p:cNvPr id="4" name="Title 3">
            <a:extLst>
              <a:ext uri="{FF2B5EF4-FFF2-40B4-BE49-F238E27FC236}">
                <a16:creationId xmlns:a16="http://schemas.microsoft.com/office/drawing/2014/main" id="{32F4CE3A-3DA8-4FC2-B6DD-92768D83D8B9}"/>
              </a:ext>
            </a:extLst>
          </p:cNvPr>
          <p:cNvSpPr>
            <a:spLocks noGrp="1"/>
          </p:cNvSpPr>
          <p:nvPr>
            <p:ph type="title"/>
          </p:nvPr>
        </p:nvSpPr>
        <p:spPr/>
        <p:txBody>
          <a:bodyPr/>
          <a:lstStyle/>
          <a:p>
            <a:r>
              <a:rPr lang="en-US" dirty="0"/>
              <a:t>In every province, wherever the king’s commandment and decree came</a:t>
            </a:r>
          </a:p>
        </p:txBody>
      </p:sp>
    </p:spTree>
    <p:extLst>
      <p:ext uri="{BB962C8B-B14F-4D97-AF65-F5344CB8AC3E}">
        <p14:creationId xmlns:p14="http://schemas.microsoft.com/office/powerpoint/2010/main" val="10363744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D4AFC82-B78C-4244-AE00-D0A94C2BF399}"/>
              </a:ext>
            </a:extLst>
          </p:cNvPr>
          <p:cNvSpPr>
            <a:spLocks noGrp="1"/>
          </p:cNvSpPr>
          <p:nvPr>
            <p:ph type="body" sz="quarter" idx="10"/>
          </p:nvPr>
        </p:nvSpPr>
        <p:spPr/>
        <p:txBody>
          <a:bodyPr/>
          <a:lstStyle/>
          <a:p>
            <a:r>
              <a:rPr lang="en-US" dirty="0"/>
              <a:t>Silver </a:t>
            </a:r>
            <a:r>
              <a:rPr lang="en-US" dirty="0" err="1"/>
              <a:t>stater</a:t>
            </a:r>
            <a:r>
              <a:rPr lang="en-US" dirty="0"/>
              <a:t>, minted in Tarsus, 361–334 BC</a:t>
            </a:r>
          </a:p>
        </p:txBody>
      </p:sp>
      <p:sp>
        <p:nvSpPr>
          <p:cNvPr id="3" name="Text Placeholder 2">
            <a:extLst>
              <a:ext uri="{FF2B5EF4-FFF2-40B4-BE49-F238E27FC236}">
                <a16:creationId xmlns:a16="http://schemas.microsoft.com/office/drawing/2014/main" id="{690747AC-E94B-4A36-8377-F0768883FA37}"/>
              </a:ext>
            </a:extLst>
          </p:cNvPr>
          <p:cNvSpPr>
            <a:spLocks noGrp="1"/>
          </p:cNvSpPr>
          <p:nvPr>
            <p:ph type="body" sz="quarter" idx="12"/>
          </p:nvPr>
        </p:nvSpPr>
        <p:spPr/>
        <p:txBody>
          <a:bodyPr/>
          <a:lstStyle/>
          <a:p>
            <a:r>
              <a:rPr lang="en-US" dirty="0"/>
              <a:t>4:3</a:t>
            </a:r>
          </a:p>
        </p:txBody>
      </p:sp>
      <p:sp>
        <p:nvSpPr>
          <p:cNvPr id="4" name="Title 3">
            <a:extLst>
              <a:ext uri="{FF2B5EF4-FFF2-40B4-BE49-F238E27FC236}">
                <a16:creationId xmlns:a16="http://schemas.microsoft.com/office/drawing/2014/main" id="{32F4CE3A-3DA8-4FC2-B6DD-92768D83D8B9}"/>
              </a:ext>
            </a:extLst>
          </p:cNvPr>
          <p:cNvSpPr>
            <a:spLocks noGrp="1"/>
          </p:cNvSpPr>
          <p:nvPr>
            <p:ph type="title"/>
          </p:nvPr>
        </p:nvSpPr>
        <p:spPr/>
        <p:txBody>
          <a:bodyPr/>
          <a:lstStyle/>
          <a:p>
            <a:r>
              <a:rPr lang="en-US" dirty="0"/>
              <a:t>In every province, wherever the king’s commandment and decree came</a:t>
            </a:r>
          </a:p>
        </p:txBody>
      </p:sp>
      <p:grpSp>
        <p:nvGrpSpPr>
          <p:cNvPr id="5" name="Group 4"/>
          <p:cNvGrpSpPr/>
          <p:nvPr/>
        </p:nvGrpSpPr>
        <p:grpSpPr>
          <a:xfrm>
            <a:off x="431545" y="1504950"/>
            <a:ext cx="8280911" cy="4176148"/>
            <a:chOff x="543117" y="1504950"/>
            <a:chExt cx="8280911" cy="4176148"/>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1247" y="1504950"/>
              <a:ext cx="4042781" cy="4176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3117" y="1611824"/>
              <a:ext cx="4054831" cy="396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13644448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D4AFC82-B78C-4244-AE00-D0A94C2BF399}"/>
              </a:ext>
            </a:extLst>
          </p:cNvPr>
          <p:cNvSpPr>
            <a:spLocks noGrp="1"/>
          </p:cNvSpPr>
          <p:nvPr>
            <p:ph type="body" sz="quarter" idx="10"/>
          </p:nvPr>
        </p:nvSpPr>
        <p:spPr/>
        <p:txBody>
          <a:bodyPr/>
          <a:lstStyle/>
          <a:p>
            <a:r>
              <a:rPr lang="en-US" dirty="0"/>
              <a:t>Tekoa in the hill country of Judah (aerial view from the northwest)</a:t>
            </a:r>
          </a:p>
        </p:txBody>
      </p:sp>
      <p:sp>
        <p:nvSpPr>
          <p:cNvPr id="3" name="Text Placeholder 2">
            <a:extLst>
              <a:ext uri="{FF2B5EF4-FFF2-40B4-BE49-F238E27FC236}">
                <a16:creationId xmlns:a16="http://schemas.microsoft.com/office/drawing/2014/main" id="{690747AC-E94B-4A36-8377-F0768883FA37}"/>
              </a:ext>
            </a:extLst>
          </p:cNvPr>
          <p:cNvSpPr>
            <a:spLocks noGrp="1"/>
          </p:cNvSpPr>
          <p:nvPr>
            <p:ph type="body" sz="quarter" idx="12"/>
          </p:nvPr>
        </p:nvSpPr>
        <p:spPr/>
        <p:txBody>
          <a:bodyPr/>
          <a:lstStyle/>
          <a:p>
            <a:r>
              <a:rPr lang="en-US" dirty="0"/>
              <a:t>4:3</a:t>
            </a:r>
          </a:p>
        </p:txBody>
      </p:sp>
      <p:sp>
        <p:nvSpPr>
          <p:cNvPr id="4" name="Title 3">
            <a:extLst>
              <a:ext uri="{FF2B5EF4-FFF2-40B4-BE49-F238E27FC236}">
                <a16:creationId xmlns:a16="http://schemas.microsoft.com/office/drawing/2014/main" id="{32F4CE3A-3DA8-4FC2-B6DD-92768D83D8B9}"/>
              </a:ext>
            </a:extLst>
          </p:cNvPr>
          <p:cNvSpPr>
            <a:spLocks noGrp="1"/>
          </p:cNvSpPr>
          <p:nvPr>
            <p:ph type="title"/>
          </p:nvPr>
        </p:nvSpPr>
        <p:spPr/>
        <p:txBody>
          <a:bodyPr/>
          <a:lstStyle/>
          <a:p>
            <a:r>
              <a:rPr lang="en-US" dirty="0"/>
              <a:t>In every province, wherever the king’s commandment and decree came</a:t>
            </a:r>
          </a:p>
        </p:txBody>
      </p:sp>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4000"/>
          <a:stretch/>
        </p:blipFill>
        <p:spPr bwMode="auto">
          <a:xfrm>
            <a:off x="0" y="747713"/>
            <a:ext cx="9144000" cy="5362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2549546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45359A8-09B6-42C3-B194-77B7532627D9}"/>
              </a:ext>
            </a:extLst>
          </p:cNvPr>
          <p:cNvPicPr>
            <a:picLocks noChangeAspect="1"/>
          </p:cNvPicPr>
          <p:nvPr/>
        </p:nvPicPr>
        <p:blipFill rotWithShape="1">
          <a:blip r:embed="rId3">
            <a:extLst>
              <a:ext uri="{28A0092B-C50C-407E-A947-70E740481C1C}">
                <a14:useLocalDpi xmlns:a14="http://schemas.microsoft.com/office/drawing/2010/main" val="0"/>
              </a:ext>
            </a:extLst>
          </a:blip>
          <a:srcRect l="4791" t="8022" r="4320"/>
          <a:stretch/>
        </p:blipFill>
        <p:spPr>
          <a:xfrm>
            <a:off x="0" y="365760"/>
            <a:ext cx="9144000" cy="6153912"/>
          </a:xfrm>
          <a:prstGeom prst="rect">
            <a:avLst/>
          </a:prstGeom>
        </p:spPr>
      </p:pic>
      <p:sp>
        <p:nvSpPr>
          <p:cNvPr id="2" name="Text Placeholder 1">
            <a:extLst>
              <a:ext uri="{FF2B5EF4-FFF2-40B4-BE49-F238E27FC236}">
                <a16:creationId xmlns:a16="http://schemas.microsoft.com/office/drawing/2014/main" id="{508B9F5D-7C23-4D53-A1F9-AD45101CF93D}"/>
              </a:ext>
            </a:extLst>
          </p:cNvPr>
          <p:cNvSpPr>
            <a:spLocks noGrp="1"/>
          </p:cNvSpPr>
          <p:nvPr>
            <p:ph type="body" sz="quarter" idx="10"/>
          </p:nvPr>
        </p:nvSpPr>
        <p:spPr/>
        <p:txBody>
          <a:bodyPr/>
          <a:lstStyle/>
          <a:p>
            <a:r>
              <a:rPr lang="en-US" dirty="0"/>
              <a:t>Roman sarcophagus fragment with mourners grieving the deceased, circa AD 150</a:t>
            </a:r>
          </a:p>
        </p:txBody>
      </p:sp>
      <p:sp>
        <p:nvSpPr>
          <p:cNvPr id="3" name="Text Placeholder 2">
            <a:extLst>
              <a:ext uri="{FF2B5EF4-FFF2-40B4-BE49-F238E27FC236}">
                <a16:creationId xmlns:a16="http://schemas.microsoft.com/office/drawing/2014/main" id="{4A11754B-82CA-49CD-AFA4-5171090D559F}"/>
              </a:ext>
            </a:extLst>
          </p:cNvPr>
          <p:cNvSpPr>
            <a:spLocks noGrp="1"/>
          </p:cNvSpPr>
          <p:nvPr>
            <p:ph type="body" sz="quarter" idx="12"/>
          </p:nvPr>
        </p:nvSpPr>
        <p:spPr/>
        <p:txBody>
          <a:bodyPr/>
          <a:lstStyle/>
          <a:p>
            <a:r>
              <a:rPr lang="en-US" dirty="0"/>
              <a:t>4:3</a:t>
            </a:r>
          </a:p>
        </p:txBody>
      </p:sp>
      <p:sp>
        <p:nvSpPr>
          <p:cNvPr id="4" name="Title 3">
            <a:extLst>
              <a:ext uri="{FF2B5EF4-FFF2-40B4-BE49-F238E27FC236}">
                <a16:creationId xmlns:a16="http://schemas.microsoft.com/office/drawing/2014/main" id="{042BF6DF-ECA6-42D6-9860-B464389C7EE7}"/>
              </a:ext>
            </a:extLst>
          </p:cNvPr>
          <p:cNvSpPr>
            <a:spLocks noGrp="1"/>
          </p:cNvSpPr>
          <p:nvPr>
            <p:ph type="title"/>
          </p:nvPr>
        </p:nvSpPr>
        <p:spPr/>
        <p:txBody>
          <a:bodyPr/>
          <a:lstStyle/>
          <a:p>
            <a:r>
              <a:rPr lang="en-US" dirty="0"/>
              <a:t>There was great mourning among the Jews, with fasting and weeping and wailing</a:t>
            </a:r>
          </a:p>
        </p:txBody>
      </p:sp>
    </p:spTree>
    <p:extLst>
      <p:ext uri="{BB962C8B-B14F-4D97-AF65-F5344CB8AC3E}">
        <p14:creationId xmlns:p14="http://schemas.microsoft.com/office/powerpoint/2010/main" val="13180169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F8EEE20-3ACD-4E9D-B447-B8ED8AE6F4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itle 4"/>
          <p:cNvSpPr>
            <a:spLocks noGrp="1"/>
          </p:cNvSpPr>
          <p:nvPr>
            <p:ph type="title"/>
          </p:nvPr>
        </p:nvSpPr>
        <p:spPr/>
        <p:txBody>
          <a:bodyPr/>
          <a:lstStyle/>
          <a:p>
            <a:r>
              <a:rPr lang="en-US" dirty="0"/>
              <a:t>ESTHER 4</a:t>
            </a:r>
          </a:p>
        </p:txBody>
      </p:sp>
      <p:pic>
        <p:nvPicPr>
          <p:cNvPr id="10" name="Picture 9">
            <a:extLst>
              <a:ext uri="{FF2B5EF4-FFF2-40B4-BE49-F238E27FC236}">
                <a16:creationId xmlns:a16="http://schemas.microsoft.com/office/drawing/2014/main" id="{D74A3C80-46D0-44BD-A0F2-D9555B4B6F0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48840" y="4022778"/>
            <a:ext cx="4846320" cy="272505"/>
          </a:xfrm>
          <a:prstGeom prst="rect">
            <a:avLst/>
          </a:prstGeom>
        </p:spPr>
      </p:pic>
      <p:sp>
        <p:nvSpPr>
          <p:cNvPr id="9" name="Title 4">
            <a:extLst>
              <a:ext uri="{FF2B5EF4-FFF2-40B4-BE49-F238E27FC236}">
                <a16:creationId xmlns:a16="http://schemas.microsoft.com/office/drawing/2014/main" id="{C14D2D51-A044-41B0-ACF4-76100BE58876}"/>
              </a:ext>
            </a:extLst>
          </p:cNvPr>
          <p:cNvSpPr txBox="1">
            <a:spLocks/>
          </p:cNvSpPr>
          <p:nvPr/>
        </p:nvSpPr>
        <p:spPr>
          <a:xfrm>
            <a:off x="975360" y="1301112"/>
            <a:ext cx="7193280" cy="4551048"/>
          </a:xfrm>
          <a:prstGeom prst="rect">
            <a:avLst/>
          </a:prstGeom>
          <a:solidFill>
            <a:srgbClr val="010000"/>
          </a:solidFill>
        </p:spPr>
        <p:txBody>
          <a:bodyPr vert="horz" lIns="91440" tIns="45720" rIns="91440" bIns="45720" rtlCol="0" anchor="ctr" anchorCtr="0">
            <a:noAutofit/>
          </a:bodyPr>
          <a:lstStyle>
            <a:lvl1pPr marL="0" algn="ctr" defTabSz="914400" rtl="0" eaLnBrk="1" fontAlgn="base" latinLnBrk="0" hangingPunct="1">
              <a:spcBef>
                <a:spcPct val="0"/>
              </a:spcBef>
              <a:spcAft>
                <a:spcPct val="0"/>
              </a:spcAft>
              <a:buNone/>
              <a:defRPr lang="en-US" sz="2800" b="1" i="0" kern="1200" cap="all" spc="300" baseline="0" dirty="0">
                <a:solidFill>
                  <a:srgbClr val="FEFFFF"/>
                </a:solidFill>
                <a:latin typeface="+mj-lt"/>
                <a:ea typeface="+mj-ea"/>
                <a:cs typeface="Calibri" panose="020F0502020204030204" pitchFamily="34" charset="0"/>
              </a:defRPr>
            </a:lvl1pPr>
          </a:lstStyle>
          <a:p>
            <a:r>
              <a:rPr lang="en-US" sz="2000" b="0" cap="none" spc="0" dirty="0"/>
              <a:t>This is a free sample of the Esther 4 presentation from the </a:t>
            </a:r>
            <a:r>
              <a:rPr lang="en-US" sz="2000" b="0" i="1" cap="none" spc="0" dirty="0"/>
              <a:t>Photo Companion to the Bible</a:t>
            </a:r>
            <a:r>
              <a:rPr lang="en-US" sz="2000" b="0" cap="none" spc="0" dirty="0"/>
              <a:t>. To purchase the full volume, visit https://www.bibleplaces.com/esther/</a:t>
            </a:r>
            <a:br>
              <a:rPr lang="en-US" sz="2000" b="0" cap="none" spc="0" dirty="0"/>
            </a:br>
            <a:br>
              <a:rPr lang="en-US" sz="2000" b="0" cap="none" spc="0" dirty="0"/>
            </a:br>
            <a:r>
              <a:rPr lang="en-US" sz="2000" b="0" cap="none" spc="0" dirty="0"/>
              <a:t>The </a:t>
            </a:r>
            <a:r>
              <a:rPr lang="en-US" sz="2000" b="0" i="1" cap="none" spc="0" dirty="0"/>
              <a:t>Photo Companion to the Bible</a:t>
            </a:r>
            <a:r>
              <a:rPr lang="en-US" sz="2000" b="0" cap="none" spc="0" dirty="0"/>
              <a:t> is an image-rich resource for Bible students, teachers, and researchers. Just as a librarian stocks the shelves with as many relevant materials as possible, so we have tried to provide a broad selection of images. Our goal is that you will find in this “library” whatever it is you are looking for. </a:t>
            </a:r>
            <a:br>
              <a:rPr lang="en-US" sz="2000" b="0" cap="none" spc="0" dirty="0"/>
            </a:br>
            <a:br>
              <a:rPr lang="en-US" sz="2000" b="0" cap="none" spc="0" dirty="0"/>
            </a:br>
            <a:r>
              <a:rPr lang="en-US" sz="2000" b="0" cap="none" spc="0" dirty="0"/>
              <a:t>For more details (for this and every slide), see the Notes section below.</a:t>
            </a:r>
            <a:br>
              <a:rPr lang="en-US" sz="2000" b="0" cap="none" spc="0" dirty="0"/>
            </a:br>
            <a:br>
              <a:rPr lang="en-US" sz="2000" b="0" cap="none" spc="0" dirty="0"/>
            </a:br>
            <a:endParaRPr lang="en-US" sz="2000" b="0" cap="none" spc="0" dirty="0"/>
          </a:p>
        </p:txBody>
      </p:sp>
      <p:sp>
        <p:nvSpPr>
          <p:cNvPr id="8" name="Arrow: Right 7">
            <a:extLst>
              <a:ext uri="{FF2B5EF4-FFF2-40B4-BE49-F238E27FC236}">
                <a16:creationId xmlns:a16="http://schemas.microsoft.com/office/drawing/2014/main" id="{F1B816F1-A0D6-4AEF-A35C-5308BF403D09}"/>
              </a:ext>
            </a:extLst>
          </p:cNvPr>
          <p:cNvSpPr/>
          <p:nvPr/>
        </p:nvSpPr>
        <p:spPr>
          <a:xfrm rot="5400000">
            <a:off x="4277360" y="5228661"/>
            <a:ext cx="589280" cy="454518"/>
          </a:xfrm>
          <a:prstGeom prst="rightArrow">
            <a:avLst/>
          </a:prstGeom>
          <a:noFill/>
          <a:ln>
            <a:solidFill>
              <a:srgbClr val="4161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4353495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BB24210-678F-41F2-BDD2-45305889B4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79511"/>
            <a:ext cx="9144000" cy="6098977"/>
          </a:xfrm>
          <a:prstGeom prst="rect">
            <a:avLst/>
          </a:prstGeom>
        </p:spPr>
      </p:pic>
      <p:sp>
        <p:nvSpPr>
          <p:cNvPr id="2" name="Text Placeholder 1">
            <a:extLst>
              <a:ext uri="{FF2B5EF4-FFF2-40B4-BE49-F238E27FC236}">
                <a16:creationId xmlns:a16="http://schemas.microsoft.com/office/drawing/2014/main" id="{1D15AE28-2F3C-4A2A-87C5-412B3E7DD608}"/>
              </a:ext>
            </a:extLst>
          </p:cNvPr>
          <p:cNvSpPr>
            <a:spLocks noGrp="1"/>
          </p:cNvSpPr>
          <p:nvPr>
            <p:ph type="body" sz="quarter" idx="10"/>
          </p:nvPr>
        </p:nvSpPr>
        <p:spPr/>
        <p:txBody>
          <a:bodyPr/>
          <a:lstStyle/>
          <a:p>
            <a:r>
              <a:rPr lang="en-US" dirty="0"/>
              <a:t>Sackcloth house</a:t>
            </a:r>
          </a:p>
        </p:txBody>
      </p:sp>
      <p:sp>
        <p:nvSpPr>
          <p:cNvPr id="3" name="Text Placeholder 2">
            <a:extLst>
              <a:ext uri="{FF2B5EF4-FFF2-40B4-BE49-F238E27FC236}">
                <a16:creationId xmlns:a16="http://schemas.microsoft.com/office/drawing/2014/main" id="{6FEECBB0-8745-43A8-887B-CAAA48D250DC}"/>
              </a:ext>
            </a:extLst>
          </p:cNvPr>
          <p:cNvSpPr>
            <a:spLocks noGrp="1"/>
          </p:cNvSpPr>
          <p:nvPr>
            <p:ph type="body" sz="quarter" idx="12"/>
          </p:nvPr>
        </p:nvSpPr>
        <p:spPr/>
        <p:txBody>
          <a:bodyPr/>
          <a:lstStyle/>
          <a:p>
            <a:r>
              <a:rPr lang="en-US" dirty="0"/>
              <a:t>4:3</a:t>
            </a:r>
          </a:p>
        </p:txBody>
      </p:sp>
      <p:sp>
        <p:nvSpPr>
          <p:cNvPr id="4" name="Title 3">
            <a:extLst>
              <a:ext uri="{FF2B5EF4-FFF2-40B4-BE49-F238E27FC236}">
                <a16:creationId xmlns:a16="http://schemas.microsoft.com/office/drawing/2014/main" id="{E23AC39D-86F5-42EC-A3E7-049A6C7CBA02}"/>
              </a:ext>
            </a:extLst>
          </p:cNvPr>
          <p:cNvSpPr>
            <a:spLocks noGrp="1"/>
          </p:cNvSpPr>
          <p:nvPr>
            <p:ph type="title"/>
          </p:nvPr>
        </p:nvSpPr>
        <p:spPr/>
        <p:txBody>
          <a:bodyPr/>
          <a:lstStyle/>
          <a:p>
            <a:r>
              <a:rPr lang="en-US" dirty="0"/>
              <a:t>Many lay on sackcloth and ashes</a:t>
            </a:r>
          </a:p>
        </p:txBody>
      </p:sp>
    </p:spTree>
    <p:extLst>
      <p:ext uri="{BB962C8B-B14F-4D97-AF65-F5344CB8AC3E}">
        <p14:creationId xmlns:p14="http://schemas.microsoft.com/office/powerpoint/2010/main" val="119037788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138FA97-639B-4D1C-857E-CFB2C0C614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79476"/>
            <a:ext cx="9144000" cy="6099048"/>
          </a:xfrm>
          <a:prstGeom prst="rect">
            <a:avLst/>
          </a:prstGeom>
        </p:spPr>
      </p:pic>
      <p:sp>
        <p:nvSpPr>
          <p:cNvPr id="2" name="Text Placeholder 1">
            <a:extLst>
              <a:ext uri="{FF2B5EF4-FFF2-40B4-BE49-F238E27FC236}">
                <a16:creationId xmlns:a16="http://schemas.microsoft.com/office/drawing/2014/main" id="{10A3A292-02A8-47AC-8D3F-6A42882C9D77}"/>
              </a:ext>
            </a:extLst>
          </p:cNvPr>
          <p:cNvSpPr>
            <a:spLocks noGrp="1"/>
          </p:cNvSpPr>
          <p:nvPr>
            <p:ph type="body" sz="quarter" idx="10"/>
          </p:nvPr>
        </p:nvSpPr>
        <p:spPr/>
        <p:txBody>
          <a:bodyPr/>
          <a:lstStyle/>
          <a:p>
            <a:r>
              <a:rPr lang="en-US" dirty="0"/>
              <a:t>Girls in the Royal Mosque in Isfahan</a:t>
            </a:r>
          </a:p>
        </p:txBody>
      </p:sp>
      <p:sp>
        <p:nvSpPr>
          <p:cNvPr id="3" name="Text Placeholder 2">
            <a:extLst>
              <a:ext uri="{FF2B5EF4-FFF2-40B4-BE49-F238E27FC236}">
                <a16:creationId xmlns:a16="http://schemas.microsoft.com/office/drawing/2014/main" id="{95DF1572-4668-41D3-AB42-A3A4EA45BA67}"/>
              </a:ext>
            </a:extLst>
          </p:cNvPr>
          <p:cNvSpPr>
            <a:spLocks noGrp="1"/>
          </p:cNvSpPr>
          <p:nvPr>
            <p:ph type="body" sz="quarter" idx="12"/>
          </p:nvPr>
        </p:nvSpPr>
        <p:spPr/>
        <p:txBody>
          <a:bodyPr/>
          <a:lstStyle/>
          <a:p>
            <a:r>
              <a:rPr lang="en-US" dirty="0"/>
              <a:t>4:4</a:t>
            </a:r>
          </a:p>
        </p:txBody>
      </p:sp>
      <p:sp>
        <p:nvSpPr>
          <p:cNvPr id="4" name="Title 3">
            <a:extLst>
              <a:ext uri="{FF2B5EF4-FFF2-40B4-BE49-F238E27FC236}">
                <a16:creationId xmlns:a16="http://schemas.microsoft.com/office/drawing/2014/main" id="{10D84A11-E9CB-47C1-8C2E-C084098D54A0}"/>
              </a:ext>
            </a:extLst>
          </p:cNvPr>
          <p:cNvSpPr>
            <a:spLocks noGrp="1"/>
          </p:cNvSpPr>
          <p:nvPr>
            <p:ph type="title"/>
          </p:nvPr>
        </p:nvSpPr>
        <p:spPr/>
        <p:txBody>
          <a:bodyPr/>
          <a:lstStyle/>
          <a:p>
            <a:r>
              <a:rPr lang="en-US" dirty="0"/>
              <a:t>Esther’s maidens and her eunuchs came and told her</a:t>
            </a:r>
          </a:p>
        </p:txBody>
      </p:sp>
    </p:spTree>
    <p:extLst>
      <p:ext uri="{BB962C8B-B14F-4D97-AF65-F5344CB8AC3E}">
        <p14:creationId xmlns:p14="http://schemas.microsoft.com/office/powerpoint/2010/main" val="64518396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1C71887-9923-4510-9FD5-FBB2A7CF2EC5}"/>
              </a:ext>
            </a:extLst>
          </p:cNvPr>
          <p:cNvPicPr>
            <a:picLocks noChangeAspect="1"/>
          </p:cNvPicPr>
          <p:nvPr/>
        </p:nvPicPr>
        <p:blipFill rotWithShape="1">
          <a:blip r:embed="rId3">
            <a:extLst>
              <a:ext uri="{28A0092B-C50C-407E-A947-70E740481C1C}">
                <a14:useLocalDpi xmlns:a14="http://schemas.microsoft.com/office/drawing/2010/main" val="0"/>
              </a:ext>
            </a:extLst>
          </a:blip>
          <a:srcRect b="2222"/>
          <a:stretch/>
        </p:blipFill>
        <p:spPr>
          <a:xfrm>
            <a:off x="0" y="152400"/>
            <a:ext cx="9144000" cy="6705600"/>
          </a:xfrm>
          <a:prstGeom prst="rect">
            <a:avLst/>
          </a:prstGeom>
        </p:spPr>
      </p:pic>
      <p:sp>
        <p:nvSpPr>
          <p:cNvPr id="2" name="Text Placeholder 1">
            <a:extLst>
              <a:ext uri="{FF2B5EF4-FFF2-40B4-BE49-F238E27FC236}">
                <a16:creationId xmlns:a16="http://schemas.microsoft.com/office/drawing/2014/main" id="{10A3A292-02A8-47AC-8D3F-6A42882C9D77}"/>
              </a:ext>
            </a:extLst>
          </p:cNvPr>
          <p:cNvSpPr>
            <a:spLocks noGrp="1"/>
          </p:cNvSpPr>
          <p:nvPr>
            <p:ph type="body" sz="quarter" idx="10"/>
          </p:nvPr>
        </p:nvSpPr>
        <p:spPr/>
        <p:txBody>
          <a:bodyPr/>
          <a:lstStyle/>
          <a:p>
            <a:r>
              <a:rPr lang="en-US" dirty="0"/>
              <a:t>Painted relief of eunuchs, from the façade of the throne room in Khorsabad, 8th century BC</a:t>
            </a:r>
          </a:p>
        </p:txBody>
      </p:sp>
      <p:sp>
        <p:nvSpPr>
          <p:cNvPr id="3" name="Text Placeholder 2">
            <a:extLst>
              <a:ext uri="{FF2B5EF4-FFF2-40B4-BE49-F238E27FC236}">
                <a16:creationId xmlns:a16="http://schemas.microsoft.com/office/drawing/2014/main" id="{95DF1572-4668-41D3-AB42-A3A4EA45BA67}"/>
              </a:ext>
            </a:extLst>
          </p:cNvPr>
          <p:cNvSpPr>
            <a:spLocks noGrp="1"/>
          </p:cNvSpPr>
          <p:nvPr>
            <p:ph type="body" sz="quarter" idx="12"/>
          </p:nvPr>
        </p:nvSpPr>
        <p:spPr/>
        <p:txBody>
          <a:bodyPr/>
          <a:lstStyle/>
          <a:p>
            <a:r>
              <a:rPr lang="en-US" dirty="0"/>
              <a:t>4:4</a:t>
            </a:r>
          </a:p>
        </p:txBody>
      </p:sp>
      <p:sp>
        <p:nvSpPr>
          <p:cNvPr id="4" name="Title 3">
            <a:extLst>
              <a:ext uri="{FF2B5EF4-FFF2-40B4-BE49-F238E27FC236}">
                <a16:creationId xmlns:a16="http://schemas.microsoft.com/office/drawing/2014/main" id="{10D84A11-E9CB-47C1-8C2E-C084098D54A0}"/>
              </a:ext>
            </a:extLst>
          </p:cNvPr>
          <p:cNvSpPr>
            <a:spLocks noGrp="1"/>
          </p:cNvSpPr>
          <p:nvPr>
            <p:ph type="title"/>
          </p:nvPr>
        </p:nvSpPr>
        <p:spPr/>
        <p:txBody>
          <a:bodyPr/>
          <a:lstStyle/>
          <a:p>
            <a:r>
              <a:rPr lang="en-US" dirty="0"/>
              <a:t>Esther’s maidens and her eunuchs came and told her</a:t>
            </a:r>
          </a:p>
        </p:txBody>
      </p:sp>
    </p:spTree>
    <p:extLst>
      <p:ext uri="{BB962C8B-B14F-4D97-AF65-F5344CB8AC3E}">
        <p14:creationId xmlns:p14="http://schemas.microsoft.com/office/powerpoint/2010/main" val="351367143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4536" r="4741"/>
          <a:stretch/>
        </p:blipFill>
        <p:spPr bwMode="auto">
          <a:xfrm>
            <a:off x="0" y="38099"/>
            <a:ext cx="9144000" cy="65396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 Placeholder 1">
            <a:extLst>
              <a:ext uri="{FF2B5EF4-FFF2-40B4-BE49-F238E27FC236}">
                <a16:creationId xmlns:a16="http://schemas.microsoft.com/office/drawing/2014/main" id="{9759FBE7-5F11-46D1-B5F5-DFE0B94E6396}"/>
              </a:ext>
            </a:extLst>
          </p:cNvPr>
          <p:cNvSpPr>
            <a:spLocks noGrp="1"/>
          </p:cNvSpPr>
          <p:nvPr>
            <p:ph type="body" sz="quarter" idx="10"/>
          </p:nvPr>
        </p:nvSpPr>
        <p:spPr/>
        <p:txBody>
          <a:bodyPr/>
          <a:lstStyle/>
          <a:p>
            <a:r>
              <a:rPr lang="en-US" dirty="0"/>
              <a:t>Depiction of mourning women in Egypt, 13th century BC </a:t>
            </a:r>
          </a:p>
        </p:txBody>
      </p:sp>
      <p:sp>
        <p:nvSpPr>
          <p:cNvPr id="3" name="Text Placeholder 2">
            <a:extLst>
              <a:ext uri="{FF2B5EF4-FFF2-40B4-BE49-F238E27FC236}">
                <a16:creationId xmlns:a16="http://schemas.microsoft.com/office/drawing/2014/main" id="{F69573B0-7297-428C-B1A9-EEBB1C89DBD2}"/>
              </a:ext>
            </a:extLst>
          </p:cNvPr>
          <p:cNvSpPr>
            <a:spLocks noGrp="1"/>
          </p:cNvSpPr>
          <p:nvPr>
            <p:ph type="body" sz="quarter" idx="12"/>
          </p:nvPr>
        </p:nvSpPr>
        <p:spPr/>
        <p:txBody>
          <a:bodyPr/>
          <a:lstStyle/>
          <a:p>
            <a:r>
              <a:rPr lang="en-US" dirty="0"/>
              <a:t>4:4</a:t>
            </a:r>
          </a:p>
        </p:txBody>
      </p:sp>
      <p:sp>
        <p:nvSpPr>
          <p:cNvPr id="4" name="Title 3">
            <a:extLst>
              <a:ext uri="{FF2B5EF4-FFF2-40B4-BE49-F238E27FC236}">
                <a16:creationId xmlns:a16="http://schemas.microsoft.com/office/drawing/2014/main" id="{4E4EF13F-3543-4628-9597-A86F8BFA986E}"/>
              </a:ext>
            </a:extLst>
          </p:cNvPr>
          <p:cNvSpPr>
            <a:spLocks noGrp="1"/>
          </p:cNvSpPr>
          <p:nvPr>
            <p:ph type="title"/>
          </p:nvPr>
        </p:nvSpPr>
        <p:spPr/>
        <p:txBody>
          <a:bodyPr/>
          <a:lstStyle/>
          <a:p>
            <a:r>
              <a:rPr lang="en-US" dirty="0"/>
              <a:t>And the queen was deeply distressed</a:t>
            </a:r>
          </a:p>
        </p:txBody>
      </p:sp>
    </p:spTree>
    <p:extLst>
      <p:ext uri="{BB962C8B-B14F-4D97-AF65-F5344CB8AC3E}">
        <p14:creationId xmlns:p14="http://schemas.microsoft.com/office/powerpoint/2010/main" val="279852344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92A5CE4-6E88-4B9E-953F-0CBB99F8AE9A}"/>
              </a:ext>
            </a:extLst>
          </p:cNvPr>
          <p:cNvPicPr>
            <a:picLocks noChangeAspect="1"/>
          </p:cNvPicPr>
          <p:nvPr/>
        </p:nvPicPr>
        <p:blipFill rotWithShape="1">
          <a:blip r:embed="rId3">
            <a:extLst>
              <a:ext uri="{28A0092B-C50C-407E-A947-70E740481C1C}">
                <a14:useLocalDpi xmlns:a14="http://schemas.microsoft.com/office/drawing/2010/main" val="0"/>
              </a:ext>
            </a:extLst>
          </a:blip>
          <a:srcRect t="14791" b="1852"/>
          <a:stretch/>
        </p:blipFill>
        <p:spPr>
          <a:xfrm>
            <a:off x="2533650" y="0"/>
            <a:ext cx="3495007" cy="6858000"/>
          </a:xfrm>
          <a:prstGeom prst="rect">
            <a:avLst/>
          </a:prstGeom>
        </p:spPr>
      </p:pic>
      <p:sp>
        <p:nvSpPr>
          <p:cNvPr id="2" name="Text Placeholder 1">
            <a:extLst>
              <a:ext uri="{FF2B5EF4-FFF2-40B4-BE49-F238E27FC236}">
                <a16:creationId xmlns:a16="http://schemas.microsoft.com/office/drawing/2014/main" id="{8375B433-D882-4063-9AFD-71DD2B077C3A}"/>
              </a:ext>
            </a:extLst>
          </p:cNvPr>
          <p:cNvSpPr>
            <a:spLocks noGrp="1"/>
          </p:cNvSpPr>
          <p:nvPr>
            <p:ph type="body" sz="quarter" idx="10"/>
          </p:nvPr>
        </p:nvSpPr>
        <p:spPr/>
        <p:txBody>
          <a:bodyPr/>
          <a:lstStyle/>
          <a:p>
            <a:r>
              <a:rPr lang="en-US" dirty="0"/>
              <a:t>Glazed brick guardsman, from Susa, 521–500 BC</a:t>
            </a:r>
          </a:p>
        </p:txBody>
      </p:sp>
      <p:sp>
        <p:nvSpPr>
          <p:cNvPr id="3" name="Text Placeholder 2">
            <a:extLst>
              <a:ext uri="{FF2B5EF4-FFF2-40B4-BE49-F238E27FC236}">
                <a16:creationId xmlns:a16="http://schemas.microsoft.com/office/drawing/2014/main" id="{B1873216-0E58-443E-8E88-DCCE265CCB98}"/>
              </a:ext>
            </a:extLst>
          </p:cNvPr>
          <p:cNvSpPr>
            <a:spLocks noGrp="1"/>
          </p:cNvSpPr>
          <p:nvPr>
            <p:ph type="body" sz="quarter" idx="12"/>
          </p:nvPr>
        </p:nvSpPr>
        <p:spPr/>
        <p:txBody>
          <a:bodyPr/>
          <a:lstStyle/>
          <a:p>
            <a:r>
              <a:rPr lang="en-US" dirty="0"/>
              <a:t>4:4</a:t>
            </a:r>
          </a:p>
        </p:txBody>
      </p:sp>
      <p:sp>
        <p:nvSpPr>
          <p:cNvPr id="4" name="Title 3">
            <a:extLst>
              <a:ext uri="{FF2B5EF4-FFF2-40B4-BE49-F238E27FC236}">
                <a16:creationId xmlns:a16="http://schemas.microsoft.com/office/drawing/2014/main" id="{567794B1-A2F0-4B90-B100-CC6590DB1ACE}"/>
              </a:ext>
            </a:extLst>
          </p:cNvPr>
          <p:cNvSpPr>
            <a:spLocks noGrp="1"/>
          </p:cNvSpPr>
          <p:nvPr>
            <p:ph type="title"/>
          </p:nvPr>
        </p:nvSpPr>
        <p:spPr/>
        <p:txBody>
          <a:bodyPr/>
          <a:lstStyle/>
          <a:p>
            <a:r>
              <a:rPr lang="en-US" dirty="0"/>
              <a:t>She sent garments to clothe Mordecai</a:t>
            </a:r>
          </a:p>
        </p:txBody>
      </p:sp>
    </p:spTree>
    <p:extLst>
      <p:ext uri="{BB962C8B-B14F-4D97-AF65-F5344CB8AC3E}">
        <p14:creationId xmlns:p14="http://schemas.microsoft.com/office/powerpoint/2010/main" val="203777653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5233F72-F191-4B36-8887-7DFC97B13D4C}"/>
              </a:ext>
            </a:extLst>
          </p:cNvPr>
          <p:cNvPicPr>
            <a:picLocks noChangeAspect="1"/>
          </p:cNvPicPr>
          <p:nvPr/>
        </p:nvPicPr>
        <p:blipFill rotWithShape="1">
          <a:blip r:embed="rId3">
            <a:extLst>
              <a:ext uri="{28A0092B-C50C-407E-A947-70E740481C1C}">
                <a14:useLocalDpi xmlns:a14="http://schemas.microsoft.com/office/drawing/2010/main" val="0"/>
              </a:ext>
            </a:extLst>
          </a:blip>
          <a:srcRect t="14389" b="4675"/>
          <a:stretch/>
        </p:blipFill>
        <p:spPr>
          <a:xfrm>
            <a:off x="1542790" y="1"/>
            <a:ext cx="6058421" cy="6858000"/>
          </a:xfrm>
          <a:prstGeom prst="rect">
            <a:avLst/>
          </a:prstGeom>
        </p:spPr>
      </p:pic>
      <p:sp>
        <p:nvSpPr>
          <p:cNvPr id="2" name="Text Placeholder 1">
            <a:extLst>
              <a:ext uri="{FF2B5EF4-FFF2-40B4-BE49-F238E27FC236}">
                <a16:creationId xmlns:a16="http://schemas.microsoft.com/office/drawing/2014/main" id="{50031987-F7C9-4CD6-A623-6AE4C134179A}"/>
              </a:ext>
            </a:extLst>
          </p:cNvPr>
          <p:cNvSpPr>
            <a:spLocks noGrp="1"/>
          </p:cNvSpPr>
          <p:nvPr>
            <p:ph type="body" sz="quarter" idx="10"/>
          </p:nvPr>
        </p:nvSpPr>
        <p:spPr/>
        <p:txBody>
          <a:bodyPr/>
          <a:lstStyle/>
          <a:p>
            <a:r>
              <a:rPr lang="en-US" dirty="0"/>
              <a:t>Eunuch holding a towel and perfume bottle, from Persepolis, circa 500 BC</a:t>
            </a:r>
          </a:p>
        </p:txBody>
      </p:sp>
      <p:sp>
        <p:nvSpPr>
          <p:cNvPr id="3" name="Text Placeholder 2">
            <a:extLst>
              <a:ext uri="{FF2B5EF4-FFF2-40B4-BE49-F238E27FC236}">
                <a16:creationId xmlns:a16="http://schemas.microsoft.com/office/drawing/2014/main" id="{D3532539-C1D7-4480-A8BC-035011B93499}"/>
              </a:ext>
            </a:extLst>
          </p:cNvPr>
          <p:cNvSpPr>
            <a:spLocks noGrp="1"/>
          </p:cNvSpPr>
          <p:nvPr>
            <p:ph type="body" sz="quarter" idx="12"/>
          </p:nvPr>
        </p:nvSpPr>
        <p:spPr/>
        <p:txBody>
          <a:bodyPr/>
          <a:lstStyle/>
          <a:p>
            <a:r>
              <a:rPr lang="en-US" dirty="0"/>
              <a:t>4:5</a:t>
            </a:r>
          </a:p>
        </p:txBody>
      </p:sp>
      <p:sp>
        <p:nvSpPr>
          <p:cNvPr id="4" name="Title 3">
            <a:extLst>
              <a:ext uri="{FF2B5EF4-FFF2-40B4-BE49-F238E27FC236}">
                <a16:creationId xmlns:a16="http://schemas.microsoft.com/office/drawing/2014/main" id="{CB4ECE59-E3F7-479E-81DB-53E8E6066FB1}"/>
              </a:ext>
            </a:extLst>
          </p:cNvPr>
          <p:cNvSpPr>
            <a:spLocks noGrp="1"/>
          </p:cNvSpPr>
          <p:nvPr>
            <p:ph type="title"/>
          </p:nvPr>
        </p:nvSpPr>
        <p:spPr/>
        <p:txBody>
          <a:bodyPr/>
          <a:lstStyle/>
          <a:p>
            <a:r>
              <a:rPr lang="en-US" dirty="0"/>
              <a:t>Then Esther called for </a:t>
            </a:r>
            <a:r>
              <a:rPr lang="en-US" dirty="0" err="1"/>
              <a:t>Hathach</a:t>
            </a:r>
            <a:r>
              <a:rPr lang="en-US" dirty="0"/>
              <a:t>, one of the king’s eunuchs</a:t>
            </a:r>
          </a:p>
        </p:txBody>
      </p:sp>
    </p:spTree>
    <p:extLst>
      <p:ext uri="{BB962C8B-B14F-4D97-AF65-F5344CB8AC3E}">
        <p14:creationId xmlns:p14="http://schemas.microsoft.com/office/powerpoint/2010/main" val="88852696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p:cNvGrpSpPr/>
          <p:nvPr/>
        </p:nvGrpSpPr>
        <p:grpSpPr>
          <a:xfrm>
            <a:off x="0" y="-1907"/>
            <a:ext cx="9144000" cy="6857049"/>
            <a:chOff x="0" y="-1907"/>
            <a:chExt cx="9144000" cy="6857049"/>
          </a:xfrm>
        </p:grpSpPr>
        <p:grpSp>
          <p:nvGrpSpPr>
            <p:cNvPr id="13" name="Group 12"/>
            <p:cNvGrpSpPr/>
            <p:nvPr/>
          </p:nvGrpSpPr>
          <p:grpSpPr>
            <a:xfrm>
              <a:off x="0" y="-1907"/>
              <a:ext cx="9144000" cy="6857049"/>
              <a:chOff x="0" y="-1907"/>
              <a:chExt cx="9144000" cy="6857049"/>
            </a:xfrm>
          </p:grpSpPr>
          <p:sp>
            <p:nvSpPr>
              <p:cNvPr id="54" name="Rectangle 53"/>
              <p:cNvSpPr/>
              <p:nvPr/>
            </p:nvSpPr>
            <p:spPr>
              <a:xfrm>
                <a:off x="0" y="0"/>
                <a:ext cx="9144000" cy="684609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9" name="Freeform 28"/>
              <p:cNvSpPr/>
              <p:nvPr/>
            </p:nvSpPr>
            <p:spPr>
              <a:xfrm>
                <a:off x="431800" y="-1907"/>
                <a:ext cx="1397577" cy="6857049"/>
              </a:xfrm>
              <a:custGeom>
                <a:avLst/>
                <a:gdLst>
                  <a:gd name="connsiteX0" fmla="*/ 0 w 1828800"/>
                  <a:gd name="connsiteY0" fmla="*/ 3230880 h 3230880"/>
                  <a:gd name="connsiteX1" fmla="*/ 312420 w 1828800"/>
                  <a:gd name="connsiteY1" fmla="*/ 2735580 h 3230880"/>
                  <a:gd name="connsiteX2" fmla="*/ 861060 w 1828800"/>
                  <a:gd name="connsiteY2" fmla="*/ 2468880 h 3230880"/>
                  <a:gd name="connsiteX3" fmla="*/ 1059180 w 1828800"/>
                  <a:gd name="connsiteY3" fmla="*/ 2141220 h 3230880"/>
                  <a:gd name="connsiteX4" fmla="*/ 1127760 w 1828800"/>
                  <a:gd name="connsiteY4" fmla="*/ 1722120 h 3230880"/>
                  <a:gd name="connsiteX5" fmla="*/ 1493520 w 1828800"/>
                  <a:gd name="connsiteY5" fmla="*/ 922020 h 3230880"/>
                  <a:gd name="connsiteX6" fmla="*/ 1600200 w 1828800"/>
                  <a:gd name="connsiteY6" fmla="*/ 792480 h 3230880"/>
                  <a:gd name="connsiteX7" fmla="*/ 1828800 w 1828800"/>
                  <a:gd name="connsiteY7" fmla="*/ 708660 h 3230880"/>
                  <a:gd name="connsiteX8" fmla="*/ 1722120 w 1828800"/>
                  <a:gd name="connsiteY8" fmla="*/ 464820 h 3230880"/>
                  <a:gd name="connsiteX9" fmla="*/ 1790700 w 1828800"/>
                  <a:gd name="connsiteY9" fmla="*/ 0 h 3230880"/>
                  <a:gd name="connsiteX0" fmla="*/ 0 w 1828800"/>
                  <a:gd name="connsiteY0" fmla="*/ 4709160 h 4709160"/>
                  <a:gd name="connsiteX1" fmla="*/ 312420 w 1828800"/>
                  <a:gd name="connsiteY1" fmla="*/ 4213860 h 4709160"/>
                  <a:gd name="connsiteX2" fmla="*/ 861060 w 1828800"/>
                  <a:gd name="connsiteY2" fmla="*/ 3947160 h 4709160"/>
                  <a:gd name="connsiteX3" fmla="*/ 1059180 w 1828800"/>
                  <a:gd name="connsiteY3" fmla="*/ 3619500 h 4709160"/>
                  <a:gd name="connsiteX4" fmla="*/ 1127760 w 1828800"/>
                  <a:gd name="connsiteY4" fmla="*/ 3200400 h 4709160"/>
                  <a:gd name="connsiteX5" fmla="*/ 1493520 w 1828800"/>
                  <a:gd name="connsiteY5" fmla="*/ 2400300 h 4709160"/>
                  <a:gd name="connsiteX6" fmla="*/ 1600200 w 1828800"/>
                  <a:gd name="connsiteY6" fmla="*/ 2270760 h 4709160"/>
                  <a:gd name="connsiteX7" fmla="*/ 1828800 w 1828800"/>
                  <a:gd name="connsiteY7" fmla="*/ 2186940 h 4709160"/>
                  <a:gd name="connsiteX8" fmla="*/ 1722120 w 1828800"/>
                  <a:gd name="connsiteY8" fmla="*/ 1943100 h 4709160"/>
                  <a:gd name="connsiteX9" fmla="*/ 822960 w 1828800"/>
                  <a:gd name="connsiteY9" fmla="*/ 0 h 4709160"/>
                  <a:gd name="connsiteX0" fmla="*/ 0 w 1828800"/>
                  <a:gd name="connsiteY0" fmla="*/ 4709160 h 4709160"/>
                  <a:gd name="connsiteX1" fmla="*/ 312420 w 1828800"/>
                  <a:gd name="connsiteY1" fmla="*/ 4213860 h 4709160"/>
                  <a:gd name="connsiteX2" fmla="*/ 861060 w 1828800"/>
                  <a:gd name="connsiteY2" fmla="*/ 3947160 h 4709160"/>
                  <a:gd name="connsiteX3" fmla="*/ 1059180 w 1828800"/>
                  <a:gd name="connsiteY3" fmla="*/ 3619500 h 4709160"/>
                  <a:gd name="connsiteX4" fmla="*/ 1127760 w 1828800"/>
                  <a:gd name="connsiteY4" fmla="*/ 3200400 h 4709160"/>
                  <a:gd name="connsiteX5" fmla="*/ 1493520 w 1828800"/>
                  <a:gd name="connsiteY5" fmla="*/ 2400300 h 4709160"/>
                  <a:gd name="connsiteX6" fmla="*/ 1600200 w 1828800"/>
                  <a:gd name="connsiteY6" fmla="*/ 2270760 h 4709160"/>
                  <a:gd name="connsiteX7" fmla="*/ 1828800 w 1828800"/>
                  <a:gd name="connsiteY7" fmla="*/ 2186940 h 4709160"/>
                  <a:gd name="connsiteX8" fmla="*/ 1722120 w 1828800"/>
                  <a:gd name="connsiteY8" fmla="*/ 1943100 h 4709160"/>
                  <a:gd name="connsiteX9" fmla="*/ 1173480 w 1828800"/>
                  <a:gd name="connsiteY9" fmla="*/ 830580 h 4709160"/>
                  <a:gd name="connsiteX10" fmla="*/ 822960 w 1828800"/>
                  <a:gd name="connsiteY10" fmla="*/ 0 h 4709160"/>
                  <a:gd name="connsiteX0" fmla="*/ 0 w 1828800"/>
                  <a:gd name="connsiteY0" fmla="*/ 4709160 h 4709160"/>
                  <a:gd name="connsiteX1" fmla="*/ 312420 w 1828800"/>
                  <a:gd name="connsiteY1" fmla="*/ 4213860 h 4709160"/>
                  <a:gd name="connsiteX2" fmla="*/ 861060 w 1828800"/>
                  <a:gd name="connsiteY2" fmla="*/ 3947160 h 4709160"/>
                  <a:gd name="connsiteX3" fmla="*/ 1059180 w 1828800"/>
                  <a:gd name="connsiteY3" fmla="*/ 3619500 h 4709160"/>
                  <a:gd name="connsiteX4" fmla="*/ 1127760 w 1828800"/>
                  <a:gd name="connsiteY4" fmla="*/ 3200400 h 4709160"/>
                  <a:gd name="connsiteX5" fmla="*/ 1493520 w 1828800"/>
                  <a:gd name="connsiteY5" fmla="*/ 2400300 h 4709160"/>
                  <a:gd name="connsiteX6" fmla="*/ 1600200 w 1828800"/>
                  <a:gd name="connsiteY6" fmla="*/ 2270760 h 4709160"/>
                  <a:gd name="connsiteX7" fmla="*/ 1828800 w 1828800"/>
                  <a:gd name="connsiteY7" fmla="*/ 2186940 h 4709160"/>
                  <a:gd name="connsiteX8" fmla="*/ 1722120 w 1828800"/>
                  <a:gd name="connsiteY8" fmla="*/ 1943100 h 4709160"/>
                  <a:gd name="connsiteX9" fmla="*/ 1562100 w 1828800"/>
                  <a:gd name="connsiteY9" fmla="*/ 1295400 h 4709160"/>
                  <a:gd name="connsiteX10" fmla="*/ 1173480 w 1828800"/>
                  <a:gd name="connsiteY10" fmla="*/ 830580 h 4709160"/>
                  <a:gd name="connsiteX11" fmla="*/ 822960 w 1828800"/>
                  <a:gd name="connsiteY11" fmla="*/ 0 h 4709160"/>
                  <a:gd name="connsiteX0" fmla="*/ 0 w 1828800"/>
                  <a:gd name="connsiteY0" fmla="*/ 4709160 h 4709160"/>
                  <a:gd name="connsiteX1" fmla="*/ 312420 w 1828800"/>
                  <a:gd name="connsiteY1" fmla="*/ 4213860 h 4709160"/>
                  <a:gd name="connsiteX2" fmla="*/ 861060 w 1828800"/>
                  <a:gd name="connsiteY2" fmla="*/ 3947160 h 4709160"/>
                  <a:gd name="connsiteX3" fmla="*/ 1059180 w 1828800"/>
                  <a:gd name="connsiteY3" fmla="*/ 3619500 h 4709160"/>
                  <a:gd name="connsiteX4" fmla="*/ 1127760 w 1828800"/>
                  <a:gd name="connsiteY4" fmla="*/ 3200400 h 4709160"/>
                  <a:gd name="connsiteX5" fmla="*/ 1493520 w 1828800"/>
                  <a:gd name="connsiteY5" fmla="*/ 2400300 h 4709160"/>
                  <a:gd name="connsiteX6" fmla="*/ 1600200 w 1828800"/>
                  <a:gd name="connsiteY6" fmla="*/ 2270760 h 4709160"/>
                  <a:gd name="connsiteX7" fmla="*/ 1828800 w 1828800"/>
                  <a:gd name="connsiteY7" fmla="*/ 2186940 h 4709160"/>
                  <a:gd name="connsiteX8" fmla="*/ 1661160 w 1828800"/>
                  <a:gd name="connsiteY8" fmla="*/ 1828800 h 4709160"/>
                  <a:gd name="connsiteX9" fmla="*/ 1562100 w 1828800"/>
                  <a:gd name="connsiteY9" fmla="*/ 1295400 h 4709160"/>
                  <a:gd name="connsiteX10" fmla="*/ 1173480 w 1828800"/>
                  <a:gd name="connsiteY10" fmla="*/ 830580 h 4709160"/>
                  <a:gd name="connsiteX11" fmla="*/ 822960 w 1828800"/>
                  <a:gd name="connsiteY11" fmla="*/ 0 h 4709160"/>
                  <a:gd name="connsiteX0" fmla="*/ 0 w 1828800"/>
                  <a:gd name="connsiteY0" fmla="*/ 4709160 h 4709160"/>
                  <a:gd name="connsiteX1" fmla="*/ 312420 w 1828800"/>
                  <a:gd name="connsiteY1" fmla="*/ 4213860 h 4709160"/>
                  <a:gd name="connsiteX2" fmla="*/ 861060 w 1828800"/>
                  <a:gd name="connsiteY2" fmla="*/ 3947160 h 4709160"/>
                  <a:gd name="connsiteX3" fmla="*/ 1059180 w 1828800"/>
                  <a:gd name="connsiteY3" fmla="*/ 3619500 h 4709160"/>
                  <a:gd name="connsiteX4" fmla="*/ 1127760 w 1828800"/>
                  <a:gd name="connsiteY4" fmla="*/ 3200400 h 4709160"/>
                  <a:gd name="connsiteX5" fmla="*/ 1493520 w 1828800"/>
                  <a:gd name="connsiteY5" fmla="*/ 2400300 h 4709160"/>
                  <a:gd name="connsiteX6" fmla="*/ 1684020 w 1828800"/>
                  <a:gd name="connsiteY6" fmla="*/ 2415540 h 4709160"/>
                  <a:gd name="connsiteX7" fmla="*/ 1828800 w 1828800"/>
                  <a:gd name="connsiteY7" fmla="*/ 2186940 h 4709160"/>
                  <a:gd name="connsiteX8" fmla="*/ 1661160 w 1828800"/>
                  <a:gd name="connsiteY8" fmla="*/ 1828800 h 4709160"/>
                  <a:gd name="connsiteX9" fmla="*/ 1562100 w 1828800"/>
                  <a:gd name="connsiteY9" fmla="*/ 1295400 h 4709160"/>
                  <a:gd name="connsiteX10" fmla="*/ 1173480 w 1828800"/>
                  <a:gd name="connsiteY10" fmla="*/ 830580 h 4709160"/>
                  <a:gd name="connsiteX11" fmla="*/ 822960 w 1828800"/>
                  <a:gd name="connsiteY11" fmla="*/ 0 h 4709160"/>
                  <a:gd name="connsiteX0" fmla="*/ 0 w 1828800"/>
                  <a:gd name="connsiteY0" fmla="*/ 4709160 h 4709160"/>
                  <a:gd name="connsiteX1" fmla="*/ 312420 w 1828800"/>
                  <a:gd name="connsiteY1" fmla="*/ 4213860 h 4709160"/>
                  <a:gd name="connsiteX2" fmla="*/ 861060 w 1828800"/>
                  <a:gd name="connsiteY2" fmla="*/ 3947160 h 4709160"/>
                  <a:gd name="connsiteX3" fmla="*/ 1059180 w 1828800"/>
                  <a:gd name="connsiteY3" fmla="*/ 3619500 h 4709160"/>
                  <a:gd name="connsiteX4" fmla="*/ 1127760 w 1828800"/>
                  <a:gd name="connsiteY4" fmla="*/ 3200400 h 4709160"/>
                  <a:gd name="connsiteX5" fmla="*/ 1546860 w 1828800"/>
                  <a:gd name="connsiteY5" fmla="*/ 2865120 h 4709160"/>
                  <a:gd name="connsiteX6" fmla="*/ 1493520 w 1828800"/>
                  <a:gd name="connsiteY6" fmla="*/ 2400300 h 4709160"/>
                  <a:gd name="connsiteX7" fmla="*/ 1684020 w 1828800"/>
                  <a:gd name="connsiteY7" fmla="*/ 2415540 h 4709160"/>
                  <a:gd name="connsiteX8" fmla="*/ 1828800 w 1828800"/>
                  <a:gd name="connsiteY8" fmla="*/ 2186940 h 4709160"/>
                  <a:gd name="connsiteX9" fmla="*/ 1661160 w 1828800"/>
                  <a:gd name="connsiteY9" fmla="*/ 1828800 h 4709160"/>
                  <a:gd name="connsiteX10" fmla="*/ 1562100 w 1828800"/>
                  <a:gd name="connsiteY10" fmla="*/ 1295400 h 4709160"/>
                  <a:gd name="connsiteX11" fmla="*/ 1173480 w 1828800"/>
                  <a:gd name="connsiteY11" fmla="*/ 830580 h 4709160"/>
                  <a:gd name="connsiteX12" fmla="*/ 822960 w 1828800"/>
                  <a:gd name="connsiteY12" fmla="*/ 0 h 4709160"/>
                  <a:gd name="connsiteX0" fmla="*/ 0 w 1828800"/>
                  <a:gd name="connsiteY0" fmla="*/ 4709160 h 4709160"/>
                  <a:gd name="connsiteX1" fmla="*/ 312420 w 1828800"/>
                  <a:gd name="connsiteY1" fmla="*/ 4213860 h 4709160"/>
                  <a:gd name="connsiteX2" fmla="*/ 861060 w 1828800"/>
                  <a:gd name="connsiteY2" fmla="*/ 3947160 h 4709160"/>
                  <a:gd name="connsiteX3" fmla="*/ 1059180 w 1828800"/>
                  <a:gd name="connsiteY3" fmla="*/ 3619500 h 4709160"/>
                  <a:gd name="connsiteX4" fmla="*/ 1127760 w 1828800"/>
                  <a:gd name="connsiteY4" fmla="*/ 3200400 h 4709160"/>
                  <a:gd name="connsiteX5" fmla="*/ 1546860 w 1828800"/>
                  <a:gd name="connsiteY5" fmla="*/ 2865120 h 4709160"/>
                  <a:gd name="connsiteX6" fmla="*/ 1706880 w 1828800"/>
                  <a:gd name="connsiteY6" fmla="*/ 2743200 h 4709160"/>
                  <a:gd name="connsiteX7" fmla="*/ 1684020 w 1828800"/>
                  <a:gd name="connsiteY7" fmla="*/ 2415540 h 4709160"/>
                  <a:gd name="connsiteX8" fmla="*/ 1828800 w 1828800"/>
                  <a:gd name="connsiteY8" fmla="*/ 2186940 h 4709160"/>
                  <a:gd name="connsiteX9" fmla="*/ 1661160 w 1828800"/>
                  <a:gd name="connsiteY9" fmla="*/ 1828800 h 4709160"/>
                  <a:gd name="connsiteX10" fmla="*/ 1562100 w 1828800"/>
                  <a:gd name="connsiteY10" fmla="*/ 1295400 h 4709160"/>
                  <a:gd name="connsiteX11" fmla="*/ 1173480 w 1828800"/>
                  <a:gd name="connsiteY11" fmla="*/ 830580 h 4709160"/>
                  <a:gd name="connsiteX12" fmla="*/ 822960 w 1828800"/>
                  <a:gd name="connsiteY12" fmla="*/ 0 h 4709160"/>
                  <a:gd name="connsiteX0" fmla="*/ 0 w 1828800"/>
                  <a:gd name="connsiteY0" fmla="*/ 4709160 h 4709160"/>
                  <a:gd name="connsiteX1" fmla="*/ 439420 w 1828800"/>
                  <a:gd name="connsiteY1" fmla="*/ 4340860 h 4709160"/>
                  <a:gd name="connsiteX2" fmla="*/ 861060 w 1828800"/>
                  <a:gd name="connsiteY2" fmla="*/ 3947160 h 4709160"/>
                  <a:gd name="connsiteX3" fmla="*/ 1059180 w 1828800"/>
                  <a:gd name="connsiteY3" fmla="*/ 3619500 h 4709160"/>
                  <a:gd name="connsiteX4" fmla="*/ 1127760 w 1828800"/>
                  <a:gd name="connsiteY4" fmla="*/ 3200400 h 4709160"/>
                  <a:gd name="connsiteX5" fmla="*/ 1546860 w 1828800"/>
                  <a:gd name="connsiteY5" fmla="*/ 2865120 h 4709160"/>
                  <a:gd name="connsiteX6" fmla="*/ 1706880 w 1828800"/>
                  <a:gd name="connsiteY6" fmla="*/ 2743200 h 4709160"/>
                  <a:gd name="connsiteX7" fmla="*/ 1684020 w 1828800"/>
                  <a:gd name="connsiteY7" fmla="*/ 2415540 h 4709160"/>
                  <a:gd name="connsiteX8" fmla="*/ 1828800 w 1828800"/>
                  <a:gd name="connsiteY8" fmla="*/ 2186940 h 4709160"/>
                  <a:gd name="connsiteX9" fmla="*/ 1661160 w 1828800"/>
                  <a:gd name="connsiteY9" fmla="*/ 1828800 h 4709160"/>
                  <a:gd name="connsiteX10" fmla="*/ 1562100 w 1828800"/>
                  <a:gd name="connsiteY10" fmla="*/ 1295400 h 4709160"/>
                  <a:gd name="connsiteX11" fmla="*/ 1173480 w 1828800"/>
                  <a:gd name="connsiteY11" fmla="*/ 830580 h 4709160"/>
                  <a:gd name="connsiteX12" fmla="*/ 822960 w 1828800"/>
                  <a:gd name="connsiteY12" fmla="*/ 0 h 4709160"/>
                  <a:gd name="connsiteX0" fmla="*/ 386080 w 1389380"/>
                  <a:gd name="connsiteY0" fmla="*/ 6842760 h 6842760"/>
                  <a:gd name="connsiteX1" fmla="*/ 0 w 1389380"/>
                  <a:gd name="connsiteY1" fmla="*/ 4340860 h 6842760"/>
                  <a:gd name="connsiteX2" fmla="*/ 421640 w 1389380"/>
                  <a:gd name="connsiteY2" fmla="*/ 3947160 h 6842760"/>
                  <a:gd name="connsiteX3" fmla="*/ 619760 w 1389380"/>
                  <a:gd name="connsiteY3" fmla="*/ 3619500 h 6842760"/>
                  <a:gd name="connsiteX4" fmla="*/ 688340 w 1389380"/>
                  <a:gd name="connsiteY4" fmla="*/ 3200400 h 6842760"/>
                  <a:gd name="connsiteX5" fmla="*/ 1107440 w 1389380"/>
                  <a:gd name="connsiteY5" fmla="*/ 2865120 h 6842760"/>
                  <a:gd name="connsiteX6" fmla="*/ 1267460 w 1389380"/>
                  <a:gd name="connsiteY6" fmla="*/ 2743200 h 6842760"/>
                  <a:gd name="connsiteX7" fmla="*/ 1244600 w 1389380"/>
                  <a:gd name="connsiteY7" fmla="*/ 2415540 h 6842760"/>
                  <a:gd name="connsiteX8" fmla="*/ 1389380 w 1389380"/>
                  <a:gd name="connsiteY8" fmla="*/ 2186940 h 6842760"/>
                  <a:gd name="connsiteX9" fmla="*/ 1221740 w 1389380"/>
                  <a:gd name="connsiteY9" fmla="*/ 1828800 h 6842760"/>
                  <a:gd name="connsiteX10" fmla="*/ 1122680 w 1389380"/>
                  <a:gd name="connsiteY10" fmla="*/ 1295400 h 6842760"/>
                  <a:gd name="connsiteX11" fmla="*/ 734060 w 1389380"/>
                  <a:gd name="connsiteY11" fmla="*/ 830580 h 6842760"/>
                  <a:gd name="connsiteX12" fmla="*/ 383540 w 1389380"/>
                  <a:gd name="connsiteY12" fmla="*/ 0 h 6842760"/>
                  <a:gd name="connsiteX0" fmla="*/ 393700 w 1397000"/>
                  <a:gd name="connsiteY0" fmla="*/ 6842760 h 6842760"/>
                  <a:gd name="connsiteX1" fmla="*/ 0 w 1397000"/>
                  <a:gd name="connsiteY1" fmla="*/ 5961380 h 6842760"/>
                  <a:gd name="connsiteX2" fmla="*/ 7620 w 1397000"/>
                  <a:gd name="connsiteY2" fmla="*/ 4340860 h 6842760"/>
                  <a:gd name="connsiteX3" fmla="*/ 429260 w 1397000"/>
                  <a:gd name="connsiteY3" fmla="*/ 3947160 h 6842760"/>
                  <a:gd name="connsiteX4" fmla="*/ 627380 w 1397000"/>
                  <a:gd name="connsiteY4" fmla="*/ 3619500 h 6842760"/>
                  <a:gd name="connsiteX5" fmla="*/ 695960 w 1397000"/>
                  <a:gd name="connsiteY5" fmla="*/ 3200400 h 6842760"/>
                  <a:gd name="connsiteX6" fmla="*/ 1115060 w 1397000"/>
                  <a:gd name="connsiteY6" fmla="*/ 2865120 h 6842760"/>
                  <a:gd name="connsiteX7" fmla="*/ 1275080 w 1397000"/>
                  <a:gd name="connsiteY7" fmla="*/ 2743200 h 6842760"/>
                  <a:gd name="connsiteX8" fmla="*/ 1252220 w 1397000"/>
                  <a:gd name="connsiteY8" fmla="*/ 2415540 h 6842760"/>
                  <a:gd name="connsiteX9" fmla="*/ 1397000 w 1397000"/>
                  <a:gd name="connsiteY9" fmla="*/ 2186940 h 6842760"/>
                  <a:gd name="connsiteX10" fmla="*/ 1229360 w 1397000"/>
                  <a:gd name="connsiteY10" fmla="*/ 1828800 h 6842760"/>
                  <a:gd name="connsiteX11" fmla="*/ 1130300 w 1397000"/>
                  <a:gd name="connsiteY11" fmla="*/ 1295400 h 6842760"/>
                  <a:gd name="connsiteX12" fmla="*/ 741680 w 1397000"/>
                  <a:gd name="connsiteY12" fmla="*/ 830580 h 6842760"/>
                  <a:gd name="connsiteX13" fmla="*/ 391160 w 1397000"/>
                  <a:gd name="connsiteY13" fmla="*/ 0 h 6842760"/>
                  <a:gd name="connsiteX0" fmla="*/ 393700 w 1397000"/>
                  <a:gd name="connsiteY0" fmla="*/ 6842760 h 6842760"/>
                  <a:gd name="connsiteX1" fmla="*/ 330200 w 1397000"/>
                  <a:gd name="connsiteY1" fmla="*/ 6405880 h 6842760"/>
                  <a:gd name="connsiteX2" fmla="*/ 0 w 1397000"/>
                  <a:gd name="connsiteY2" fmla="*/ 5961380 h 6842760"/>
                  <a:gd name="connsiteX3" fmla="*/ 7620 w 1397000"/>
                  <a:gd name="connsiteY3" fmla="*/ 4340860 h 6842760"/>
                  <a:gd name="connsiteX4" fmla="*/ 429260 w 1397000"/>
                  <a:gd name="connsiteY4" fmla="*/ 3947160 h 6842760"/>
                  <a:gd name="connsiteX5" fmla="*/ 627380 w 1397000"/>
                  <a:gd name="connsiteY5" fmla="*/ 3619500 h 6842760"/>
                  <a:gd name="connsiteX6" fmla="*/ 695960 w 1397000"/>
                  <a:gd name="connsiteY6" fmla="*/ 3200400 h 6842760"/>
                  <a:gd name="connsiteX7" fmla="*/ 1115060 w 1397000"/>
                  <a:gd name="connsiteY7" fmla="*/ 2865120 h 6842760"/>
                  <a:gd name="connsiteX8" fmla="*/ 1275080 w 1397000"/>
                  <a:gd name="connsiteY8" fmla="*/ 2743200 h 6842760"/>
                  <a:gd name="connsiteX9" fmla="*/ 1252220 w 1397000"/>
                  <a:gd name="connsiteY9" fmla="*/ 2415540 h 6842760"/>
                  <a:gd name="connsiteX10" fmla="*/ 1397000 w 1397000"/>
                  <a:gd name="connsiteY10" fmla="*/ 2186940 h 6842760"/>
                  <a:gd name="connsiteX11" fmla="*/ 1229360 w 1397000"/>
                  <a:gd name="connsiteY11" fmla="*/ 1828800 h 6842760"/>
                  <a:gd name="connsiteX12" fmla="*/ 1130300 w 1397000"/>
                  <a:gd name="connsiteY12" fmla="*/ 1295400 h 6842760"/>
                  <a:gd name="connsiteX13" fmla="*/ 741680 w 1397000"/>
                  <a:gd name="connsiteY13" fmla="*/ 830580 h 6842760"/>
                  <a:gd name="connsiteX14" fmla="*/ 391160 w 1397000"/>
                  <a:gd name="connsiteY14" fmla="*/ 0 h 6842760"/>
                  <a:gd name="connsiteX0" fmla="*/ 393700 w 1397000"/>
                  <a:gd name="connsiteY0" fmla="*/ 6842760 h 6842760"/>
                  <a:gd name="connsiteX1" fmla="*/ 330200 w 1397000"/>
                  <a:gd name="connsiteY1" fmla="*/ 6405880 h 6842760"/>
                  <a:gd name="connsiteX2" fmla="*/ 0 w 1397000"/>
                  <a:gd name="connsiteY2" fmla="*/ 5961380 h 6842760"/>
                  <a:gd name="connsiteX3" fmla="*/ 254000 w 1397000"/>
                  <a:gd name="connsiteY3" fmla="*/ 5110480 h 6842760"/>
                  <a:gd name="connsiteX4" fmla="*/ 7620 w 1397000"/>
                  <a:gd name="connsiteY4" fmla="*/ 4340860 h 6842760"/>
                  <a:gd name="connsiteX5" fmla="*/ 429260 w 1397000"/>
                  <a:gd name="connsiteY5" fmla="*/ 3947160 h 6842760"/>
                  <a:gd name="connsiteX6" fmla="*/ 627380 w 1397000"/>
                  <a:gd name="connsiteY6" fmla="*/ 3619500 h 6842760"/>
                  <a:gd name="connsiteX7" fmla="*/ 695960 w 1397000"/>
                  <a:gd name="connsiteY7" fmla="*/ 3200400 h 6842760"/>
                  <a:gd name="connsiteX8" fmla="*/ 1115060 w 1397000"/>
                  <a:gd name="connsiteY8" fmla="*/ 2865120 h 6842760"/>
                  <a:gd name="connsiteX9" fmla="*/ 1275080 w 1397000"/>
                  <a:gd name="connsiteY9" fmla="*/ 2743200 h 6842760"/>
                  <a:gd name="connsiteX10" fmla="*/ 1252220 w 1397000"/>
                  <a:gd name="connsiteY10" fmla="*/ 2415540 h 6842760"/>
                  <a:gd name="connsiteX11" fmla="*/ 1397000 w 1397000"/>
                  <a:gd name="connsiteY11" fmla="*/ 2186940 h 6842760"/>
                  <a:gd name="connsiteX12" fmla="*/ 1229360 w 1397000"/>
                  <a:gd name="connsiteY12" fmla="*/ 1828800 h 6842760"/>
                  <a:gd name="connsiteX13" fmla="*/ 1130300 w 1397000"/>
                  <a:gd name="connsiteY13" fmla="*/ 1295400 h 6842760"/>
                  <a:gd name="connsiteX14" fmla="*/ 741680 w 1397000"/>
                  <a:gd name="connsiteY14" fmla="*/ 830580 h 6842760"/>
                  <a:gd name="connsiteX15" fmla="*/ 391160 w 1397000"/>
                  <a:gd name="connsiteY15" fmla="*/ 0 h 6842760"/>
                  <a:gd name="connsiteX0" fmla="*/ 393700 w 1397000"/>
                  <a:gd name="connsiteY0" fmla="*/ 6842760 h 6842760"/>
                  <a:gd name="connsiteX1" fmla="*/ 330200 w 1397000"/>
                  <a:gd name="connsiteY1" fmla="*/ 6405880 h 6842760"/>
                  <a:gd name="connsiteX2" fmla="*/ 0 w 1397000"/>
                  <a:gd name="connsiteY2" fmla="*/ 5961380 h 6842760"/>
                  <a:gd name="connsiteX3" fmla="*/ 254000 w 1397000"/>
                  <a:gd name="connsiteY3" fmla="*/ 5110480 h 6842760"/>
                  <a:gd name="connsiteX4" fmla="*/ 160020 w 1397000"/>
                  <a:gd name="connsiteY4" fmla="*/ 4429760 h 6842760"/>
                  <a:gd name="connsiteX5" fmla="*/ 429260 w 1397000"/>
                  <a:gd name="connsiteY5" fmla="*/ 3947160 h 6842760"/>
                  <a:gd name="connsiteX6" fmla="*/ 627380 w 1397000"/>
                  <a:gd name="connsiteY6" fmla="*/ 3619500 h 6842760"/>
                  <a:gd name="connsiteX7" fmla="*/ 695960 w 1397000"/>
                  <a:gd name="connsiteY7" fmla="*/ 3200400 h 6842760"/>
                  <a:gd name="connsiteX8" fmla="*/ 1115060 w 1397000"/>
                  <a:gd name="connsiteY8" fmla="*/ 2865120 h 6842760"/>
                  <a:gd name="connsiteX9" fmla="*/ 1275080 w 1397000"/>
                  <a:gd name="connsiteY9" fmla="*/ 2743200 h 6842760"/>
                  <a:gd name="connsiteX10" fmla="*/ 1252220 w 1397000"/>
                  <a:gd name="connsiteY10" fmla="*/ 2415540 h 6842760"/>
                  <a:gd name="connsiteX11" fmla="*/ 1397000 w 1397000"/>
                  <a:gd name="connsiteY11" fmla="*/ 2186940 h 6842760"/>
                  <a:gd name="connsiteX12" fmla="*/ 1229360 w 1397000"/>
                  <a:gd name="connsiteY12" fmla="*/ 1828800 h 6842760"/>
                  <a:gd name="connsiteX13" fmla="*/ 1130300 w 1397000"/>
                  <a:gd name="connsiteY13" fmla="*/ 1295400 h 6842760"/>
                  <a:gd name="connsiteX14" fmla="*/ 741680 w 1397000"/>
                  <a:gd name="connsiteY14" fmla="*/ 830580 h 6842760"/>
                  <a:gd name="connsiteX15" fmla="*/ 391160 w 1397000"/>
                  <a:gd name="connsiteY15" fmla="*/ 0 h 6842760"/>
                  <a:gd name="connsiteX0" fmla="*/ 384175 w 1397000"/>
                  <a:gd name="connsiteY0" fmla="*/ 6799898 h 6799898"/>
                  <a:gd name="connsiteX1" fmla="*/ 330200 w 1397000"/>
                  <a:gd name="connsiteY1" fmla="*/ 6405880 h 6799898"/>
                  <a:gd name="connsiteX2" fmla="*/ 0 w 1397000"/>
                  <a:gd name="connsiteY2" fmla="*/ 5961380 h 6799898"/>
                  <a:gd name="connsiteX3" fmla="*/ 254000 w 1397000"/>
                  <a:gd name="connsiteY3" fmla="*/ 5110480 h 6799898"/>
                  <a:gd name="connsiteX4" fmla="*/ 160020 w 1397000"/>
                  <a:gd name="connsiteY4" fmla="*/ 4429760 h 6799898"/>
                  <a:gd name="connsiteX5" fmla="*/ 429260 w 1397000"/>
                  <a:gd name="connsiteY5" fmla="*/ 3947160 h 6799898"/>
                  <a:gd name="connsiteX6" fmla="*/ 627380 w 1397000"/>
                  <a:gd name="connsiteY6" fmla="*/ 3619500 h 6799898"/>
                  <a:gd name="connsiteX7" fmla="*/ 695960 w 1397000"/>
                  <a:gd name="connsiteY7" fmla="*/ 3200400 h 6799898"/>
                  <a:gd name="connsiteX8" fmla="*/ 1115060 w 1397000"/>
                  <a:gd name="connsiteY8" fmla="*/ 2865120 h 6799898"/>
                  <a:gd name="connsiteX9" fmla="*/ 1275080 w 1397000"/>
                  <a:gd name="connsiteY9" fmla="*/ 2743200 h 6799898"/>
                  <a:gd name="connsiteX10" fmla="*/ 1252220 w 1397000"/>
                  <a:gd name="connsiteY10" fmla="*/ 2415540 h 6799898"/>
                  <a:gd name="connsiteX11" fmla="*/ 1397000 w 1397000"/>
                  <a:gd name="connsiteY11" fmla="*/ 2186940 h 6799898"/>
                  <a:gd name="connsiteX12" fmla="*/ 1229360 w 1397000"/>
                  <a:gd name="connsiteY12" fmla="*/ 1828800 h 6799898"/>
                  <a:gd name="connsiteX13" fmla="*/ 1130300 w 1397000"/>
                  <a:gd name="connsiteY13" fmla="*/ 1295400 h 6799898"/>
                  <a:gd name="connsiteX14" fmla="*/ 741680 w 1397000"/>
                  <a:gd name="connsiteY14" fmla="*/ 830580 h 6799898"/>
                  <a:gd name="connsiteX15" fmla="*/ 391160 w 1397000"/>
                  <a:gd name="connsiteY15" fmla="*/ 0 h 6799898"/>
                  <a:gd name="connsiteX0" fmla="*/ 379413 w 1397000"/>
                  <a:gd name="connsiteY0" fmla="*/ 6809423 h 6809423"/>
                  <a:gd name="connsiteX1" fmla="*/ 330200 w 1397000"/>
                  <a:gd name="connsiteY1" fmla="*/ 6405880 h 6809423"/>
                  <a:gd name="connsiteX2" fmla="*/ 0 w 1397000"/>
                  <a:gd name="connsiteY2" fmla="*/ 5961380 h 6809423"/>
                  <a:gd name="connsiteX3" fmla="*/ 254000 w 1397000"/>
                  <a:gd name="connsiteY3" fmla="*/ 5110480 h 6809423"/>
                  <a:gd name="connsiteX4" fmla="*/ 160020 w 1397000"/>
                  <a:gd name="connsiteY4" fmla="*/ 4429760 h 6809423"/>
                  <a:gd name="connsiteX5" fmla="*/ 429260 w 1397000"/>
                  <a:gd name="connsiteY5" fmla="*/ 3947160 h 6809423"/>
                  <a:gd name="connsiteX6" fmla="*/ 627380 w 1397000"/>
                  <a:gd name="connsiteY6" fmla="*/ 3619500 h 6809423"/>
                  <a:gd name="connsiteX7" fmla="*/ 695960 w 1397000"/>
                  <a:gd name="connsiteY7" fmla="*/ 3200400 h 6809423"/>
                  <a:gd name="connsiteX8" fmla="*/ 1115060 w 1397000"/>
                  <a:gd name="connsiteY8" fmla="*/ 2865120 h 6809423"/>
                  <a:gd name="connsiteX9" fmla="*/ 1275080 w 1397000"/>
                  <a:gd name="connsiteY9" fmla="*/ 2743200 h 6809423"/>
                  <a:gd name="connsiteX10" fmla="*/ 1252220 w 1397000"/>
                  <a:gd name="connsiteY10" fmla="*/ 2415540 h 6809423"/>
                  <a:gd name="connsiteX11" fmla="*/ 1397000 w 1397000"/>
                  <a:gd name="connsiteY11" fmla="*/ 2186940 h 6809423"/>
                  <a:gd name="connsiteX12" fmla="*/ 1229360 w 1397000"/>
                  <a:gd name="connsiteY12" fmla="*/ 1828800 h 6809423"/>
                  <a:gd name="connsiteX13" fmla="*/ 1130300 w 1397000"/>
                  <a:gd name="connsiteY13" fmla="*/ 1295400 h 6809423"/>
                  <a:gd name="connsiteX14" fmla="*/ 741680 w 1397000"/>
                  <a:gd name="connsiteY14" fmla="*/ 830580 h 6809423"/>
                  <a:gd name="connsiteX15" fmla="*/ 391160 w 1397000"/>
                  <a:gd name="connsiteY15" fmla="*/ 0 h 6809423"/>
                  <a:gd name="connsiteX0" fmla="*/ 379413 w 1397000"/>
                  <a:gd name="connsiteY0" fmla="*/ 6809423 h 6809423"/>
                  <a:gd name="connsiteX1" fmla="*/ 330200 w 1397000"/>
                  <a:gd name="connsiteY1" fmla="*/ 6405880 h 6809423"/>
                  <a:gd name="connsiteX2" fmla="*/ 0 w 1397000"/>
                  <a:gd name="connsiteY2" fmla="*/ 5961380 h 6809423"/>
                  <a:gd name="connsiteX3" fmla="*/ 254000 w 1397000"/>
                  <a:gd name="connsiteY3" fmla="*/ 5110480 h 6809423"/>
                  <a:gd name="connsiteX4" fmla="*/ 160020 w 1397000"/>
                  <a:gd name="connsiteY4" fmla="*/ 4429760 h 6809423"/>
                  <a:gd name="connsiteX5" fmla="*/ 429260 w 1397000"/>
                  <a:gd name="connsiteY5" fmla="*/ 3947160 h 6809423"/>
                  <a:gd name="connsiteX6" fmla="*/ 627380 w 1397000"/>
                  <a:gd name="connsiteY6" fmla="*/ 3619500 h 6809423"/>
                  <a:gd name="connsiteX7" fmla="*/ 695960 w 1397000"/>
                  <a:gd name="connsiteY7" fmla="*/ 3200400 h 6809423"/>
                  <a:gd name="connsiteX8" fmla="*/ 1115060 w 1397000"/>
                  <a:gd name="connsiteY8" fmla="*/ 2865120 h 6809423"/>
                  <a:gd name="connsiteX9" fmla="*/ 1275080 w 1397000"/>
                  <a:gd name="connsiteY9" fmla="*/ 2743200 h 6809423"/>
                  <a:gd name="connsiteX10" fmla="*/ 1252220 w 1397000"/>
                  <a:gd name="connsiteY10" fmla="*/ 2415540 h 6809423"/>
                  <a:gd name="connsiteX11" fmla="*/ 1397000 w 1397000"/>
                  <a:gd name="connsiteY11" fmla="*/ 2186940 h 6809423"/>
                  <a:gd name="connsiteX12" fmla="*/ 1229360 w 1397000"/>
                  <a:gd name="connsiteY12" fmla="*/ 1828800 h 6809423"/>
                  <a:gd name="connsiteX13" fmla="*/ 1130300 w 1397000"/>
                  <a:gd name="connsiteY13" fmla="*/ 1295400 h 6809423"/>
                  <a:gd name="connsiteX14" fmla="*/ 741680 w 1397000"/>
                  <a:gd name="connsiteY14" fmla="*/ 830580 h 6809423"/>
                  <a:gd name="connsiteX15" fmla="*/ 391160 w 1397000"/>
                  <a:gd name="connsiteY15" fmla="*/ 0 h 6809423"/>
                  <a:gd name="connsiteX0" fmla="*/ 379413 w 1397000"/>
                  <a:gd name="connsiteY0" fmla="*/ 6809423 h 6809423"/>
                  <a:gd name="connsiteX1" fmla="*/ 330200 w 1397000"/>
                  <a:gd name="connsiteY1" fmla="*/ 6405880 h 6809423"/>
                  <a:gd name="connsiteX2" fmla="*/ 0 w 1397000"/>
                  <a:gd name="connsiteY2" fmla="*/ 5961380 h 6809423"/>
                  <a:gd name="connsiteX3" fmla="*/ 254000 w 1397000"/>
                  <a:gd name="connsiteY3" fmla="*/ 5110480 h 6809423"/>
                  <a:gd name="connsiteX4" fmla="*/ 160020 w 1397000"/>
                  <a:gd name="connsiteY4" fmla="*/ 4429760 h 6809423"/>
                  <a:gd name="connsiteX5" fmla="*/ 429260 w 1397000"/>
                  <a:gd name="connsiteY5" fmla="*/ 3947160 h 6809423"/>
                  <a:gd name="connsiteX6" fmla="*/ 627380 w 1397000"/>
                  <a:gd name="connsiteY6" fmla="*/ 3619500 h 6809423"/>
                  <a:gd name="connsiteX7" fmla="*/ 695960 w 1397000"/>
                  <a:gd name="connsiteY7" fmla="*/ 3200400 h 6809423"/>
                  <a:gd name="connsiteX8" fmla="*/ 1115060 w 1397000"/>
                  <a:gd name="connsiteY8" fmla="*/ 2865120 h 6809423"/>
                  <a:gd name="connsiteX9" fmla="*/ 1275080 w 1397000"/>
                  <a:gd name="connsiteY9" fmla="*/ 2743200 h 6809423"/>
                  <a:gd name="connsiteX10" fmla="*/ 1252220 w 1397000"/>
                  <a:gd name="connsiteY10" fmla="*/ 2415540 h 6809423"/>
                  <a:gd name="connsiteX11" fmla="*/ 1397000 w 1397000"/>
                  <a:gd name="connsiteY11" fmla="*/ 2186940 h 6809423"/>
                  <a:gd name="connsiteX12" fmla="*/ 1229360 w 1397000"/>
                  <a:gd name="connsiteY12" fmla="*/ 1828800 h 6809423"/>
                  <a:gd name="connsiteX13" fmla="*/ 1130300 w 1397000"/>
                  <a:gd name="connsiteY13" fmla="*/ 1295400 h 6809423"/>
                  <a:gd name="connsiteX14" fmla="*/ 741680 w 1397000"/>
                  <a:gd name="connsiteY14" fmla="*/ 830580 h 6809423"/>
                  <a:gd name="connsiteX15" fmla="*/ 391160 w 1397000"/>
                  <a:gd name="connsiteY15" fmla="*/ 0 h 6809423"/>
                  <a:gd name="connsiteX0" fmla="*/ 379413 w 1397000"/>
                  <a:gd name="connsiteY0" fmla="*/ 6809423 h 6809423"/>
                  <a:gd name="connsiteX1" fmla="*/ 330200 w 1397000"/>
                  <a:gd name="connsiteY1" fmla="*/ 6405880 h 6809423"/>
                  <a:gd name="connsiteX2" fmla="*/ 0 w 1397000"/>
                  <a:gd name="connsiteY2" fmla="*/ 5961380 h 6809423"/>
                  <a:gd name="connsiteX3" fmla="*/ 254000 w 1397000"/>
                  <a:gd name="connsiteY3" fmla="*/ 5110480 h 6809423"/>
                  <a:gd name="connsiteX4" fmla="*/ 160020 w 1397000"/>
                  <a:gd name="connsiteY4" fmla="*/ 4429760 h 6809423"/>
                  <a:gd name="connsiteX5" fmla="*/ 429260 w 1397000"/>
                  <a:gd name="connsiteY5" fmla="*/ 3947160 h 6809423"/>
                  <a:gd name="connsiteX6" fmla="*/ 627380 w 1397000"/>
                  <a:gd name="connsiteY6" fmla="*/ 3619500 h 6809423"/>
                  <a:gd name="connsiteX7" fmla="*/ 695960 w 1397000"/>
                  <a:gd name="connsiteY7" fmla="*/ 3200400 h 6809423"/>
                  <a:gd name="connsiteX8" fmla="*/ 1115060 w 1397000"/>
                  <a:gd name="connsiteY8" fmla="*/ 2865120 h 6809423"/>
                  <a:gd name="connsiteX9" fmla="*/ 1275080 w 1397000"/>
                  <a:gd name="connsiteY9" fmla="*/ 2743200 h 6809423"/>
                  <a:gd name="connsiteX10" fmla="*/ 1252220 w 1397000"/>
                  <a:gd name="connsiteY10" fmla="*/ 2415540 h 6809423"/>
                  <a:gd name="connsiteX11" fmla="*/ 1397000 w 1397000"/>
                  <a:gd name="connsiteY11" fmla="*/ 2186940 h 6809423"/>
                  <a:gd name="connsiteX12" fmla="*/ 1229360 w 1397000"/>
                  <a:gd name="connsiteY12" fmla="*/ 1828800 h 6809423"/>
                  <a:gd name="connsiteX13" fmla="*/ 1130300 w 1397000"/>
                  <a:gd name="connsiteY13" fmla="*/ 1295400 h 6809423"/>
                  <a:gd name="connsiteX14" fmla="*/ 741680 w 1397000"/>
                  <a:gd name="connsiteY14" fmla="*/ 830580 h 6809423"/>
                  <a:gd name="connsiteX15" fmla="*/ 391160 w 1397000"/>
                  <a:gd name="connsiteY15" fmla="*/ 0 h 6809423"/>
                  <a:gd name="connsiteX0" fmla="*/ 379413 w 1397000"/>
                  <a:gd name="connsiteY0" fmla="*/ 6809423 h 6809423"/>
                  <a:gd name="connsiteX1" fmla="*/ 330200 w 1397000"/>
                  <a:gd name="connsiteY1" fmla="*/ 6405880 h 6809423"/>
                  <a:gd name="connsiteX2" fmla="*/ 0 w 1397000"/>
                  <a:gd name="connsiteY2" fmla="*/ 5961380 h 6809423"/>
                  <a:gd name="connsiteX3" fmla="*/ 254000 w 1397000"/>
                  <a:gd name="connsiteY3" fmla="*/ 5110480 h 6809423"/>
                  <a:gd name="connsiteX4" fmla="*/ 160020 w 1397000"/>
                  <a:gd name="connsiteY4" fmla="*/ 4429760 h 6809423"/>
                  <a:gd name="connsiteX5" fmla="*/ 429260 w 1397000"/>
                  <a:gd name="connsiteY5" fmla="*/ 3947160 h 6809423"/>
                  <a:gd name="connsiteX6" fmla="*/ 627380 w 1397000"/>
                  <a:gd name="connsiteY6" fmla="*/ 3619500 h 6809423"/>
                  <a:gd name="connsiteX7" fmla="*/ 695960 w 1397000"/>
                  <a:gd name="connsiteY7" fmla="*/ 3200400 h 6809423"/>
                  <a:gd name="connsiteX8" fmla="*/ 1115060 w 1397000"/>
                  <a:gd name="connsiteY8" fmla="*/ 2865120 h 6809423"/>
                  <a:gd name="connsiteX9" fmla="*/ 1275080 w 1397000"/>
                  <a:gd name="connsiteY9" fmla="*/ 2743200 h 6809423"/>
                  <a:gd name="connsiteX10" fmla="*/ 1252220 w 1397000"/>
                  <a:gd name="connsiteY10" fmla="*/ 2415540 h 6809423"/>
                  <a:gd name="connsiteX11" fmla="*/ 1397000 w 1397000"/>
                  <a:gd name="connsiteY11" fmla="*/ 2186940 h 6809423"/>
                  <a:gd name="connsiteX12" fmla="*/ 1229360 w 1397000"/>
                  <a:gd name="connsiteY12" fmla="*/ 1828800 h 6809423"/>
                  <a:gd name="connsiteX13" fmla="*/ 1130300 w 1397000"/>
                  <a:gd name="connsiteY13" fmla="*/ 1295400 h 6809423"/>
                  <a:gd name="connsiteX14" fmla="*/ 741680 w 1397000"/>
                  <a:gd name="connsiteY14" fmla="*/ 830580 h 6809423"/>
                  <a:gd name="connsiteX15" fmla="*/ 391160 w 1397000"/>
                  <a:gd name="connsiteY15" fmla="*/ 0 h 6809423"/>
                  <a:gd name="connsiteX0" fmla="*/ 379413 w 1397000"/>
                  <a:gd name="connsiteY0" fmla="*/ 6809423 h 6809423"/>
                  <a:gd name="connsiteX1" fmla="*/ 330200 w 1397000"/>
                  <a:gd name="connsiteY1" fmla="*/ 6405880 h 6809423"/>
                  <a:gd name="connsiteX2" fmla="*/ 0 w 1397000"/>
                  <a:gd name="connsiteY2" fmla="*/ 5961380 h 6809423"/>
                  <a:gd name="connsiteX3" fmla="*/ 254000 w 1397000"/>
                  <a:gd name="connsiteY3" fmla="*/ 5110480 h 6809423"/>
                  <a:gd name="connsiteX4" fmla="*/ 160020 w 1397000"/>
                  <a:gd name="connsiteY4" fmla="*/ 4429760 h 6809423"/>
                  <a:gd name="connsiteX5" fmla="*/ 429260 w 1397000"/>
                  <a:gd name="connsiteY5" fmla="*/ 3947160 h 6809423"/>
                  <a:gd name="connsiteX6" fmla="*/ 627380 w 1397000"/>
                  <a:gd name="connsiteY6" fmla="*/ 3619500 h 6809423"/>
                  <a:gd name="connsiteX7" fmla="*/ 695960 w 1397000"/>
                  <a:gd name="connsiteY7" fmla="*/ 3200400 h 6809423"/>
                  <a:gd name="connsiteX8" fmla="*/ 1115060 w 1397000"/>
                  <a:gd name="connsiteY8" fmla="*/ 2865120 h 6809423"/>
                  <a:gd name="connsiteX9" fmla="*/ 1275080 w 1397000"/>
                  <a:gd name="connsiteY9" fmla="*/ 2743200 h 6809423"/>
                  <a:gd name="connsiteX10" fmla="*/ 1252220 w 1397000"/>
                  <a:gd name="connsiteY10" fmla="*/ 2415540 h 6809423"/>
                  <a:gd name="connsiteX11" fmla="*/ 1397000 w 1397000"/>
                  <a:gd name="connsiteY11" fmla="*/ 2186940 h 6809423"/>
                  <a:gd name="connsiteX12" fmla="*/ 1229360 w 1397000"/>
                  <a:gd name="connsiteY12" fmla="*/ 1828800 h 6809423"/>
                  <a:gd name="connsiteX13" fmla="*/ 1130300 w 1397000"/>
                  <a:gd name="connsiteY13" fmla="*/ 1295400 h 6809423"/>
                  <a:gd name="connsiteX14" fmla="*/ 741680 w 1397000"/>
                  <a:gd name="connsiteY14" fmla="*/ 830580 h 6809423"/>
                  <a:gd name="connsiteX15" fmla="*/ 391160 w 1397000"/>
                  <a:gd name="connsiteY15" fmla="*/ 0 h 6809423"/>
                  <a:gd name="connsiteX0" fmla="*/ 379413 w 1397000"/>
                  <a:gd name="connsiteY0" fmla="*/ 6809423 h 6809423"/>
                  <a:gd name="connsiteX1" fmla="*/ 330200 w 1397000"/>
                  <a:gd name="connsiteY1" fmla="*/ 6405880 h 6809423"/>
                  <a:gd name="connsiteX2" fmla="*/ 0 w 1397000"/>
                  <a:gd name="connsiteY2" fmla="*/ 5961380 h 6809423"/>
                  <a:gd name="connsiteX3" fmla="*/ 254000 w 1397000"/>
                  <a:gd name="connsiteY3" fmla="*/ 5110480 h 6809423"/>
                  <a:gd name="connsiteX4" fmla="*/ 160020 w 1397000"/>
                  <a:gd name="connsiteY4" fmla="*/ 4429760 h 6809423"/>
                  <a:gd name="connsiteX5" fmla="*/ 429260 w 1397000"/>
                  <a:gd name="connsiteY5" fmla="*/ 3947160 h 6809423"/>
                  <a:gd name="connsiteX6" fmla="*/ 627380 w 1397000"/>
                  <a:gd name="connsiteY6" fmla="*/ 3619500 h 6809423"/>
                  <a:gd name="connsiteX7" fmla="*/ 695960 w 1397000"/>
                  <a:gd name="connsiteY7" fmla="*/ 3200400 h 6809423"/>
                  <a:gd name="connsiteX8" fmla="*/ 1115060 w 1397000"/>
                  <a:gd name="connsiteY8" fmla="*/ 2865120 h 6809423"/>
                  <a:gd name="connsiteX9" fmla="*/ 1275080 w 1397000"/>
                  <a:gd name="connsiteY9" fmla="*/ 2743200 h 6809423"/>
                  <a:gd name="connsiteX10" fmla="*/ 1252220 w 1397000"/>
                  <a:gd name="connsiteY10" fmla="*/ 2415540 h 6809423"/>
                  <a:gd name="connsiteX11" fmla="*/ 1397000 w 1397000"/>
                  <a:gd name="connsiteY11" fmla="*/ 2186940 h 6809423"/>
                  <a:gd name="connsiteX12" fmla="*/ 1229360 w 1397000"/>
                  <a:gd name="connsiteY12" fmla="*/ 1828800 h 6809423"/>
                  <a:gd name="connsiteX13" fmla="*/ 1130300 w 1397000"/>
                  <a:gd name="connsiteY13" fmla="*/ 1295400 h 6809423"/>
                  <a:gd name="connsiteX14" fmla="*/ 741680 w 1397000"/>
                  <a:gd name="connsiteY14" fmla="*/ 830580 h 6809423"/>
                  <a:gd name="connsiteX15" fmla="*/ 391160 w 1397000"/>
                  <a:gd name="connsiteY15" fmla="*/ 0 h 6809423"/>
                  <a:gd name="connsiteX0" fmla="*/ 379413 w 1397000"/>
                  <a:gd name="connsiteY0" fmla="*/ 6809423 h 6809423"/>
                  <a:gd name="connsiteX1" fmla="*/ 330200 w 1397000"/>
                  <a:gd name="connsiteY1" fmla="*/ 6405880 h 6809423"/>
                  <a:gd name="connsiteX2" fmla="*/ 0 w 1397000"/>
                  <a:gd name="connsiteY2" fmla="*/ 5961380 h 6809423"/>
                  <a:gd name="connsiteX3" fmla="*/ 254000 w 1397000"/>
                  <a:gd name="connsiteY3" fmla="*/ 5110480 h 6809423"/>
                  <a:gd name="connsiteX4" fmla="*/ 160020 w 1397000"/>
                  <a:gd name="connsiteY4" fmla="*/ 4429760 h 6809423"/>
                  <a:gd name="connsiteX5" fmla="*/ 429260 w 1397000"/>
                  <a:gd name="connsiteY5" fmla="*/ 3947160 h 6809423"/>
                  <a:gd name="connsiteX6" fmla="*/ 627380 w 1397000"/>
                  <a:gd name="connsiteY6" fmla="*/ 3619500 h 6809423"/>
                  <a:gd name="connsiteX7" fmla="*/ 695960 w 1397000"/>
                  <a:gd name="connsiteY7" fmla="*/ 3200400 h 6809423"/>
                  <a:gd name="connsiteX8" fmla="*/ 1115060 w 1397000"/>
                  <a:gd name="connsiteY8" fmla="*/ 2865120 h 6809423"/>
                  <a:gd name="connsiteX9" fmla="*/ 1275080 w 1397000"/>
                  <a:gd name="connsiteY9" fmla="*/ 2743200 h 6809423"/>
                  <a:gd name="connsiteX10" fmla="*/ 1252220 w 1397000"/>
                  <a:gd name="connsiteY10" fmla="*/ 2415540 h 6809423"/>
                  <a:gd name="connsiteX11" fmla="*/ 1397000 w 1397000"/>
                  <a:gd name="connsiteY11" fmla="*/ 2186940 h 6809423"/>
                  <a:gd name="connsiteX12" fmla="*/ 1229360 w 1397000"/>
                  <a:gd name="connsiteY12" fmla="*/ 1828800 h 6809423"/>
                  <a:gd name="connsiteX13" fmla="*/ 1130300 w 1397000"/>
                  <a:gd name="connsiteY13" fmla="*/ 1295400 h 6809423"/>
                  <a:gd name="connsiteX14" fmla="*/ 741680 w 1397000"/>
                  <a:gd name="connsiteY14" fmla="*/ 830580 h 6809423"/>
                  <a:gd name="connsiteX15" fmla="*/ 391160 w 1397000"/>
                  <a:gd name="connsiteY15" fmla="*/ 0 h 6809423"/>
                  <a:gd name="connsiteX0" fmla="*/ 379413 w 1397000"/>
                  <a:gd name="connsiteY0" fmla="*/ 6809423 h 6809423"/>
                  <a:gd name="connsiteX1" fmla="*/ 330200 w 1397000"/>
                  <a:gd name="connsiteY1" fmla="*/ 6405880 h 6809423"/>
                  <a:gd name="connsiteX2" fmla="*/ 0 w 1397000"/>
                  <a:gd name="connsiteY2" fmla="*/ 5961380 h 6809423"/>
                  <a:gd name="connsiteX3" fmla="*/ 254000 w 1397000"/>
                  <a:gd name="connsiteY3" fmla="*/ 5110480 h 6809423"/>
                  <a:gd name="connsiteX4" fmla="*/ 160020 w 1397000"/>
                  <a:gd name="connsiteY4" fmla="*/ 4429760 h 6809423"/>
                  <a:gd name="connsiteX5" fmla="*/ 429260 w 1397000"/>
                  <a:gd name="connsiteY5" fmla="*/ 3947160 h 6809423"/>
                  <a:gd name="connsiteX6" fmla="*/ 627380 w 1397000"/>
                  <a:gd name="connsiteY6" fmla="*/ 3619500 h 6809423"/>
                  <a:gd name="connsiteX7" fmla="*/ 695960 w 1397000"/>
                  <a:gd name="connsiteY7" fmla="*/ 3200400 h 6809423"/>
                  <a:gd name="connsiteX8" fmla="*/ 1115060 w 1397000"/>
                  <a:gd name="connsiteY8" fmla="*/ 2865120 h 6809423"/>
                  <a:gd name="connsiteX9" fmla="*/ 1275080 w 1397000"/>
                  <a:gd name="connsiteY9" fmla="*/ 2743200 h 6809423"/>
                  <a:gd name="connsiteX10" fmla="*/ 1252220 w 1397000"/>
                  <a:gd name="connsiteY10" fmla="*/ 2415540 h 6809423"/>
                  <a:gd name="connsiteX11" fmla="*/ 1397000 w 1397000"/>
                  <a:gd name="connsiteY11" fmla="*/ 2186940 h 6809423"/>
                  <a:gd name="connsiteX12" fmla="*/ 1229360 w 1397000"/>
                  <a:gd name="connsiteY12" fmla="*/ 1828800 h 6809423"/>
                  <a:gd name="connsiteX13" fmla="*/ 1130300 w 1397000"/>
                  <a:gd name="connsiteY13" fmla="*/ 1295400 h 6809423"/>
                  <a:gd name="connsiteX14" fmla="*/ 741680 w 1397000"/>
                  <a:gd name="connsiteY14" fmla="*/ 830580 h 6809423"/>
                  <a:gd name="connsiteX15" fmla="*/ 391160 w 1397000"/>
                  <a:gd name="connsiteY15" fmla="*/ 0 h 6809423"/>
                  <a:gd name="connsiteX0" fmla="*/ 379413 w 1397000"/>
                  <a:gd name="connsiteY0" fmla="*/ 6809423 h 6809423"/>
                  <a:gd name="connsiteX1" fmla="*/ 330200 w 1397000"/>
                  <a:gd name="connsiteY1" fmla="*/ 6405880 h 6809423"/>
                  <a:gd name="connsiteX2" fmla="*/ 0 w 1397000"/>
                  <a:gd name="connsiteY2" fmla="*/ 5961380 h 6809423"/>
                  <a:gd name="connsiteX3" fmla="*/ 254000 w 1397000"/>
                  <a:gd name="connsiteY3" fmla="*/ 5110480 h 6809423"/>
                  <a:gd name="connsiteX4" fmla="*/ 160020 w 1397000"/>
                  <a:gd name="connsiteY4" fmla="*/ 4429760 h 6809423"/>
                  <a:gd name="connsiteX5" fmla="*/ 429260 w 1397000"/>
                  <a:gd name="connsiteY5" fmla="*/ 3947160 h 6809423"/>
                  <a:gd name="connsiteX6" fmla="*/ 627380 w 1397000"/>
                  <a:gd name="connsiteY6" fmla="*/ 3619500 h 6809423"/>
                  <a:gd name="connsiteX7" fmla="*/ 695960 w 1397000"/>
                  <a:gd name="connsiteY7" fmla="*/ 3200400 h 6809423"/>
                  <a:gd name="connsiteX8" fmla="*/ 1115060 w 1397000"/>
                  <a:gd name="connsiteY8" fmla="*/ 2865120 h 6809423"/>
                  <a:gd name="connsiteX9" fmla="*/ 1275080 w 1397000"/>
                  <a:gd name="connsiteY9" fmla="*/ 2743200 h 6809423"/>
                  <a:gd name="connsiteX10" fmla="*/ 1252220 w 1397000"/>
                  <a:gd name="connsiteY10" fmla="*/ 2415540 h 6809423"/>
                  <a:gd name="connsiteX11" fmla="*/ 1397000 w 1397000"/>
                  <a:gd name="connsiteY11" fmla="*/ 2186940 h 6809423"/>
                  <a:gd name="connsiteX12" fmla="*/ 1229360 w 1397000"/>
                  <a:gd name="connsiteY12" fmla="*/ 1828800 h 6809423"/>
                  <a:gd name="connsiteX13" fmla="*/ 1130300 w 1397000"/>
                  <a:gd name="connsiteY13" fmla="*/ 1295400 h 6809423"/>
                  <a:gd name="connsiteX14" fmla="*/ 741680 w 1397000"/>
                  <a:gd name="connsiteY14" fmla="*/ 830580 h 6809423"/>
                  <a:gd name="connsiteX15" fmla="*/ 391160 w 1397000"/>
                  <a:gd name="connsiteY15" fmla="*/ 0 h 6809423"/>
                  <a:gd name="connsiteX0" fmla="*/ 379413 w 1397000"/>
                  <a:gd name="connsiteY0" fmla="*/ 6809423 h 6809423"/>
                  <a:gd name="connsiteX1" fmla="*/ 330200 w 1397000"/>
                  <a:gd name="connsiteY1" fmla="*/ 6405880 h 6809423"/>
                  <a:gd name="connsiteX2" fmla="*/ 0 w 1397000"/>
                  <a:gd name="connsiteY2" fmla="*/ 5961380 h 6809423"/>
                  <a:gd name="connsiteX3" fmla="*/ 254000 w 1397000"/>
                  <a:gd name="connsiteY3" fmla="*/ 5110480 h 6809423"/>
                  <a:gd name="connsiteX4" fmla="*/ 160020 w 1397000"/>
                  <a:gd name="connsiteY4" fmla="*/ 4429760 h 6809423"/>
                  <a:gd name="connsiteX5" fmla="*/ 429260 w 1397000"/>
                  <a:gd name="connsiteY5" fmla="*/ 3947160 h 6809423"/>
                  <a:gd name="connsiteX6" fmla="*/ 627380 w 1397000"/>
                  <a:gd name="connsiteY6" fmla="*/ 3619500 h 6809423"/>
                  <a:gd name="connsiteX7" fmla="*/ 695960 w 1397000"/>
                  <a:gd name="connsiteY7" fmla="*/ 3200400 h 6809423"/>
                  <a:gd name="connsiteX8" fmla="*/ 1115060 w 1397000"/>
                  <a:gd name="connsiteY8" fmla="*/ 2865120 h 6809423"/>
                  <a:gd name="connsiteX9" fmla="*/ 1275080 w 1397000"/>
                  <a:gd name="connsiteY9" fmla="*/ 2743200 h 6809423"/>
                  <a:gd name="connsiteX10" fmla="*/ 1252220 w 1397000"/>
                  <a:gd name="connsiteY10" fmla="*/ 2415540 h 6809423"/>
                  <a:gd name="connsiteX11" fmla="*/ 1397000 w 1397000"/>
                  <a:gd name="connsiteY11" fmla="*/ 2186940 h 6809423"/>
                  <a:gd name="connsiteX12" fmla="*/ 1229360 w 1397000"/>
                  <a:gd name="connsiteY12" fmla="*/ 1828800 h 6809423"/>
                  <a:gd name="connsiteX13" fmla="*/ 1130300 w 1397000"/>
                  <a:gd name="connsiteY13" fmla="*/ 1295400 h 6809423"/>
                  <a:gd name="connsiteX14" fmla="*/ 741680 w 1397000"/>
                  <a:gd name="connsiteY14" fmla="*/ 830580 h 6809423"/>
                  <a:gd name="connsiteX15" fmla="*/ 391160 w 1397000"/>
                  <a:gd name="connsiteY15" fmla="*/ 0 h 6809423"/>
                  <a:gd name="connsiteX0" fmla="*/ 379413 w 1397000"/>
                  <a:gd name="connsiteY0" fmla="*/ 6809423 h 6809423"/>
                  <a:gd name="connsiteX1" fmla="*/ 330200 w 1397000"/>
                  <a:gd name="connsiteY1" fmla="*/ 6405880 h 6809423"/>
                  <a:gd name="connsiteX2" fmla="*/ 0 w 1397000"/>
                  <a:gd name="connsiteY2" fmla="*/ 5961380 h 6809423"/>
                  <a:gd name="connsiteX3" fmla="*/ 254000 w 1397000"/>
                  <a:gd name="connsiteY3" fmla="*/ 5110480 h 6809423"/>
                  <a:gd name="connsiteX4" fmla="*/ 160020 w 1397000"/>
                  <a:gd name="connsiteY4" fmla="*/ 4429760 h 6809423"/>
                  <a:gd name="connsiteX5" fmla="*/ 429260 w 1397000"/>
                  <a:gd name="connsiteY5" fmla="*/ 3947160 h 6809423"/>
                  <a:gd name="connsiteX6" fmla="*/ 627380 w 1397000"/>
                  <a:gd name="connsiteY6" fmla="*/ 3619500 h 6809423"/>
                  <a:gd name="connsiteX7" fmla="*/ 695960 w 1397000"/>
                  <a:gd name="connsiteY7" fmla="*/ 3200400 h 6809423"/>
                  <a:gd name="connsiteX8" fmla="*/ 1115060 w 1397000"/>
                  <a:gd name="connsiteY8" fmla="*/ 2865120 h 6809423"/>
                  <a:gd name="connsiteX9" fmla="*/ 1275080 w 1397000"/>
                  <a:gd name="connsiteY9" fmla="*/ 2743200 h 6809423"/>
                  <a:gd name="connsiteX10" fmla="*/ 1252220 w 1397000"/>
                  <a:gd name="connsiteY10" fmla="*/ 2415540 h 6809423"/>
                  <a:gd name="connsiteX11" fmla="*/ 1397000 w 1397000"/>
                  <a:gd name="connsiteY11" fmla="*/ 2186940 h 6809423"/>
                  <a:gd name="connsiteX12" fmla="*/ 1229360 w 1397000"/>
                  <a:gd name="connsiteY12" fmla="*/ 1828800 h 6809423"/>
                  <a:gd name="connsiteX13" fmla="*/ 1130300 w 1397000"/>
                  <a:gd name="connsiteY13" fmla="*/ 1295400 h 6809423"/>
                  <a:gd name="connsiteX14" fmla="*/ 741680 w 1397000"/>
                  <a:gd name="connsiteY14" fmla="*/ 830580 h 6809423"/>
                  <a:gd name="connsiteX15" fmla="*/ 391160 w 1397000"/>
                  <a:gd name="connsiteY15" fmla="*/ 0 h 6809423"/>
                  <a:gd name="connsiteX0" fmla="*/ 379413 w 1397000"/>
                  <a:gd name="connsiteY0" fmla="*/ 6809423 h 6809423"/>
                  <a:gd name="connsiteX1" fmla="*/ 330200 w 1397000"/>
                  <a:gd name="connsiteY1" fmla="*/ 6405880 h 6809423"/>
                  <a:gd name="connsiteX2" fmla="*/ 0 w 1397000"/>
                  <a:gd name="connsiteY2" fmla="*/ 5961380 h 6809423"/>
                  <a:gd name="connsiteX3" fmla="*/ 254000 w 1397000"/>
                  <a:gd name="connsiteY3" fmla="*/ 5110480 h 6809423"/>
                  <a:gd name="connsiteX4" fmla="*/ 160020 w 1397000"/>
                  <a:gd name="connsiteY4" fmla="*/ 4429760 h 6809423"/>
                  <a:gd name="connsiteX5" fmla="*/ 429260 w 1397000"/>
                  <a:gd name="connsiteY5" fmla="*/ 3947160 h 6809423"/>
                  <a:gd name="connsiteX6" fmla="*/ 627380 w 1397000"/>
                  <a:gd name="connsiteY6" fmla="*/ 3619500 h 6809423"/>
                  <a:gd name="connsiteX7" fmla="*/ 695960 w 1397000"/>
                  <a:gd name="connsiteY7" fmla="*/ 3200400 h 6809423"/>
                  <a:gd name="connsiteX8" fmla="*/ 1148397 w 1397000"/>
                  <a:gd name="connsiteY8" fmla="*/ 2922270 h 6809423"/>
                  <a:gd name="connsiteX9" fmla="*/ 1275080 w 1397000"/>
                  <a:gd name="connsiteY9" fmla="*/ 2743200 h 6809423"/>
                  <a:gd name="connsiteX10" fmla="*/ 1252220 w 1397000"/>
                  <a:gd name="connsiteY10" fmla="*/ 2415540 h 6809423"/>
                  <a:gd name="connsiteX11" fmla="*/ 1397000 w 1397000"/>
                  <a:gd name="connsiteY11" fmla="*/ 2186940 h 6809423"/>
                  <a:gd name="connsiteX12" fmla="*/ 1229360 w 1397000"/>
                  <a:gd name="connsiteY12" fmla="*/ 1828800 h 6809423"/>
                  <a:gd name="connsiteX13" fmla="*/ 1130300 w 1397000"/>
                  <a:gd name="connsiteY13" fmla="*/ 1295400 h 6809423"/>
                  <a:gd name="connsiteX14" fmla="*/ 741680 w 1397000"/>
                  <a:gd name="connsiteY14" fmla="*/ 830580 h 6809423"/>
                  <a:gd name="connsiteX15" fmla="*/ 391160 w 1397000"/>
                  <a:gd name="connsiteY15" fmla="*/ 0 h 6809423"/>
                  <a:gd name="connsiteX0" fmla="*/ 379413 w 1397000"/>
                  <a:gd name="connsiteY0" fmla="*/ 6809423 h 6809423"/>
                  <a:gd name="connsiteX1" fmla="*/ 330200 w 1397000"/>
                  <a:gd name="connsiteY1" fmla="*/ 6405880 h 6809423"/>
                  <a:gd name="connsiteX2" fmla="*/ 0 w 1397000"/>
                  <a:gd name="connsiteY2" fmla="*/ 5961380 h 6809423"/>
                  <a:gd name="connsiteX3" fmla="*/ 254000 w 1397000"/>
                  <a:gd name="connsiteY3" fmla="*/ 5110480 h 6809423"/>
                  <a:gd name="connsiteX4" fmla="*/ 160020 w 1397000"/>
                  <a:gd name="connsiteY4" fmla="*/ 4429760 h 6809423"/>
                  <a:gd name="connsiteX5" fmla="*/ 429260 w 1397000"/>
                  <a:gd name="connsiteY5" fmla="*/ 3947160 h 6809423"/>
                  <a:gd name="connsiteX6" fmla="*/ 627380 w 1397000"/>
                  <a:gd name="connsiteY6" fmla="*/ 3619500 h 6809423"/>
                  <a:gd name="connsiteX7" fmla="*/ 695960 w 1397000"/>
                  <a:gd name="connsiteY7" fmla="*/ 3200400 h 6809423"/>
                  <a:gd name="connsiteX8" fmla="*/ 1148397 w 1397000"/>
                  <a:gd name="connsiteY8" fmla="*/ 2922270 h 6809423"/>
                  <a:gd name="connsiteX9" fmla="*/ 1275080 w 1397000"/>
                  <a:gd name="connsiteY9" fmla="*/ 2743200 h 6809423"/>
                  <a:gd name="connsiteX10" fmla="*/ 1252220 w 1397000"/>
                  <a:gd name="connsiteY10" fmla="*/ 2415540 h 6809423"/>
                  <a:gd name="connsiteX11" fmla="*/ 1397000 w 1397000"/>
                  <a:gd name="connsiteY11" fmla="*/ 2186940 h 6809423"/>
                  <a:gd name="connsiteX12" fmla="*/ 1229360 w 1397000"/>
                  <a:gd name="connsiteY12" fmla="*/ 1828800 h 6809423"/>
                  <a:gd name="connsiteX13" fmla="*/ 1130300 w 1397000"/>
                  <a:gd name="connsiteY13" fmla="*/ 1295400 h 6809423"/>
                  <a:gd name="connsiteX14" fmla="*/ 741680 w 1397000"/>
                  <a:gd name="connsiteY14" fmla="*/ 830580 h 6809423"/>
                  <a:gd name="connsiteX15" fmla="*/ 391160 w 1397000"/>
                  <a:gd name="connsiteY15" fmla="*/ 0 h 6809423"/>
                  <a:gd name="connsiteX0" fmla="*/ 379413 w 1406657"/>
                  <a:gd name="connsiteY0" fmla="*/ 6809423 h 6809423"/>
                  <a:gd name="connsiteX1" fmla="*/ 330200 w 1406657"/>
                  <a:gd name="connsiteY1" fmla="*/ 6405880 h 6809423"/>
                  <a:gd name="connsiteX2" fmla="*/ 0 w 1406657"/>
                  <a:gd name="connsiteY2" fmla="*/ 5961380 h 6809423"/>
                  <a:gd name="connsiteX3" fmla="*/ 254000 w 1406657"/>
                  <a:gd name="connsiteY3" fmla="*/ 5110480 h 6809423"/>
                  <a:gd name="connsiteX4" fmla="*/ 160020 w 1406657"/>
                  <a:gd name="connsiteY4" fmla="*/ 4429760 h 6809423"/>
                  <a:gd name="connsiteX5" fmla="*/ 429260 w 1406657"/>
                  <a:gd name="connsiteY5" fmla="*/ 3947160 h 6809423"/>
                  <a:gd name="connsiteX6" fmla="*/ 627380 w 1406657"/>
                  <a:gd name="connsiteY6" fmla="*/ 3619500 h 6809423"/>
                  <a:gd name="connsiteX7" fmla="*/ 695960 w 1406657"/>
                  <a:gd name="connsiteY7" fmla="*/ 3200400 h 6809423"/>
                  <a:gd name="connsiteX8" fmla="*/ 1148397 w 1406657"/>
                  <a:gd name="connsiteY8" fmla="*/ 2922270 h 6809423"/>
                  <a:gd name="connsiteX9" fmla="*/ 1275080 w 1406657"/>
                  <a:gd name="connsiteY9" fmla="*/ 2743200 h 6809423"/>
                  <a:gd name="connsiteX10" fmla="*/ 1252220 w 1406657"/>
                  <a:gd name="connsiteY10" fmla="*/ 2415540 h 6809423"/>
                  <a:gd name="connsiteX11" fmla="*/ 1397000 w 1406657"/>
                  <a:gd name="connsiteY11" fmla="*/ 2186940 h 6809423"/>
                  <a:gd name="connsiteX12" fmla="*/ 1229360 w 1406657"/>
                  <a:gd name="connsiteY12" fmla="*/ 1828800 h 6809423"/>
                  <a:gd name="connsiteX13" fmla="*/ 1130300 w 1406657"/>
                  <a:gd name="connsiteY13" fmla="*/ 1295400 h 6809423"/>
                  <a:gd name="connsiteX14" fmla="*/ 741680 w 1406657"/>
                  <a:gd name="connsiteY14" fmla="*/ 830580 h 6809423"/>
                  <a:gd name="connsiteX15" fmla="*/ 391160 w 1406657"/>
                  <a:gd name="connsiteY15" fmla="*/ 0 h 6809423"/>
                  <a:gd name="connsiteX0" fmla="*/ 379413 w 1397484"/>
                  <a:gd name="connsiteY0" fmla="*/ 6809423 h 6809423"/>
                  <a:gd name="connsiteX1" fmla="*/ 330200 w 1397484"/>
                  <a:gd name="connsiteY1" fmla="*/ 6405880 h 6809423"/>
                  <a:gd name="connsiteX2" fmla="*/ 0 w 1397484"/>
                  <a:gd name="connsiteY2" fmla="*/ 5961380 h 6809423"/>
                  <a:gd name="connsiteX3" fmla="*/ 254000 w 1397484"/>
                  <a:gd name="connsiteY3" fmla="*/ 5110480 h 6809423"/>
                  <a:gd name="connsiteX4" fmla="*/ 160020 w 1397484"/>
                  <a:gd name="connsiteY4" fmla="*/ 4429760 h 6809423"/>
                  <a:gd name="connsiteX5" fmla="*/ 429260 w 1397484"/>
                  <a:gd name="connsiteY5" fmla="*/ 3947160 h 6809423"/>
                  <a:gd name="connsiteX6" fmla="*/ 627380 w 1397484"/>
                  <a:gd name="connsiteY6" fmla="*/ 3619500 h 6809423"/>
                  <a:gd name="connsiteX7" fmla="*/ 695960 w 1397484"/>
                  <a:gd name="connsiteY7" fmla="*/ 3200400 h 6809423"/>
                  <a:gd name="connsiteX8" fmla="*/ 1148397 w 1397484"/>
                  <a:gd name="connsiteY8" fmla="*/ 2922270 h 6809423"/>
                  <a:gd name="connsiteX9" fmla="*/ 1275080 w 1397484"/>
                  <a:gd name="connsiteY9" fmla="*/ 2743200 h 6809423"/>
                  <a:gd name="connsiteX10" fmla="*/ 1252220 w 1397484"/>
                  <a:gd name="connsiteY10" fmla="*/ 2415540 h 6809423"/>
                  <a:gd name="connsiteX11" fmla="*/ 1397000 w 1397484"/>
                  <a:gd name="connsiteY11" fmla="*/ 2186940 h 6809423"/>
                  <a:gd name="connsiteX12" fmla="*/ 1229360 w 1397484"/>
                  <a:gd name="connsiteY12" fmla="*/ 1828800 h 6809423"/>
                  <a:gd name="connsiteX13" fmla="*/ 1130300 w 1397484"/>
                  <a:gd name="connsiteY13" fmla="*/ 1295400 h 6809423"/>
                  <a:gd name="connsiteX14" fmla="*/ 741680 w 1397484"/>
                  <a:gd name="connsiteY14" fmla="*/ 830580 h 6809423"/>
                  <a:gd name="connsiteX15" fmla="*/ 391160 w 1397484"/>
                  <a:gd name="connsiteY15" fmla="*/ 0 h 6809423"/>
                  <a:gd name="connsiteX0" fmla="*/ 379413 w 1397577"/>
                  <a:gd name="connsiteY0" fmla="*/ 6809423 h 6809423"/>
                  <a:gd name="connsiteX1" fmla="*/ 330200 w 1397577"/>
                  <a:gd name="connsiteY1" fmla="*/ 6405880 h 6809423"/>
                  <a:gd name="connsiteX2" fmla="*/ 0 w 1397577"/>
                  <a:gd name="connsiteY2" fmla="*/ 5961380 h 6809423"/>
                  <a:gd name="connsiteX3" fmla="*/ 254000 w 1397577"/>
                  <a:gd name="connsiteY3" fmla="*/ 5110480 h 6809423"/>
                  <a:gd name="connsiteX4" fmla="*/ 160020 w 1397577"/>
                  <a:gd name="connsiteY4" fmla="*/ 4429760 h 6809423"/>
                  <a:gd name="connsiteX5" fmla="*/ 429260 w 1397577"/>
                  <a:gd name="connsiteY5" fmla="*/ 3947160 h 6809423"/>
                  <a:gd name="connsiteX6" fmla="*/ 627380 w 1397577"/>
                  <a:gd name="connsiteY6" fmla="*/ 3619500 h 6809423"/>
                  <a:gd name="connsiteX7" fmla="*/ 695960 w 1397577"/>
                  <a:gd name="connsiteY7" fmla="*/ 3200400 h 6809423"/>
                  <a:gd name="connsiteX8" fmla="*/ 1148397 w 1397577"/>
                  <a:gd name="connsiteY8" fmla="*/ 2922270 h 6809423"/>
                  <a:gd name="connsiteX9" fmla="*/ 1275080 w 1397577"/>
                  <a:gd name="connsiteY9" fmla="*/ 2743200 h 6809423"/>
                  <a:gd name="connsiteX10" fmla="*/ 1252220 w 1397577"/>
                  <a:gd name="connsiteY10" fmla="*/ 2415540 h 6809423"/>
                  <a:gd name="connsiteX11" fmla="*/ 1397000 w 1397577"/>
                  <a:gd name="connsiteY11" fmla="*/ 2186940 h 6809423"/>
                  <a:gd name="connsiteX12" fmla="*/ 1229360 w 1397577"/>
                  <a:gd name="connsiteY12" fmla="*/ 1828800 h 6809423"/>
                  <a:gd name="connsiteX13" fmla="*/ 1130300 w 1397577"/>
                  <a:gd name="connsiteY13" fmla="*/ 1295400 h 6809423"/>
                  <a:gd name="connsiteX14" fmla="*/ 741680 w 1397577"/>
                  <a:gd name="connsiteY14" fmla="*/ 830580 h 6809423"/>
                  <a:gd name="connsiteX15" fmla="*/ 391160 w 1397577"/>
                  <a:gd name="connsiteY15" fmla="*/ 0 h 6809423"/>
                  <a:gd name="connsiteX0" fmla="*/ 379413 w 1397577"/>
                  <a:gd name="connsiteY0" fmla="*/ 6809423 h 6809423"/>
                  <a:gd name="connsiteX1" fmla="*/ 330200 w 1397577"/>
                  <a:gd name="connsiteY1" fmla="*/ 6405880 h 6809423"/>
                  <a:gd name="connsiteX2" fmla="*/ 0 w 1397577"/>
                  <a:gd name="connsiteY2" fmla="*/ 5961380 h 6809423"/>
                  <a:gd name="connsiteX3" fmla="*/ 254000 w 1397577"/>
                  <a:gd name="connsiteY3" fmla="*/ 5110480 h 6809423"/>
                  <a:gd name="connsiteX4" fmla="*/ 160020 w 1397577"/>
                  <a:gd name="connsiteY4" fmla="*/ 4429760 h 6809423"/>
                  <a:gd name="connsiteX5" fmla="*/ 429260 w 1397577"/>
                  <a:gd name="connsiteY5" fmla="*/ 3947160 h 6809423"/>
                  <a:gd name="connsiteX6" fmla="*/ 627380 w 1397577"/>
                  <a:gd name="connsiteY6" fmla="*/ 3619500 h 6809423"/>
                  <a:gd name="connsiteX7" fmla="*/ 695960 w 1397577"/>
                  <a:gd name="connsiteY7" fmla="*/ 3200400 h 6809423"/>
                  <a:gd name="connsiteX8" fmla="*/ 1148397 w 1397577"/>
                  <a:gd name="connsiteY8" fmla="*/ 2922270 h 6809423"/>
                  <a:gd name="connsiteX9" fmla="*/ 1275080 w 1397577"/>
                  <a:gd name="connsiteY9" fmla="*/ 2743200 h 6809423"/>
                  <a:gd name="connsiteX10" fmla="*/ 1252220 w 1397577"/>
                  <a:gd name="connsiteY10" fmla="*/ 2415540 h 6809423"/>
                  <a:gd name="connsiteX11" fmla="*/ 1397000 w 1397577"/>
                  <a:gd name="connsiteY11" fmla="*/ 2186940 h 6809423"/>
                  <a:gd name="connsiteX12" fmla="*/ 1229360 w 1397577"/>
                  <a:gd name="connsiteY12" fmla="*/ 1828800 h 6809423"/>
                  <a:gd name="connsiteX13" fmla="*/ 1130300 w 1397577"/>
                  <a:gd name="connsiteY13" fmla="*/ 1295400 h 6809423"/>
                  <a:gd name="connsiteX14" fmla="*/ 741680 w 1397577"/>
                  <a:gd name="connsiteY14" fmla="*/ 830580 h 6809423"/>
                  <a:gd name="connsiteX15" fmla="*/ 391160 w 1397577"/>
                  <a:gd name="connsiteY15" fmla="*/ 0 h 6809423"/>
                  <a:gd name="connsiteX0" fmla="*/ 379413 w 1397577"/>
                  <a:gd name="connsiteY0" fmla="*/ 6809423 h 6809423"/>
                  <a:gd name="connsiteX1" fmla="*/ 330200 w 1397577"/>
                  <a:gd name="connsiteY1" fmla="*/ 6405880 h 6809423"/>
                  <a:gd name="connsiteX2" fmla="*/ 0 w 1397577"/>
                  <a:gd name="connsiteY2" fmla="*/ 5961380 h 6809423"/>
                  <a:gd name="connsiteX3" fmla="*/ 254000 w 1397577"/>
                  <a:gd name="connsiteY3" fmla="*/ 5110480 h 6809423"/>
                  <a:gd name="connsiteX4" fmla="*/ 160020 w 1397577"/>
                  <a:gd name="connsiteY4" fmla="*/ 4429760 h 6809423"/>
                  <a:gd name="connsiteX5" fmla="*/ 429260 w 1397577"/>
                  <a:gd name="connsiteY5" fmla="*/ 3947160 h 6809423"/>
                  <a:gd name="connsiteX6" fmla="*/ 627380 w 1397577"/>
                  <a:gd name="connsiteY6" fmla="*/ 3619500 h 6809423"/>
                  <a:gd name="connsiteX7" fmla="*/ 695960 w 1397577"/>
                  <a:gd name="connsiteY7" fmla="*/ 3200400 h 6809423"/>
                  <a:gd name="connsiteX8" fmla="*/ 1148397 w 1397577"/>
                  <a:gd name="connsiteY8" fmla="*/ 2922270 h 6809423"/>
                  <a:gd name="connsiteX9" fmla="*/ 1275080 w 1397577"/>
                  <a:gd name="connsiteY9" fmla="*/ 2743200 h 6809423"/>
                  <a:gd name="connsiteX10" fmla="*/ 1252220 w 1397577"/>
                  <a:gd name="connsiteY10" fmla="*/ 2415540 h 6809423"/>
                  <a:gd name="connsiteX11" fmla="*/ 1397000 w 1397577"/>
                  <a:gd name="connsiteY11" fmla="*/ 2186940 h 6809423"/>
                  <a:gd name="connsiteX12" fmla="*/ 1229360 w 1397577"/>
                  <a:gd name="connsiteY12" fmla="*/ 1828800 h 6809423"/>
                  <a:gd name="connsiteX13" fmla="*/ 1130300 w 1397577"/>
                  <a:gd name="connsiteY13" fmla="*/ 1295400 h 6809423"/>
                  <a:gd name="connsiteX14" fmla="*/ 741680 w 1397577"/>
                  <a:gd name="connsiteY14" fmla="*/ 830580 h 6809423"/>
                  <a:gd name="connsiteX15" fmla="*/ 391160 w 1397577"/>
                  <a:gd name="connsiteY15" fmla="*/ 0 h 6809423"/>
                  <a:gd name="connsiteX0" fmla="*/ 379413 w 1397577"/>
                  <a:gd name="connsiteY0" fmla="*/ 6837998 h 6837998"/>
                  <a:gd name="connsiteX1" fmla="*/ 330200 w 1397577"/>
                  <a:gd name="connsiteY1" fmla="*/ 6434455 h 6837998"/>
                  <a:gd name="connsiteX2" fmla="*/ 0 w 1397577"/>
                  <a:gd name="connsiteY2" fmla="*/ 5989955 h 6837998"/>
                  <a:gd name="connsiteX3" fmla="*/ 254000 w 1397577"/>
                  <a:gd name="connsiteY3" fmla="*/ 5139055 h 6837998"/>
                  <a:gd name="connsiteX4" fmla="*/ 160020 w 1397577"/>
                  <a:gd name="connsiteY4" fmla="*/ 4458335 h 6837998"/>
                  <a:gd name="connsiteX5" fmla="*/ 429260 w 1397577"/>
                  <a:gd name="connsiteY5" fmla="*/ 3975735 h 6837998"/>
                  <a:gd name="connsiteX6" fmla="*/ 627380 w 1397577"/>
                  <a:gd name="connsiteY6" fmla="*/ 3648075 h 6837998"/>
                  <a:gd name="connsiteX7" fmla="*/ 695960 w 1397577"/>
                  <a:gd name="connsiteY7" fmla="*/ 3228975 h 6837998"/>
                  <a:gd name="connsiteX8" fmla="*/ 1148397 w 1397577"/>
                  <a:gd name="connsiteY8" fmla="*/ 2950845 h 6837998"/>
                  <a:gd name="connsiteX9" fmla="*/ 1275080 w 1397577"/>
                  <a:gd name="connsiteY9" fmla="*/ 2771775 h 6837998"/>
                  <a:gd name="connsiteX10" fmla="*/ 1252220 w 1397577"/>
                  <a:gd name="connsiteY10" fmla="*/ 2444115 h 6837998"/>
                  <a:gd name="connsiteX11" fmla="*/ 1397000 w 1397577"/>
                  <a:gd name="connsiteY11" fmla="*/ 2215515 h 6837998"/>
                  <a:gd name="connsiteX12" fmla="*/ 1229360 w 1397577"/>
                  <a:gd name="connsiteY12" fmla="*/ 1857375 h 6837998"/>
                  <a:gd name="connsiteX13" fmla="*/ 1130300 w 1397577"/>
                  <a:gd name="connsiteY13" fmla="*/ 1323975 h 6837998"/>
                  <a:gd name="connsiteX14" fmla="*/ 741680 w 1397577"/>
                  <a:gd name="connsiteY14" fmla="*/ 859155 h 6837998"/>
                  <a:gd name="connsiteX15" fmla="*/ 405448 w 1397577"/>
                  <a:gd name="connsiteY15" fmla="*/ 0 h 6837998"/>
                  <a:gd name="connsiteX0" fmla="*/ 379413 w 1397577"/>
                  <a:gd name="connsiteY0" fmla="*/ 6837998 h 6837998"/>
                  <a:gd name="connsiteX1" fmla="*/ 330200 w 1397577"/>
                  <a:gd name="connsiteY1" fmla="*/ 6434455 h 6837998"/>
                  <a:gd name="connsiteX2" fmla="*/ 0 w 1397577"/>
                  <a:gd name="connsiteY2" fmla="*/ 5989955 h 6837998"/>
                  <a:gd name="connsiteX3" fmla="*/ 254000 w 1397577"/>
                  <a:gd name="connsiteY3" fmla="*/ 5139055 h 6837998"/>
                  <a:gd name="connsiteX4" fmla="*/ 160020 w 1397577"/>
                  <a:gd name="connsiteY4" fmla="*/ 4458335 h 6837998"/>
                  <a:gd name="connsiteX5" fmla="*/ 429260 w 1397577"/>
                  <a:gd name="connsiteY5" fmla="*/ 3975735 h 6837998"/>
                  <a:gd name="connsiteX6" fmla="*/ 627380 w 1397577"/>
                  <a:gd name="connsiteY6" fmla="*/ 3648075 h 6837998"/>
                  <a:gd name="connsiteX7" fmla="*/ 695960 w 1397577"/>
                  <a:gd name="connsiteY7" fmla="*/ 3228975 h 6837998"/>
                  <a:gd name="connsiteX8" fmla="*/ 1148397 w 1397577"/>
                  <a:gd name="connsiteY8" fmla="*/ 2950845 h 6837998"/>
                  <a:gd name="connsiteX9" fmla="*/ 1275080 w 1397577"/>
                  <a:gd name="connsiteY9" fmla="*/ 2771775 h 6837998"/>
                  <a:gd name="connsiteX10" fmla="*/ 1252220 w 1397577"/>
                  <a:gd name="connsiteY10" fmla="*/ 2444115 h 6837998"/>
                  <a:gd name="connsiteX11" fmla="*/ 1397000 w 1397577"/>
                  <a:gd name="connsiteY11" fmla="*/ 2215515 h 6837998"/>
                  <a:gd name="connsiteX12" fmla="*/ 1229360 w 1397577"/>
                  <a:gd name="connsiteY12" fmla="*/ 1857375 h 6837998"/>
                  <a:gd name="connsiteX13" fmla="*/ 1130300 w 1397577"/>
                  <a:gd name="connsiteY13" fmla="*/ 1323975 h 6837998"/>
                  <a:gd name="connsiteX14" fmla="*/ 741680 w 1397577"/>
                  <a:gd name="connsiteY14" fmla="*/ 859155 h 6837998"/>
                  <a:gd name="connsiteX15" fmla="*/ 405448 w 1397577"/>
                  <a:gd name="connsiteY15" fmla="*/ 0 h 6837998"/>
                  <a:gd name="connsiteX0" fmla="*/ 379413 w 1397577"/>
                  <a:gd name="connsiteY0" fmla="*/ 6857049 h 6857049"/>
                  <a:gd name="connsiteX1" fmla="*/ 330200 w 1397577"/>
                  <a:gd name="connsiteY1" fmla="*/ 6453506 h 6857049"/>
                  <a:gd name="connsiteX2" fmla="*/ 0 w 1397577"/>
                  <a:gd name="connsiteY2" fmla="*/ 6009006 h 6857049"/>
                  <a:gd name="connsiteX3" fmla="*/ 254000 w 1397577"/>
                  <a:gd name="connsiteY3" fmla="*/ 5158106 h 6857049"/>
                  <a:gd name="connsiteX4" fmla="*/ 160020 w 1397577"/>
                  <a:gd name="connsiteY4" fmla="*/ 4477386 h 6857049"/>
                  <a:gd name="connsiteX5" fmla="*/ 429260 w 1397577"/>
                  <a:gd name="connsiteY5" fmla="*/ 3994786 h 6857049"/>
                  <a:gd name="connsiteX6" fmla="*/ 627380 w 1397577"/>
                  <a:gd name="connsiteY6" fmla="*/ 3667126 h 6857049"/>
                  <a:gd name="connsiteX7" fmla="*/ 695960 w 1397577"/>
                  <a:gd name="connsiteY7" fmla="*/ 3248026 h 6857049"/>
                  <a:gd name="connsiteX8" fmla="*/ 1148397 w 1397577"/>
                  <a:gd name="connsiteY8" fmla="*/ 2969896 h 6857049"/>
                  <a:gd name="connsiteX9" fmla="*/ 1275080 w 1397577"/>
                  <a:gd name="connsiteY9" fmla="*/ 2790826 h 6857049"/>
                  <a:gd name="connsiteX10" fmla="*/ 1252220 w 1397577"/>
                  <a:gd name="connsiteY10" fmla="*/ 2463166 h 6857049"/>
                  <a:gd name="connsiteX11" fmla="*/ 1397000 w 1397577"/>
                  <a:gd name="connsiteY11" fmla="*/ 2234566 h 6857049"/>
                  <a:gd name="connsiteX12" fmla="*/ 1229360 w 1397577"/>
                  <a:gd name="connsiteY12" fmla="*/ 1876426 h 6857049"/>
                  <a:gd name="connsiteX13" fmla="*/ 1130300 w 1397577"/>
                  <a:gd name="connsiteY13" fmla="*/ 1343026 h 6857049"/>
                  <a:gd name="connsiteX14" fmla="*/ 741680 w 1397577"/>
                  <a:gd name="connsiteY14" fmla="*/ 878206 h 6857049"/>
                  <a:gd name="connsiteX15" fmla="*/ 400686 w 1397577"/>
                  <a:gd name="connsiteY15" fmla="*/ 0 h 6857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97577" h="6857049">
                    <a:moveTo>
                      <a:pt x="379413" y="6857049"/>
                    </a:moveTo>
                    <a:cubicBezTo>
                      <a:pt x="382058" y="6730260"/>
                      <a:pt x="395817" y="6600403"/>
                      <a:pt x="330200" y="6453506"/>
                    </a:cubicBezTo>
                    <a:cubicBezTo>
                      <a:pt x="264583" y="6306609"/>
                      <a:pt x="52917" y="6252423"/>
                      <a:pt x="0" y="6009006"/>
                    </a:cubicBezTo>
                    <a:cubicBezTo>
                      <a:pt x="4233" y="5670339"/>
                      <a:pt x="249767" y="5496773"/>
                      <a:pt x="254000" y="5158106"/>
                    </a:cubicBezTo>
                    <a:cubicBezTo>
                      <a:pt x="222673" y="4931199"/>
                      <a:pt x="145684" y="4705996"/>
                      <a:pt x="160020" y="4477386"/>
                    </a:cubicBezTo>
                    <a:cubicBezTo>
                      <a:pt x="171304" y="4297441"/>
                      <a:pt x="348596" y="4128192"/>
                      <a:pt x="429260" y="3994786"/>
                    </a:cubicBezTo>
                    <a:cubicBezTo>
                      <a:pt x="495300" y="3885566"/>
                      <a:pt x="584112" y="3787202"/>
                      <a:pt x="627380" y="3667126"/>
                    </a:cubicBezTo>
                    <a:cubicBezTo>
                      <a:pt x="676712" y="3530220"/>
                      <a:pt x="614680" y="3373756"/>
                      <a:pt x="695960" y="3248026"/>
                    </a:cubicBezTo>
                    <a:cubicBezTo>
                      <a:pt x="812800" y="2991486"/>
                      <a:pt x="924169" y="3140736"/>
                      <a:pt x="1148397" y="2969896"/>
                    </a:cubicBezTo>
                    <a:cubicBezTo>
                      <a:pt x="1201737" y="2929256"/>
                      <a:pt x="1257776" y="2875281"/>
                      <a:pt x="1275080" y="2790826"/>
                    </a:cubicBezTo>
                    <a:cubicBezTo>
                      <a:pt x="1292384" y="2706371"/>
                      <a:pt x="1201438" y="2543348"/>
                      <a:pt x="1252220" y="2463166"/>
                    </a:cubicBezTo>
                    <a:cubicBezTo>
                      <a:pt x="1300480" y="2386966"/>
                      <a:pt x="1388613" y="2324372"/>
                      <a:pt x="1397000" y="2234566"/>
                    </a:cubicBezTo>
                    <a:cubicBezTo>
                      <a:pt x="1406500" y="2132838"/>
                      <a:pt x="1296643" y="2016168"/>
                      <a:pt x="1229360" y="1876426"/>
                    </a:cubicBezTo>
                    <a:cubicBezTo>
                      <a:pt x="1163320" y="1739266"/>
                      <a:pt x="1221740" y="1528446"/>
                      <a:pt x="1130300" y="1343026"/>
                    </a:cubicBezTo>
                    <a:cubicBezTo>
                      <a:pt x="1038860" y="1157606"/>
                      <a:pt x="863282" y="1102044"/>
                      <a:pt x="741680" y="878206"/>
                    </a:cubicBezTo>
                    <a:cubicBezTo>
                      <a:pt x="620078" y="654368"/>
                      <a:pt x="384176" y="267335"/>
                      <a:pt x="400686" y="0"/>
                    </a:cubicBezTo>
                  </a:path>
                </a:pathLst>
              </a:custGeom>
              <a:noFill/>
              <a:ln w="889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6" name="Freeform 55"/>
              <p:cNvSpPr/>
              <p:nvPr/>
            </p:nvSpPr>
            <p:spPr>
              <a:xfrm>
                <a:off x="1741713" y="2002970"/>
                <a:ext cx="2115115" cy="4847999"/>
              </a:xfrm>
              <a:custGeom>
                <a:avLst/>
                <a:gdLst>
                  <a:gd name="connsiteX0" fmla="*/ 0 w 2148115"/>
                  <a:gd name="connsiteY0" fmla="*/ 0 h 4354286"/>
                  <a:gd name="connsiteX1" fmla="*/ 1016000 w 2148115"/>
                  <a:gd name="connsiteY1" fmla="*/ 159658 h 4354286"/>
                  <a:gd name="connsiteX2" fmla="*/ 1190172 w 2148115"/>
                  <a:gd name="connsiteY2" fmla="*/ 696686 h 4354286"/>
                  <a:gd name="connsiteX3" fmla="*/ 2002972 w 2148115"/>
                  <a:gd name="connsiteY3" fmla="*/ 1132115 h 4354286"/>
                  <a:gd name="connsiteX4" fmla="*/ 2148115 w 2148115"/>
                  <a:gd name="connsiteY4" fmla="*/ 1799772 h 4354286"/>
                  <a:gd name="connsiteX5" fmla="*/ 1712686 w 2148115"/>
                  <a:gd name="connsiteY5" fmla="*/ 2902858 h 4354286"/>
                  <a:gd name="connsiteX6" fmla="*/ 1451429 w 2148115"/>
                  <a:gd name="connsiteY6" fmla="*/ 4093029 h 4354286"/>
                  <a:gd name="connsiteX7" fmla="*/ 1030515 w 2148115"/>
                  <a:gd name="connsiteY7" fmla="*/ 4354286 h 4354286"/>
                  <a:gd name="connsiteX0" fmla="*/ 0 w 2148115"/>
                  <a:gd name="connsiteY0" fmla="*/ 0 h 4862286"/>
                  <a:gd name="connsiteX1" fmla="*/ 1016000 w 2148115"/>
                  <a:gd name="connsiteY1" fmla="*/ 159658 h 4862286"/>
                  <a:gd name="connsiteX2" fmla="*/ 1190172 w 2148115"/>
                  <a:gd name="connsiteY2" fmla="*/ 696686 h 4862286"/>
                  <a:gd name="connsiteX3" fmla="*/ 2002972 w 2148115"/>
                  <a:gd name="connsiteY3" fmla="*/ 1132115 h 4862286"/>
                  <a:gd name="connsiteX4" fmla="*/ 2148115 w 2148115"/>
                  <a:gd name="connsiteY4" fmla="*/ 1799772 h 4862286"/>
                  <a:gd name="connsiteX5" fmla="*/ 1712686 w 2148115"/>
                  <a:gd name="connsiteY5" fmla="*/ 2902858 h 4862286"/>
                  <a:gd name="connsiteX6" fmla="*/ 1451429 w 2148115"/>
                  <a:gd name="connsiteY6" fmla="*/ 4093029 h 4862286"/>
                  <a:gd name="connsiteX7" fmla="*/ 827315 w 2148115"/>
                  <a:gd name="connsiteY7" fmla="*/ 4862286 h 4862286"/>
                  <a:gd name="connsiteX0" fmla="*/ 0 w 2148115"/>
                  <a:gd name="connsiteY0" fmla="*/ 0 h 4862286"/>
                  <a:gd name="connsiteX1" fmla="*/ 1016000 w 2148115"/>
                  <a:gd name="connsiteY1" fmla="*/ 159658 h 4862286"/>
                  <a:gd name="connsiteX2" fmla="*/ 1190172 w 2148115"/>
                  <a:gd name="connsiteY2" fmla="*/ 696686 h 4862286"/>
                  <a:gd name="connsiteX3" fmla="*/ 2002972 w 2148115"/>
                  <a:gd name="connsiteY3" fmla="*/ 1132115 h 4862286"/>
                  <a:gd name="connsiteX4" fmla="*/ 2148115 w 2148115"/>
                  <a:gd name="connsiteY4" fmla="*/ 1799772 h 4862286"/>
                  <a:gd name="connsiteX5" fmla="*/ 1712686 w 2148115"/>
                  <a:gd name="connsiteY5" fmla="*/ 2902858 h 4862286"/>
                  <a:gd name="connsiteX6" fmla="*/ 1451429 w 2148115"/>
                  <a:gd name="connsiteY6" fmla="*/ 4093029 h 4862286"/>
                  <a:gd name="connsiteX7" fmla="*/ 827315 w 2148115"/>
                  <a:gd name="connsiteY7" fmla="*/ 4862286 h 4862286"/>
                  <a:gd name="connsiteX0" fmla="*/ 0 w 2148115"/>
                  <a:gd name="connsiteY0" fmla="*/ 0 h 4862286"/>
                  <a:gd name="connsiteX1" fmla="*/ 1016000 w 2148115"/>
                  <a:gd name="connsiteY1" fmla="*/ 159658 h 4862286"/>
                  <a:gd name="connsiteX2" fmla="*/ 1190172 w 2148115"/>
                  <a:gd name="connsiteY2" fmla="*/ 696686 h 4862286"/>
                  <a:gd name="connsiteX3" fmla="*/ 2002972 w 2148115"/>
                  <a:gd name="connsiteY3" fmla="*/ 1132115 h 4862286"/>
                  <a:gd name="connsiteX4" fmla="*/ 2148115 w 2148115"/>
                  <a:gd name="connsiteY4" fmla="*/ 1799772 h 4862286"/>
                  <a:gd name="connsiteX5" fmla="*/ 1712686 w 2148115"/>
                  <a:gd name="connsiteY5" fmla="*/ 2902858 h 4862286"/>
                  <a:gd name="connsiteX6" fmla="*/ 1451429 w 2148115"/>
                  <a:gd name="connsiteY6" fmla="*/ 4093029 h 4862286"/>
                  <a:gd name="connsiteX7" fmla="*/ 827315 w 2148115"/>
                  <a:gd name="connsiteY7" fmla="*/ 4862286 h 4862286"/>
                  <a:gd name="connsiteX0" fmla="*/ 0 w 2148115"/>
                  <a:gd name="connsiteY0" fmla="*/ 0 h 4862286"/>
                  <a:gd name="connsiteX1" fmla="*/ 1016000 w 2148115"/>
                  <a:gd name="connsiteY1" fmla="*/ 159658 h 4862286"/>
                  <a:gd name="connsiteX2" fmla="*/ 1366384 w 2148115"/>
                  <a:gd name="connsiteY2" fmla="*/ 791936 h 4862286"/>
                  <a:gd name="connsiteX3" fmla="*/ 2002972 w 2148115"/>
                  <a:gd name="connsiteY3" fmla="*/ 1132115 h 4862286"/>
                  <a:gd name="connsiteX4" fmla="*/ 2148115 w 2148115"/>
                  <a:gd name="connsiteY4" fmla="*/ 1799772 h 4862286"/>
                  <a:gd name="connsiteX5" fmla="*/ 1712686 w 2148115"/>
                  <a:gd name="connsiteY5" fmla="*/ 2902858 h 4862286"/>
                  <a:gd name="connsiteX6" fmla="*/ 1451429 w 2148115"/>
                  <a:gd name="connsiteY6" fmla="*/ 4093029 h 4862286"/>
                  <a:gd name="connsiteX7" fmla="*/ 827315 w 2148115"/>
                  <a:gd name="connsiteY7" fmla="*/ 4862286 h 4862286"/>
                  <a:gd name="connsiteX0" fmla="*/ 0 w 2173683"/>
                  <a:gd name="connsiteY0" fmla="*/ 0 h 4862286"/>
                  <a:gd name="connsiteX1" fmla="*/ 1016000 w 2173683"/>
                  <a:gd name="connsiteY1" fmla="*/ 159658 h 4862286"/>
                  <a:gd name="connsiteX2" fmla="*/ 1366384 w 2173683"/>
                  <a:gd name="connsiteY2" fmla="*/ 791936 h 4862286"/>
                  <a:gd name="connsiteX3" fmla="*/ 2002972 w 2173683"/>
                  <a:gd name="connsiteY3" fmla="*/ 1132115 h 4862286"/>
                  <a:gd name="connsiteX4" fmla="*/ 2148115 w 2173683"/>
                  <a:gd name="connsiteY4" fmla="*/ 1799772 h 4862286"/>
                  <a:gd name="connsiteX5" fmla="*/ 1712686 w 2173683"/>
                  <a:gd name="connsiteY5" fmla="*/ 2902858 h 4862286"/>
                  <a:gd name="connsiteX6" fmla="*/ 1451429 w 2173683"/>
                  <a:gd name="connsiteY6" fmla="*/ 4093029 h 4862286"/>
                  <a:gd name="connsiteX7" fmla="*/ 827315 w 2173683"/>
                  <a:gd name="connsiteY7" fmla="*/ 4862286 h 4862286"/>
                  <a:gd name="connsiteX0" fmla="*/ 0 w 2169966"/>
                  <a:gd name="connsiteY0" fmla="*/ 0 h 4862286"/>
                  <a:gd name="connsiteX1" fmla="*/ 1016000 w 2169966"/>
                  <a:gd name="connsiteY1" fmla="*/ 159658 h 4862286"/>
                  <a:gd name="connsiteX2" fmla="*/ 1366384 w 2169966"/>
                  <a:gd name="connsiteY2" fmla="*/ 791936 h 4862286"/>
                  <a:gd name="connsiteX3" fmla="*/ 2002972 w 2169966"/>
                  <a:gd name="connsiteY3" fmla="*/ 1132115 h 4862286"/>
                  <a:gd name="connsiteX4" fmla="*/ 2148115 w 2169966"/>
                  <a:gd name="connsiteY4" fmla="*/ 1799772 h 4862286"/>
                  <a:gd name="connsiteX5" fmla="*/ 1712686 w 2169966"/>
                  <a:gd name="connsiteY5" fmla="*/ 2902858 h 4862286"/>
                  <a:gd name="connsiteX6" fmla="*/ 1451429 w 2169966"/>
                  <a:gd name="connsiteY6" fmla="*/ 4093029 h 4862286"/>
                  <a:gd name="connsiteX7" fmla="*/ 827315 w 2169966"/>
                  <a:gd name="connsiteY7" fmla="*/ 4862286 h 4862286"/>
                  <a:gd name="connsiteX0" fmla="*/ 0 w 2197048"/>
                  <a:gd name="connsiteY0" fmla="*/ 0 h 4862286"/>
                  <a:gd name="connsiteX1" fmla="*/ 1016000 w 2197048"/>
                  <a:gd name="connsiteY1" fmla="*/ 159658 h 4862286"/>
                  <a:gd name="connsiteX2" fmla="*/ 1366384 w 2197048"/>
                  <a:gd name="connsiteY2" fmla="*/ 791936 h 4862286"/>
                  <a:gd name="connsiteX3" fmla="*/ 2002972 w 2197048"/>
                  <a:gd name="connsiteY3" fmla="*/ 1132115 h 4862286"/>
                  <a:gd name="connsiteX4" fmla="*/ 2148115 w 2197048"/>
                  <a:gd name="connsiteY4" fmla="*/ 1799772 h 4862286"/>
                  <a:gd name="connsiteX5" fmla="*/ 1712686 w 2197048"/>
                  <a:gd name="connsiteY5" fmla="*/ 2902858 h 4862286"/>
                  <a:gd name="connsiteX6" fmla="*/ 1451429 w 2197048"/>
                  <a:gd name="connsiteY6" fmla="*/ 4093029 h 4862286"/>
                  <a:gd name="connsiteX7" fmla="*/ 827315 w 2197048"/>
                  <a:gd name="connsiteY7" fmla="*/ 4862286 h 4862286"/>
                  <a:gd name="connsiteX0" fmla="*/ 0 w 2136513"/>
                  <a:gd name="connsiteY0" fmla="*/ 0 h 4862286"/>
                  <a:gd name="connsiteX1" fmla="*/ 1016000 w 2136513"/>
                  <a:gd name="connsiteY1" fmla="*/ 159658 h 4862286"/>
                  <a:gd name="connsiteX2" fmla="*/ 1366384 w 2136513"/>
                  <a:gd name="connsiteY2" fmla="*/ 791936 h 4862286"/>
                  <a:gd name="connsiteX3" fmla="*/ 2002972 w 2136513"/>
                  <a:gd name="connsiteY3" fmla="*/ 1132115 h 4862286"/>
                  <a:gd name="connsiteX4" fmla="*/ 2081440 w 2136513"/>
                  <a:gd name="connsiteY4" fmla="*/ 1895022 h 4862286"/>
                  <a:gd name="connsiteX5" fmla="*/ 1712686 w 2136513"/>
                  <a:gd name="connsiteY5" fmla="*/ 2902858 h 4862286"/>
                  <a:gd name="connsiteX6" fmla="*/ 1451429 w 2136513"/>
                  <a:gd name="connsiteY6" fmla="*/ 4093029 h 4862286"/>
                  <a:gd name="connsiteX7" fmla="*/ 827315 w 2136513"/>
                  <a:gd name="connsiteY7" fmla="*/ 4862286 h 4862286"/>
                  <a:gd name="connsiteX0" fmla="*/ 0 w 2115115"/>
                  <a:gd name="connsiteY0" fmla="*/ 0 h 4862286"/>
                  <a:gd name="connsiteX1" fmla="*/ 1016000 w 2115115"/>
                  <a:gd name="connsiteY1" fmla="*/ 159658 h 4862286"/>
                  <a:gd name="connsiteX2" fmla="*/ 1366384 w 2115115"/>
                  <a:gd name="connsiteY2" fmla="*/ 791936 h 4862286"/>
                  <a:gd name="connsiteX3" fmla="*/ 2017260 w 2115115"/>
                  <a:gd name="connsiteY3" fmla="*/ 1198790 h 4862286"/>
                  <a:gd name="connsiteX4" fmla="*/ 2081440 w 2115115"/>
                  <a:gd name="connsiteY4" fmla="*/ 1895022 h 4862286"/>
                  <a:gd name="connsiteX5" fmla="*/ 1712686 w 2115115"/>
                  <a:gd name="connsiteY5" fmla="*/ 2902858 h 4862286"/>
                  <a:gd name="connsiteX6" fmla="*/ 1451429 w 2115115"/>
                  <a:gd name="connsiteY6" fmla="*/ 4093029 h 4862286"/>
                  <a:gd name="connsiteX7" fmla="*/ 827315 w 2115115"/>
                  <a:gd name="connsiteY7" fmla="*/ 4862286 h 4862286"/>
                  <a:gd name="connsiteX0" fmla="*/ 0 w 2115115"/>
                  <a:gd name="connsiteY0" fmla="*/ 0 h 4862286"/>
                  <a:gd name="connsiteX1" fmla="*/ 1016000 w 2115115"/>
                  <a:gd name="connsiteY1" fmla="*/ 159658 h 4862286"/>
                  <a:gd name="connsiteX2" fmla="*/ 1366384 w 2115115"/>
                  <a:gd name="connsiteY2" fmla="*/ 791936 h 4862286"/>
                  <a:gd name="connsiteX3" fmla="*/ 2017260 w 2115115"/>
                  <a:gd name="connsiteY3" fmla="*/ 1198790 h 4862286"/>
                  <a:gd name="connsiteX4" fmla="*/ 2081440 w 2115115"/>
                  <a:gd name="connsiteY4" fmla="*/ 1895022 h 4862286"/>
                  <a:gd name="connsiteX5" fmla="*/ 1712686 w 2115115"/>
                  <a:gd name="connsiteY5" fmla="*/ 2902858 h 4862286"/>
                  <a:gd name="connsiteX6" fmla="*/ 1451429 w 2115115"/>
                  <a:gd name="connsiteY6" fmla="*/ 4093029 h 4862286"/>
                  <a:gd name="connsiteX7" fmla="*/ 827315 w 2115115"/>
                  <a:gd name="connsiteY7" fmla="*/ 4862286 h 4862286"/>
                  <a:gd name="connsiteX0" fmla="*/ 0 w 2115115"/>
                  <a:gd name="connsiteY0" fmla="*/ 0 h 4862286"/>
                  <a:gd name="connsiteX1" fmla="*/ 1016000 w 2115115"/>
                  <a:gd name="connsiteY1" fmla="*/ 159658 h 4862286"/>
                  <a:gd name="connsiteX2" fmla="*/ 1366384 w 2115115"/>
                  <a:gd name="connsiteY2" fmla="*/ 791936 h 4862286"/>
                  <a:gd name="connsiteX3" fmla="*/ 2017260 w 2115115"/>
                  <a:gd name="connsiteY3" fmla="*/ 1198790 h 4862286"/>
                  <a:gd name="connsiteX4" fmla="*/ 2081440 w 2115115"/>
                  <a:gd name="connsiteY4" fmla="*/ 1895022 h 4862286"/>
                  <a:gd name="connsiteX5" fmla="*/ 1712686 w 2115115"/>
                  <a:gd name="connsiteY5" fmla="*/ 2902858 h 4862286"/>
                  <a:gd name="connsiteX6" fmla="*/ 1451429 w 2115115"/>
                  <a:gd name="connsiteY6" fmla="*/ 4093029 h 4862286"/>
                  <a:gd name="connsiteX7" fmla="*/ 827315 w 2115115"/>
                  <a:gd name="connsiteY7" fmla="*/ 4862286 h 4862286"/>
                  <a:gd name="connsiteX0" fmla="*/ 0 w 2115115"/>
                  <a:gd name="connsiteY0" fmla="*/ 0 h 4862286"/>
                  <a:gd name="connsiteX1" fmla="*/ 1016000 w 2115115"/>
                  <a:gd name="connsiteY1" fmla="*/ 159658 h 4862286"/>
                  <a:gd name="connsiteX2" fmla="*/ 1366384 w 2115115"/>
                  <a:gd name="connsiteY2" fmla="*/ 791936 h 4862286"/>
                  <a:gd name="connsiteX3" fmla="*/ 2017260 w 2115115"/>
                  <a:gd name="connsiteY3" fmla="*/ 1198790 h 4862286"/>
                  <a:gd name="connsiteX4" fmla="*/ 2081440 w 2115115"/>
                  <a:gd name="connsiteY4" fmla="*/ 1895022 h 4862286"/>
                  <a:gd name="connsiteX5" fmla="*/ 1712686 w 2115115"/>
                  <a:gd name="connsiteY5" fmla="*/ 2902858 h 4862286"/>
                  <a:gd name="connsiteX6" fmla="*/ 1451429 w 2115115"/>
                  <a:gd name="connsiteY6" fmla="*/ 4093029 h 4862286"/>
                  <a:gd name="connsiteX7" fmla="*/ 827315 w 2115115"/>
                  <a:gd name="connsiteY7" fmla="*/ 4862286 h 4862286"/>
                  <a:gd name="connsiteX0" fmla="*/ 0 w 2115115"/>
                  <a:gd name="connsiteY0" fmla="*/ 0 h 4847999"/>
                  <a:gd name="connsiteX1" fmla="*/ 1016000 w 2115115"/>
                  <a:gd name="connsiteY1" fmla="*/ 159658 h 4847999"/>
                  <a:gd name="connsiteX2" fmla="*/ 1366384 w 2115115"/>
                  <a:gd name="connsiteY2" fmla="*/ 791936 h 4847999"/>
                  <a:gd name="connsiteX3" fmla="*/ 2017260 w 2115115"/>
                  <a:gd name="connsiteY3" fmla="*/ 1198790 h 4847999"/>
                  <a:gd name="connsiteX4" fmla="*/ 2081440 w 2115115"/>
                  <a:gd name="connsiteY4" fmla="*/ 1895022 h 4847999"/>
                  <a:gd name="connsiteX5" fmla="*/ 1712686 w 2115115"/>
                  <a:gd name="connsiteY5" fmla="*/ 2902858 h 4847999"/>
                  <a:gd name="connsiteX6" fmla="*/ 1451429 w 2115115"/>
                  <a:gd name="connsiteY6" fmla="*/ 4093029 h 4847999"/>
                  <a:gd name="connsiteX7" fmla="*/ 698727 w 2115115"/>
                  <a:gd name="connsiteY7" fmla="*/ 4847999 h 4847999"/>
                  <a:gd name="connsiteX0" fmla="*/ 0 w 2115115"/>
                  <a:gd name="connsiteY0" fmla="*/ 0 h 4847999"/>
                  <a:gd name="connsiteX1" fmla="*/ 1016000 w 2115115"/>
                  <a:gd name="connsiteY1" fmla="*/ 159658 h 4847999"/>
                  <a:gd name="connsiteX2" fmla="*/ 1366384 w 2115115"/>
                  <a:gd name="connsiteY2" fmla="*/ 791936 h 4847999"/>
                  <a:gd name="connsiteX3" fmla="*/ 2017260 w 2115115"/>
                  <a:gd name="connsiteY3" fmla="*/ 1198790 h 4847999"/>
                  <a:gd name="connsiteX4" fmla="*/ 2081440 w 2115115"/>
                  <a:gd name="connsiteY4" fmla="*/ 1895022 h 4847999"/>
                  <a:gd name="connsiteX5" fmla="*/ 1712686 w 2115115"/>
                  <a:gd name="connsiteY5" fmla="*/ 2902858 h 4847999"/>
                  <a:gd name="connsiteX6" fmla="*/ 1451429 w 2115115"/>
                  <a:gd name="connsiteY6" fmla="*/ 4093029 h 4847999"/>
                  <a:gd name="connsiteX7" fmla="*/ 698727 w 2115115"/>
                  <a:gd name="connsiteY7" fmla="*/ 4847999 h 484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15115" h="4847999">
                    <a:moveTo>
                      <a:pt x="0" y="0"/>
                    </a:moveTo>
                    <a:cubicBezTo>
                      <a:pt x="338667" y="53219"/>
                      <a:pt x="788269" y="27669"/>
                      <a:pt x="1016000" y="159658"/>
                    </a:cubicBezTo>
                    <a:cubicBezTo>
                      <a:pt x="1243731" y="291647"/>
                      <a:pt x="1199507" y="618747"/>
                      <a:pt x="1366384" y="791936"/>
                    </a:cubicBezTo>
                    <a:cubicBezTo>
                      <a:pt x="1533261" y="965125"/>
                      <a:pt x="1898084" y="1014942"/>
                      <a:pt x="2017260" y="1198790"/>
                    </a:cubicBezTo>
                    <a:cubicBezTo>
                      <a:pt x="2136436" y="1382638"/>
                      <a:pt x="2132202" y="1611011"/>
                      <a:pt x="2081440" y="1895022"/>
                    </a:cubicBezTo>
                    <a:cubicBezTo>
                      <a:pt x="2030678" y="2179033"/>
                      <a:pt x="1789385" y="2553451"/>
                      <a:pt x="1712686" y="2902858"/>
                    </a:cubicBezTo>
                    <a:cubicBezTo>
                      <a:pt x="1625600" y="3299582"/>
                      <a:pt x="1620422" y="3768839"/>
                      <a:pt x="1451429" y="4093029"/>
                    </a:cubicBezTo>
                    <a:cubicBezTo>
                      <a:pt x="1282436" y="4417219"/>
                      <a:pt x="873428" y="4524905"/>
                      <a:pt x="698727" y="4847999"/>
                    </a:cubicBezTo>
                  </a:path>
                </a:pathLst>
              </a:custGeom>
              <a:noFill/>
              <a:ln w="63500" cap="rnd">
                <a:solidFill>
                  <a:schemeClr val="accent1">
                    <a:shade val="50000"/>
                    <a:alpha val="61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53" name="Freeform 52"/>
            <p:cNvSpPr/>
            <p:nvPr/>
          </p:nvSpPr>
          <p:spPr>
            <a:xfrm>
              <a:off x="1248668" y="2297552"/>
              <a:ext cx="2535931" cy="3643380"/>
            </a:xfrm>
            <a:custGeom>
              <a:avLst/>
              <a:gdLst>
                <a:gd name="connsiteX0" fmla="*/ 762000 w 2501900"/>
                <a:gd name="connsiteY0" fmla="*/ 0 h 3695700"/>
                <a:gd name="connsiteX1" fmla="*/ 457200 w 2501900"/>
                <a:gd name="connsiteY1" fmla="*/ 901700 h 3695700"/>
                <a:gd name="connsiteX2" fmla="*/ 177800 w 2501900"/>
                <a:gd name="connsiteY2" fmla="*/ 1371600 h 3695700"/>
                <a:gd name="connsiteX3" fmla="*/ 0 w 2501900"/>
                <a:gd name="connsiteY3" fmla="*/ 1612900 h 3695700"/>
                <a:gd name="connsiteX4" fmla="*/ 0 w 2501900"/>
                <a:gd name="connsiteY4" fmla="*/ 1828800 h 3695700"/>
                <a:gd name="connsiteX5" fmla="*/ 101600 w 2501900"/>
                <a:gd name="connsiteY5" fmla="*/ 2044700 h 3695700"/>
                <a:gd name="connsiteX6" fmla="*/ 495300 w 2501900"/>
                <a:gd name="connsiteY6" fmla="*/ 2286000 h 3695700"/>
                <a:gd name="connsiteX7" fmla="*/ 825500 w 2501900"/>
                <a:gd name="connsiteY7" fmla="*/ 2514600 h 3695700"/>
                <a:gd name="connsiteX8" fmla="*/ 1206500 w 2501900"/>
                <a:gd name="connsiteY8" fmla="*/ 2997200 h 3695700"/>
                <a:gd name="connsiteX9" fmla="*/ 1536700 w 2501900"/>
                <a:gd name="connsiteY9" fmla="*/ 3695700 h 3695700"/>
                <a:gd name="connsiteX10" fmla="*/ 1841500 w 2501900"/>
                <a:gd name="connsiteY10" fmla="*/ 3657600 h 3695700"/>
                <a:gd name="connsiteX11" fmla="*/ 1968500 w 2501900"/>
                <a:gd name="connsiteY11" fmla="*/ 3060700 h 3695700"/>
                <a:gd name="connsiteX12" fmla="*/ 1917700 w 2501900"/>
                <a:gd name="connsiteY12" fmla="*/ 2870200 h 3695700"/>
                <a:gd name="connsiteX13" fmla="*/ 2057400 w 2501900"/>
                <a:gd name="connsiteY13" fmla="*/ 2387600 h 3695700"/>
                <a:gd name="connsiteX14" fmla="*/ 2197100 w 2501900"/>
                <a:gd name="connsiteY14" fmla="*/ 2197100 h 3695700"/>
                <a:gd name="connsiteX15" fmla="*/ 2349500 w 2501900"/>
                <a:gd name="connsiteY15" fmla="*/ 1968500 h 3695700"/>
                <a:gd name="connsiteX16" fmla="*/ 2476500 w 2501900"/>
                <a:gd name="connsiteY16" fmla="*/ 1384300 h 3695700"/>
                <a:gd name="connsiteX17" fmla="*/ 2501900 w 2501900"/>
                <a:gd name="connsiteY17" fmla="*/ 1066800 h 3695700"/>
                <a:gd name="connsiteX18" fmla="*/ 2324100 w 2501900"/>
                <a:gd name="connsiteY18" fmla="*/ 863600 h 3695700"/>
                <a:gd name="connsiteX19" fmla="*/ 1981200 w 2501900"/>
                <a:gd name="connsiteY19" fmla="*/ 774700 h 3695700"/>
                <a:gd name="connsiteX20" fmla="*/ 1562100 w 2501900"/>
                <a:gd name="connsiteY20" fmla="*/ 520700 h 3695700"/>
                <a:gd name="connsiteX21" fmla="*/ 1498600 w 2501900"/>
                <a:gd name="connsiteY21" fmla="*/ 203200 h 3695700"/>
                <a:gd name="connsiteX22" fmla="*/ 1155700 w 2501900"/>
                <a:gd name="connsiteY22" fmla="*/ 63500 h 3695700"/>
                <a:gd name="connsiteX23" fmla="*/ 762000 w 2501900"/>
                <a:gd name="connsiteY23" fmla="*/ 0 h 3695700"/>
                <a:gd name="connsiteX0" fmla="*/ 762000 w 2501900"/>
                <a:gd name="connsiteY0" fmla="*/ 54430 h 3750130"/>
                <a:gd name="connsiteX1" fmla="*/ 457200 w 2501900"/>
                <a:gd name="connsiteY1" fmla="*/ 956130 h 3750130"/>
                <a:gd name="connsiteX2" fmla="*/ 177800 w 2501900"/>
                <a:gd name="connsiteY2" fmla="*/ 1426030 h 3750130"/>
                <a:gd name="connsiteX3" fmla="*/ 0 w 2501900"/>
                <a:gd name="connsiteY3" fmla="*/ 1667330 h 3750130"/>
                <a:gd name="connsiteX4" fmla="*/ 0 w 2501900"/>
                <a:gd name="connsiteY4" fmla="*/ 1883230 h 3750130"/>
                <a:gd name="connsiteX5" fmla="*/ 101600 w 2501900"/>
                <a:gd name="connsiteY5" fmla="*/ 2099130 h 3750130"/>
                <a:gd name="connsiteX6" fmla="*/ 495300 w 2501900"/>
                <a:gd name="connsiteY6" fmla="*/ 2340430 h 3750130"/>
                <a:gd name="connsiteX7" fmla="*/ 825500 w 2501900"/>
                <a:gd name="connsiteY7" fmla="*/ 2569030 h 3750130"/>
                <a:gd name="connsiteX8" fmla="*/ 1206500 w 2501900"/>
                <a:gd name="connsiteY8" fmla="*/ 3051630 h 3750130"/>
                <a:gd name="connsiteX9" fmla="*/ 1536700 w 2501900"/>
                <a:gd name="connsiteY9" fmla="*/ 3750130 h 3750130"/>
                <a:gd name="connsiteX10" fmla="*/ 1841500 w 2501900"/>
                <a:gd name="connsiteY10" fmla="*/ 3712030 h 3750130"/>
                <a:gd name="connsiteX11" fmla="*/ 1968500 w 2501900"/>
                <a:gd name="connsiteY11" fmla="*/ 3115130 h 3750130"/>
                <a:gd name="connsiteX12" fmla="*/ 1917700 w 2501900"/>
                <a:gd name="connsiteY12" fmla="*/ 2924630 h 3750130"/>
                <a:gd name="connsiteX13" fmla="*/ 2057400 w 2501900"/>
                <a:gd name="connsiteY13" fmla="*/ 2442030 h 3750130"/>
                <a:gd name="connsiteX14" fmla="*/ 2197100 w 2501900"/>
                <a:gd name="connsiteY14" fmla="*/ 2251530 h 3750130"/>
                <a:gd name="connsiteX15" fmla="*/ 2349500 w 2501900"/>
                <a:gd name="connsiteY15" fmla="*/ 2022930 h 3750130"/>
                <a:gd name="connsiteX16" fmla="*/ 2476500 w 2501900"/>
                <a:gd name="connsiteY16" fmla="*/ 1438730 h 3750130"/>
                <a:gd name="connsiteX17" fmla="*/ 2501900 w 2501900"/>
                <a:gd name="connsiteY17" fmla="*/ 1121230 h 3750130"/>
                <a:gd name="connsiteX18" fmla="*/ 2324100 w 2501900"/>
                <a:gd name="connsiteY18" fmla="*/ 918030 h 3750130"/>
                <a:gd name="connsiteX19" fmla="*/ 1981200 w 2501900"/>
                <a:gd name="connsiteY19" fmla="*/ 829130 h 3750130"/>
                <a:gd name="connsiteX20" fmla="*/ 1562100 w 2501900"/>
                <a:gd name="connsiteY20" fmla="*/ 575130 h 3750130"/>
                <a:gd name="connsiteX21" fmla="*/ 1498600 w 2501900"/>
                <a:gd name="connsiteY21" fmla="*/ 257630 h 3750130"/>
                <a:gd name="connsiteX22" fmla="*/ 1155700 w 2501900"/>
                <a:gd name="connsiteY22" fmla="*/ 117930 h 3750130"/>
                <a:gd name="connsiteX23" fmla="*/ 762000 w 2501900"/>
                <a:gd name="connsiteY23" fmla="*/ 54430 h 3750130"/>
                <a:gd name="connsiteX0" fmla="*/ 742950 w 2501900"/>
                <a:gd name="connsiteY0" fmla="*/ 103457 h 3661044"/>
                <a:gd name="connsiteX1" fmla="*/ 457200 w 2501900"/>
                <a:gd name="connsiteY1" fmla="*/ 867044 h 3661044"/>
                <a:gd name="connsiteX2" fmla="*/ 177800 w 2501900"/>
                <a:gd name="connsiteY2" fmla="*/ 1336944 h 3661044"/>
                <a:gd name="connsiteX3" fmla="*/ 0 w 2501900"/>
                <a:gd name="connsiteY3" fmla="*/ 1578244 h 3661044"/>
                <a:gd name="connsiteX4" fmla="*/ 0 w 2501900"/>
                <a:gd name="connsiteY4" fmla="*/ 1794144 h 3661044"/>
                <a:gd name="connsiteX5" fmla="*/ 101600 w 2501900"/>
                <a:gd name="connsiteY5" fmla="*/ 2010044 h 3661044"/>
                <a:gd name="connsiteX6" fmla="*/ 495300 w 2501900"/>
                <a:gd name="connsiteY6" fmla="*/ 2251344 h 3661044"/>
                <a:gd name="connsiteX7" fmla="*/ 825500 w 2501900"/>
                <a:gd name="connsiteY7" fmla="*/ 2479944 h 3661044"/>
                <a:gd name="connsiteX8" fmla="*/ 1206500 w 2501900"/>
                <a:gd name="connsiteY8" fmla="*/ 2962544 h 3661044"/>
                <a:gd name="connsiteX9" fmla="*/ 1536700 w 2501900"/>
                <a:gd name="connsiteY9" fmla="*/ 3661044 h 3661044"/>
                <a:gd name="connsiteX10" fmla="*/ 1841500 w 2501900"/>
                <a:gd name="connsiteY10" fmla="*/ 3622944 h 3661044"/>
                <a:gd name="connsiteX11" fmla="*/ 1968500 w 2501900"/>
                <a:gd name="connsiteY11" fmla="*/ 3026044 h 3661044"/>
                <a:gd name="connsiteX12" fmla="*/ 1917700 w 2501900"/>
                <a:gd name="connsiteY12" fmla="*/ 2835544 h 3661044"/>
                <a:gd name="connsiteX13" fmla="*/ 2057400 w 2501900"/>
                <a:gd name="connsiteY13" fmla="*/ 2352944 h 3661044"/>
                <a:gd name="connsiteX14" fmla="*/ 2197100 w 2501900"/>
                <a:gd name="connsiteY14" fmla="*/ 2162444 h 3661044"/>
                <a:gd name="connsiteX15" fmla="*/ 2349500 w 2501900"/>
                <a:gd name="connsiteY15" fmla="*/ 1933844 h 3661044"/>
                <a:gd name="connsiteX16" fmla="*/ 2476500 w 2501900"/>
                <a:gd name="connsiteY16" fmla="*/ 1349644 h 3661044"/>
                <a:gd name="connsiteX17" fmla="*/ 2501900 w 2501900"/>
                <a:gd name="connsiteY17" fmla="*/ 1032144 h 3661044"/>
                <a:gd name="connsiteX18" fmla="*/ 2324100 w 2501900"/>
                <a:gd name="connsiteY18" fmla="*/ 828944 h 3661044"/>
                <a:gd name="connsiteX19" fmla="*/ 1981200 w 2501900"/>
                <a:gd name="connsiteY19" fmla="*/ 740044 h 3661044"/>
                <a:gd name="connsiteX20" fmla="*/ 1562100 w 2501900"/>
                <a:gd name="connsiteY20" fmla="*/ 486044 h 3661044"/>
                <a:gd name="connsiteX21" fmla="*/ 1498600 w 2501900"/>
                <a:gd name="connsiteY21" fmla="*/ 168544 h 3661044"/>
                <a:gd name="connsiteX22" fmla="*/ 1155700 w 2501900"/>
                <a:gd name="connsiteY22" fmla="*/ 28844 h 3661044"/>
                <a:gd name="connsiteX23" fmla="*/ 742950 w 2501900"/>
                <a:gd name="connsiteY23" fmla="*/ 103457 h 3661044"/>
                <a:gd name="connsiteX0" fmla="*/ 742950 w 2501900"/>
                <a:gd name="connsiteY0" fmla="*/ 94031 h 3651618"/>
                <a:gd name="connsiteX1" fmla="*/ 457200 w 2501900"/>
                <a:gd name="connsiteY1" fmla="*/ 857618 h 3651618"/>
                <a:gd name="connsiteX2" fmla="*/ 177800 w 2501900"/>
                <a:gd name="connsiteY2" fmla="*/ 1327518 h 3651618"/>
                <a:gd name="connsiteX3" fmla="*/ 0 w 2501900"/>
                <a:gd name="connsiteY3" fmla="*/ 1568818 h 3651618"/>
                <a:gd name="connsiteX4" fmla="*/ 0 w 2501900"/>
                <a:gd name="connsiteY4" fmla="*/ 1784718 h 3651618"/>
                <a:gd name="connsiteX5" fmla="*/ 101600 w 2501900"/>
                <a:gd name="connsiteY5" fmla="*/ 2000618 h 3651618"/>
                <a:gd name="connsiteX6" fmla="*/ 495300 w 2501900"/>
                <a:gd name="connsiteY6" fmla="*/ 2241918 h 3651618"/>
                <a:gd name="connsiteX7" fmla="*/ 825500 w 2501900"/>
                <a:gd name="connsiteY7" fmla="*/ 2470518 h 3651618"/>
                <a:gd name="connsiteX8" fmla="*/ 1206500 w 2501900"/>
                <a:gd name="connsiteY8" fmla="*/ 2953118 h 3651618"/>
                <a:gd name="connsiteX9" fmla="*/ 1536700 w 2501900"/>
                <a:gd name="connsiteY9" fmla="*/ 3651618 h 3651618"/>
                <a:gd name="connsiteX10" fmla="*/ 1841500 w 2501900"/>
                <a:gd name="connsiteY10" fmla="*/ 3613518 h 3651618"/>
                <a:gd name="connsiteX11" fmla="*/ 1968500 w 2501900"/>
                <a:gd name="connsiteY11" fmla="*/ 3016618 h 3651618"/>
                <a:gd name="connsiteX12" fmla="*/ 1917700 w 2501900"/>
                <a:gd name="connsiteY12" fmla="*/ 2826118 h 3651618"/>
                <a:gd name="connsiteX13" fmla="*/ 2057400 w 2501900"/>
                <a:gd name="connsiteY13" fmla="*/ 2343518 h 3651618"/>
                <a:gd name="connsiteX14" fmla="*/ 2197100 w 2501900"/>
                <a:gd name="connsiteY14" fmla="*/ 2153018 h 3651618"/>
                <a:gd name="connsiteX15" fmla="*/ 2349500 w 2501900"/>
                <a:gd name="connsiteY15" fmla="*/ 1924418 h 3651618"/>
                <a:gd name="connsiteX16" fmla="*/ 2476500 w 2501900"/>
                <a:gd name="connsiteY16" fmla="*/ 1340218 h 3651618"/>
                <a:gd name="connsiteX17" fmla="*/ 2501900 w 2501900"/>
                <a:gd name="connsiteY17" fmla="*/ 1022718 h 3651618"/>
                <a:gd name="connsiteX18" fmla="*/ 2324100 w 2501900"/>
                <a:gd name="connsiteY18" fmla="*/ 819518 h 3651618"/>
                <a:gd name="connsiteX19" fmla="*/ 1981200 w 2501900"/>
                <a:gd name="connsiteY19" fmla="*/ 730618 h 3651618"/>
                <a:gd name="connsiteX20" fmla="*/ 1562100 w 2501900"/>
                <a:gd name="connsiteY20" fmla="*/ 476618 h 3651618"/>
                <a:gd name="connsiteX21" fmla="*/ 1498600 w 2501900"/>
                <a:gd name="connsiteY21" fmla="*/ 159118 h 3651618"/>
                <a:gd name="connsiteX22" fmla="*/ 1155700 w 2501900"/>
                <a:gd name="connsiteY22" fmla="*/ 19418 h 3651618"/>
                <a:gd name="connsiteX23" fmla="*/ 742950 w 2501900"/>
                <a:gd name="connsiteY23" fmla="*/ 94031 h 3651618"/>
                <a:gd name="connsiteX0" fmla="*/ 742950 w 2501900"/>
                <a:gd name="connsiteY0" fmla="*/ 94031 h 3651618"/>
                <a:gd name="connsiteX1" fmla="*/ 457200 w 2501900"/>
                <a:gd name="connsiteY1" fmla="*/ 857618 h 3651618"/>
                <a:gd name="connsiteX2" fmla="*/ 177800 w 2501900"/>
                <a:gd name="connsiteY2" fmla="*/ 1327518 h 3651618"/>
                <a:gd name="connsiteX3" fmla="*/ 0 w 2501900"/>
                <a:gd name="connsiteY3" fmla="*/ 1568818 h 3651618"/>
                <a:gd name="connsiteX4" fmla="*/ 0 w 2501900"/>
                <a:gd name="connsiteY4" fmla="*/ 1784718 h 3651618"/>
                <a:gd name="connsiteX5" fmla="*/ 101600 w 2501900"/>
                <a:gd name="connsiteY5" fmla="*/ 2000618 h 3651618"/>
                <a:gd name="connsiteX6" fmla="*/ 495300 w 2501900"/>
                <a:gd name="connsiteY6" fmla="*/ 2241918 h 3651618"/>
                <a:gd name="connsiteX7" fmla="*/ 825500 w 2501900"/>
                <a:gd name="connsiteY7" fmla="*/ 2470518 h 3651618"/>
                <a:gd name="connsiteX8" fmla="*/ 1206500 w 2501900"/>
                <a:gd name="connsiteY8" fmla="*/ 2953118 h 3651618"/>
                <a:gd name="connsiteX9" fmla="*/ 1536700 w 2501900"/>
                <a:gd name="connsiteY9" fmla="*/ 3651618 h 3651618"/>
                <a:gd name="connsiteX10" fmla="*/ 1841500 w 2501900"/>
                <a:gd name="connsiteY10" fmla="*/ 3613518 h 3651618"/>
                <a:gd name="connsiteX11" fmla="*/ 1968500 w 2501900"/>
                <a:gd name="connsiteY11" fmla="*/ 3016618 h 3651618"/>
                <a:gd name="connsiteX12" fmla="*/ 1917700 w 2501900"/>
                <a:gd name="connsiteY12" fmla="*/ 2826118 h 3651618"/>
                <a:gd name="connsiteX13" fmla="*/ 2057400 w 2501900"/>
                <a:gd name="connsiteY13" fmla="*/ 2343518 h 3651618"/>
                <a:gd name="connsiteX14" fmla="*/ 2197100 w 2501900"/>
                <a:gd name="connsiteY14" fmla="*/ 2153018 h 3651618"/>
                <a:gd name="connsiteX15" fmla="*/ 2349500 w 2501900"/>
                <a:gd name="connsiteY15" fmla="*/ 1924418 h 3651618"/>
                <a:gd name="connsiteX16" fmla="*/ 2476500 w 2501900"/>
                <a:gd name="connsiteY16" fmla="*/ 1340218 h 3651618"/>
                <a:gd name="connsiteX17" fmla="*/ 2501900 w 2501900"/>
                <a:gd name="connsiteY17" fmla="*/ 1022718 h 3651618"/>
                <a:gd name="connsiteX18" fmla="*/ 2324100 w 2501900"/>
                <a:gd name="connsiteY18" fmla="*/ 819518 h 3651618"/>
                <a:gd name="connsiteX19" fmla="*/ 1981200 w 2501900"/>
                <a:gd name="connsiteY19" fmla="*/ 730618 h 3651618"/>
                <a:gd name="connsiteX20" fmla="*/ 1562100 w 2501900"/>
                <a:gd name="connsiteY20" fmla="*/ 476618 h 3651618"/>
                <a:gd name="connsiteX21" fmla="*/ 1498600 w 2501900"/>
                <a:gd name="connsiteY21" fmla="*/ 159118 h 3651618"/>
                <a:gd name="connsiteX22" fmla="*/ 1155700 w 2501900"/>
                <a:gd name="connsiteY22" fmla="*/ 19418 h 3651618"/>
                <a:gd name="connsiteX23" fmla="*/ 742950 w 2501900"/>
                <a:gd name="connsiteY23" fmla="*/ 94031 h 3651618"/>
                <a:gd name="connsiteX0" fmla="*/ 742950 w 2501900"/>
                <a:gd name="connsiteY0" fmla="*/ 95945 h 3653532"/>
                <a:gd name="connsiteX1" fmla="*/ 457200 w 2501900"/>
                <a:gd name="connsiteY1" fmla="*/ 859532 h 3653532"/>
                <a:gd name="connsiteX2" fmla="*/ 177800 w 2501900"/>
                <a:gd name="connsiteY2" fmla="*/ 1329432 h 3653532"/>
                <a:gd name="connsiteX3" fmla="*/ 0 w 2501900"/>
                <a:gd name="connsiteY3" fmla="*/ 1570732 h 3653532"/>
                <a:gd name="connsiteX4" fmla="*/ 0 w 2501900"/>
                <a:gd name="connsiteY4" fmla="*/ 1786632 h 3653532"/>
                <a:gd name="connsiteX5" fmla="*/ 101600 w 2501900"/>
                <a:gd name="connsiteY5" fmla="*/ 2002532 h 3653532"/>
                <a:gd name="connsiteX6" fmla="*/ 495300 w 2501900"/>
                <a:gd name="connsiteY6" fmla="*/ 2243832 h 3653532"/>
                <a:gd name="connsiteX7" fmla="*/ 825500 w 2501900"/>
                <a:gd name="connsiteY7" fmla="*/ 2472432 h 3653532"/>
                <a:gd name="connsiteX8" fmla="*/ 1206500 w 2501900"/>
                <a:gd name="connsiteY8" fmla="*/ 2955032 h 3653532"/>
                <a:gd name="connsiteX9" fmla="*/ 1536700 w 2501900"/>
                <a:gd name="connsiteY9" fmla="*/ 3653532 h 3653532"/>
                <a:gd name="connsiteX10" fmla="*/ 1841500 w 2501900"/>
                <a:gd name="connsiteY10" fmla="*/ 3615432 h 3653532"/>
                <a:gd name="connsiteX11" fmla="*/ 1968500 w 2501900"/>
                <a:gd name="connsiteY11" fmla="*/ 3018532 h 3653532"/>
                <a:gd name="connsiteX12" fmla="*/ 1917700 w 2501900"/>
                <a:gd name="connsiteY12" fmla="*/ 2828032 h 3653532"/>
                <a:gd name="connsiteX13" fmla="*/ 2057400 w 2501900"/>
                <a:gd name="connsiteY13" fmla="*/ 2345432 h 3653532"/>
                <a:gd name="connsiteX14" fmla="*/ 2197100 w 2501900"/>
                <a:gd name="connsiteY14" fmla="*/ 2154932 h 3653532"/>
                <a:gd name="connsiteX15" fmla="*/ 2349500 w 2501900"/>
                <a:gd name="connsiteY15" fmla="*/ 1926332 h 3653532"/>
                <a:gd name="connsiteX16" fmla="*/ 2476500 w 2501900"/>
                <a:gd name="connsiteY16" fmla="*/ 1342132 h 3653532"/>
                <a:gd name="connsiteX17" fmla="*/ 2501900 w 2501900"/>
                <a:gd name="connsiteY17" fmla="*/ 1024632 h 3653532"/>
                <a:gd name="connsiteX18" fmla="*/ 2324100 w 2501900"/>
                <a:gd name="connsiteY18" fmla="*/ 821432 h 3653532"/>
                <a:gd name="connsiteX19" fmla="*/ 1981200 w 2501900"/>
                <a:gd name="connsiteY19" fmla="*/ 732532 h 3653532"/>
                <a:gd name="connsiteX20" fmla="*/ 1562100 w 2501900"/>
                <a:gd name="connsiteY20" fmla="*/ 478532 h 3653532"/>
                <a:gd name="connsiteX21" fmla="*/ 1479550 w 2501900"/>
                <a:gd name="connsiteY21" fmla="*/ 189607 h 3653532"/>
                <a:gd name="connsiteX22" fmla="*/ 1155700 w 2501900"/>
                <a:gd name="connsiteY22" fmla="*/ 21332 h 3653532"/>
                <a:gd name="connsiteX23" fmla="*/ 742950 w 2501900"/>
                <a:gd name="connsiteY23" fmla="*/ 95945 h 3653532"/>
                <a:gd name="connsiteX0" fmla="*/ 742950 w 2501900"/>
                <a:gd name="connsiteY0" fmla="*/ 95945 h 3653532"/>
                <a:gd name="connsiteX1" fmla="*/ 457200 w 2501900"/>
                <a:gd name="connsiteY1" fmla="*/ 859532 h 3653532"/>
                <a:gd name="connsiteX2" fmla="*/ 177800 w 2501900"/>
                <a:gd name="connsiteY2" fmla="*/ 1329432 h 3653532"/>
                <a:gd name="connsiteX3" fmla="*/ 0 w 2501900"/>
                <a:gd name="connsiteY3" fmla="*/ 1570732 h 3653532"/>
                <a:gd name="connsiteX4" fmla="*/ 0 w 2501900"/>
                <a:gd name="connsiteY4" fmla="*/ 1786632 h 3653532"/>
                <a:gd name="connsiteX5" fmla="*/ 101600 w 2501900"/>
                <a:gd name="connsiteY5" fmla="*/ 2002532 h 3653532"/>
                <a:gd name="connsiteX6" fmla="*/ 495300 w 2501900"/>
                <a:gd name="connsiteY6" fmla="*/ 2243832 h 3653532"/>
                <a:gd name="connsiteX7" fmla="*/ 825500 w 2501900"/>
                <a:gd name="connsiteY7" fmla="*/ 2472432 h 3653532"/>
                <a:gd name="connsiteX8" fmla="*/ 1206500 w 2501900"/>
                <a:gd name="connsiteY8" fmla="*/ 2955032 h 3653532"/>
                <a:gd name="connsiteX9" fmla="*/ 1536700 w 2501900"/>
                <a:gd name="connsiteY9" fmla="*/ 3653532 h 3653532"/>
                <a:gd name="connsiteX10" fmla="*/ 1841500 w 2501900"/>
                <a:gd name="connsiteY10" fmla="*/ 3615432 h 3653532"/>
                <a:gd name="connsiteX11" fmla="*/ 1968500 w 2501900"/>
                <a:gd name="connsiteY11" fmla="*/ 3018532 h 3653532"/>
                <a:gd name="connsiteX12" fmla="*/ 1917700 w 2501900"/>
                <a:gd name="connsiteY12" fmla="*/ 2828032 h 3653532"/>
                <a:gd name="connsiteX13" fmla="*/ 2057400 w 2501900"/>
                <a:gd name="connsiteY13" fmla="*/ 2345432 h 3653532"/>
                <a:gd name="connsiteX14" fmla="*/ 2197100 w 2501900"/>
                <a:gd name="connsiteY14" fmla="*/ 2154932 h 3653532"/>
                <a:gd name="connsiteX15" fmla="*/ 2349500 w 2501900"/>
                <a:gd name="connsiteY15" fmla="*/ 1926332 h 3653532"/>
                <a:gd name="connsiteX16" fmla="*/ 2476500 w 2501900"/>
                <a:gd name="connsiteY16" fmla="*/ 1342132 h 3653532"/>
                <a:gd name="connsiteX17" fmla="*/ 2501900 w 2501900"/>
                <a:gd name="connsiteY17" fmla="*/ 1024632 h 3653532"/>
                <a:gd name="connsiteX18" fmla="*/ 2324100 w 2501900"/>
                <a:gd name="connsiteY18" fmla="*/ 821432 h 3653532"/>
                <a:gd name="connsiteX19" fmla="*/ 1981200 w 2501900"/>
                <a:gd name="connsiteY19" fmla="*/ 732532 h 3653532"/>
                <a:gd name="connsiteX20" fmla="*/ 1562100 w 2501900"/>
                <a:gd name="connsiteY20" fmla="*/ 478532 h 3653532"/>
                <a:gd name="connsiteX21" fmla="*/ 1479550 w 2501900"/>
                <a:gd name="connsiteY21" fmla="*/ 189607 h 3653532"/>
                <a:gd name="connsiteX22" fmla="*/ 1155700 w 2501900"/>
                <a:gd name="connsiteY22" fmla="*/ 21332 h 3653532"/>
                <a:gd name="connsiteX23" fmla="*/ 742950 w 2501900"/>
                <a:gd name="connsiteY23" fmla="*/ 95945 h 3653532"/>
                <a:gd name="connsiteX0" fmla="*/ 742950 w 2501900"/>
                <a:gd name="connsiteY0" fmla="*/ 95945 h 3653532"/>
                <a:gd name="connsiteX1" fmla="*/ 457200 w 2501900"/>
                <a:gd name="connsiteY1" fmla="*/ 859532 h 3653532"/>
                <a:gd name="connsiteX2" fmla="*/ 177800 w 2501900"/>
                <a:gd name="connsiteY2" fmla="*/ 1329432 h 3653532"/>
                <a:gd name="connsiteX3" fmla="*/ 0 w 2501900"/>
                <a:gd name="connsiteY3" fmla="*/ 1570732 h 3653532"/>
                <a:gd name="connsiteX4" fmla="*/ 0 w 2501900"/>
                <a:gd name="connsiteY4" fmla="*/ 1786632 h 3653532"/>
                <a:gd name="connsiteX5" fmla="*/ 101600 w 2501900"/>
                <a:gd name="connsiteY5" fmla="*/ 2002532 h 3653532"/>
                <a:gd name="connsiteX6" fmla="*/ 495300 w 2501900"/>
                <a:gd name="connsiteY6" fmla="*/ 2243832 h 3653532"/>
                <a:gd name="connsiteX7" fmla="*/ 825500 w 2501900"/>
                <a:gd name="connsiteY7" fmla="*/ 2472432 h 3653532"/>
                <a:gd name="connsiteX8" fmla="*/ 1206500 w 2501900"/>
                <a:gd name="connsiteY8" fmla="*/ 2955032 h 3653532"/>
                <a:gd name="connsiteX9" fmla="*/ 1536700 w 2501900"/>
                <a:gd name="connsiteY9" fmla="*/ 3653532 h 3653532"/>
                <a:gd name="connsiteX10" fmla="*/ 1841500 w 2501900"/>
                <a:gd name="connsiteY10" fmla="*/ 3615432 h 3653532"/>
                <a:gd name="connsiteX11" fmla="*/ 1968500 w 2501900"/>
                <a:gd name="connsiteY11" fmla="*/ 3018532 h 3653532"/>
                <a:gd name="connsiteX12" fmla="*/ 1917700 w 2501900"/>
                <a:gd name="connsiteY12" fmla="*/ 2828032 h 3653532"/>
                <a:gd name="connsiteX13" fmla="*/ 2057400 w 2501900"/>
                <a:gd name="connsiteY13" fmla="*/ 2345432 h 3653532"/>
                <a:gd name="connsiteX14" fmla="*/ 2197100 w 2501900"/>
                <a:gd name="connsiteY14" fmla="*/ 2154932 h 3653532"/>
                <a:gd name="connsiteX15" fmla="*/ 2349500 w 2501900"/>
                <a:gd name="connsiteY15" fmla="*/ 1926332 h 3653532"/>
                <a:gd name="connsiteX16" fmla="*/ 2476500 w 2501900"/>
                <a:gd name="connsiteY16" fmla="*/ 1342132 h 3653532"/>
                <a:gd name="connsiteX17" fmla="*/ 2501900 w 2501900"/>
                <a:gd name="connsiteY17" fmla="*/ 1024632 h 3653532"/>
                <a:gd name="connsiteX18" fmla="*/ 2324100 w 2501900"/>
                <a:gd name="connsiteY18" fmla="*/ 821432 h 3653532"/>
                <a:gd name="connsiteX19" fmla="*/ 1981200 w 2501900"/>
                <a:gd name="connsiteY19" fmla="*/ 732532 h 3653532"/>
                <a:gd name="connsiteX20" fmla="*/ 1590675 w 2501900"/>
                <a:gd name="connsiteY20" fmla="*/ 583307 h 3653532"/>
                <a:gd name="connsiteX21" fmla="*/ 1479550 w 2501900"/>
                <a:gd name="connsiteY21" fmla="*/ 189607 h 3653532"/>
                <a:gd name="connsiteX22" fmla="*/ 1155700 w 2501900"/>
                <a:gd name="connsiteY22" fmla="*/ 21332 h 3653532"/>
                <a:gd name="connsiteX23" fmla="*/ 742950 w 2501900"/>
                <a:gd name="connsiteY23" fmla="*/ 95945 h 3653532"/>
                <a:gd name="connsiteX0" fmla="*/ 742950 w 2501900"/>
                <a:gd name="connsiteY0" fmla="*/ 95945 h 3653532"/>
                <a:gd name="connsiteX1" fmla="*/ 457200 w 2501900"/>
                <a:gd name="connsiteY1" fmla="*/ 859532 h 3653532"/>
                <a:gd name="connsiteX2" fmla="*/ 177800 w 2501900"/>
                <a:gd name="connsiteY2" fmla="*/ 1329432 h 3653532"/>
                <a:gd name="connsiteX3" fmla="*/ 0 w 2501900"/>
                <a:gd name="connsiteY3" fmla="*/ 1570732 h 3653532"/>
                <a:gd name="connsiteX4" fmla="*/ 0 w 2501900"/>
                <a:gd name="connsiteY4" fmla="*/ 1786632 h 3653532"/>
                <a:gd name="connsiteX5" fmla="*/ 101600 w 2501900"/>
                <a:gd name="connsiteY5" fmla="*/ 2002532 h 3653532"/>
                <a:gd name="connsiteX6" fmla="*/ 495300 w 2501900"/>
                <a:gd name="connsiteY6" fmla="*/ 2243832 h 3653532"/>
                <a:gd name="connsiteX7" fmla="*/ 825500 w 2501900"/>
                <a:gd name="connsiteY7" fmla="*/ 2472432 h 3653532"/>
                <a:gd name="connsiteX8" fmla="*/ 1206500 w 2501900"/>
                <a:gd name="connsiteY8" fmla="*/ 2955032 h 3653532"/>
                <a:gd name="connsiteX9" fmla="*/ 1536700 w 2501900"/>
                <a:gd name="connsiteY9" fmla="*/ 3653532 h 3653532"/>
                <a:gd name="connsiteX10" fmla="*/ 1841500 w 2501900"/>
                <a:gd name="connsiteY10" fmla="*/ 3615432 h 3653532"/>
                <a:gd name="connsiteX11" fmla="*/ 1968500 w 2501900"/>
                <a:gd name="connsiteY11" fmla="*/ 3018532 h 3653532"/>
                <a:gd name="connsiteX12" fmla="*/ 1917700 w 2501900"/>
                <a:gd name="connsiteY12" fmla="*/ 2828032 h 3653532"/>
                <a:gd name="connsiteX13" fmla="*/ 2057400 w 2501900"/>
                <a:gd name="connsiteY13" fmla="*/ 2345432 h 3653532"/>
                <a:gd name="connsiteX14" fmla="*/ 2197100 w 2501900"/>
                <a:gd name="connsiteY14" fmla="*/ 2154932 h 3653532"/>
                <a:gd name="connsiteX15" fmla="*/ 2349500 w 2501900"/>
                <a:gd name="connsiteY15" fmla="*/ 1926332 h 3653532"/>
                <a:gd name="connsiteX16" fmla="*/ 2476500 w 2501900"/>
                <a:gd name="connsiteY16" fmla="*/ 1342132 h 3653532"/>
                <a:gd name="connsiteX17" fmla="*/ 2501900 w 2501900"/>
                <a:gd name="connsiteY17" fmla="*/ 1024632 h 3653532"/>
                <a:gd name="connsiteX18" fmla="*/ 2324100 w 2501900"/>
                <a:gd name="connsiteY18" fmla="*/ 821432 h 3653532"/>
                <a:gd name="connsiteX19" fmla="*/ 1981200 w 2501900"/>
                <a:gd name="connsiteY19" fmla="*/ 732532 h 3653532"/>
                <a:gd name="connsiteX20" fmla="*/ 1590675 w 2501900"/>
                <a:gd name="connsiteY20" fmla="*/ 583307 h 3653532"/>
                <a:gd name="connsiteX21" fmla="*/ 1479550 w 2501900"/>
                <a:gd name="connsiteY21" fmla="*/ 189607 h 3653532"/>
                <a:gd name="connsiteX22" fmla="*/ 1155700 w 2501900"/>
                <a:gd name="connsiteY22" fmla="*/ 21332 h 3653532"/>
                <a:gd name="connsiteX23" fmla="*/ 742950 w 2501900"/>
                <a:gd name="connsiteY23" fmla="*/ 95945 h 3653532"/>
                <a:gd name="connsiteX0" fmla="*/ 742950 w 2501900"/>
                <a:gd name="connsiteY0" fmla="*/ 95945 h 3653532"/>
                <a:gd name="connsiteX1" fmla="*/ 457200 w 2501900"/>
                <a:gd name="connsiteY1" fmla="*/ 859532 h 3653532"/>
                <a:gd name="connsiteX2" fmla="*/ 177800 w 2501900"/>
                <a:gd name="connsiteY2" fmla="*/ 1329432 h 3653532"/>
                <a:gd name="connsiteX3" fmla="*/ 0 w 2501900"/>
                <a:gd name="connsiteY3" fmla="*/ 1570732 h 3653532"/>
                <a:gd name="connsiteX4" fmla="*/ 0 w 2501900"/>
                <a:gd name="connsiteY4" fmla="*/ 1786632 h 3653532"/>
                <a:gd name="connsiteX5" fmla="*/ 101600 w 2501900"/>
                <a:gd name="connsiteY5" fmla="*/ 2002532 h 3653532"/>
                <a:gd name="connsiteX6" fmla="*/ 495300 w 2501900"/>
                <a:gd name="connsiteY6" fmla="*/ 2243832 h 3653532"/>
                <a:gd name="connsiteX7" fmla="*/ 825500 w 2501900"/>
                <a:gd name="connsiteY7" fmla="*/ 2472432 h 3653532"/>
                <a:gd name="connsiteX8" fmla="*/ 1206500 w 2501900"/>
                <a:gd name="connsiteY8" fmla="*/ 2955032 h 3653532"/>
                <a:gd name="connsiteX9" fmla="*/ 1536700 w 2501900"/>
                <a:gd name="connsiteY9" fmla="*/ 3653532 h 3653532"/>
                <a:gd name="connsiteX10" fmla="*/ 1841500 w 2501900"/>
                <a:gd name="connsiteY10" fmla="*/ 3615432 h 3653532"/>
                <a:gd name="connsiteX11" fmla="*/ 1968500 w 2501900"/>
                <a:gd name="connsiteY11" fmla="*/ 3018532 h 3653532"/>
                <a:gd name="connsiteX12" fmla="*/ 1917700 w 2501900"/>
                <a:gd name="connsiteY12" fmla="*/ 2828032 h 3653532"/>
                <a:gd name="connsiteX13" fmla="*/ 2057400 w 2501900"/>
                <a:gd name="connsiteY13" fmla="*/ 2345432 h 3653532"/>
                <a:gd name="connsiteX14" fmla="*/ 2197100 w 2501900"/>
                <a:gd name="connsiteY14" fmla="*/ 2154932 h 3653532"/>
                <a:gd name="connsiteX15" fmla="*/ 2349500 w 2501900"/>
                <a:gd name="connsiteY15" fmla="*/ 1926332 h 3653532"/>
                <a:gd name="connsiteX16" fmla="*/ 2476500 w 2501900"/>
                <a:gd name="connsiteY16" fmla="*/ 1342132 h 3653532"/>
                <a:gd name="connsiteX17" fmla="*/ 2501900 w 2501900"/>
                <a:gd name="connsiteY17" fmla="*/ 1024632 h 3653532"/>
                <a:gd name="connsiteX18" fmla="*/ 2324100 w 2501900"/>
                <a:gd name="connsiteY18" fmla="*/ 864294 h 3653532"/>
                <a:gd name="connsiteX19" fmla="*/ 1981200 w 2501900"/>
                <a:gd name="connsiteY19" fmla="*/ 732532 h 3653532"/>
                <a:gd name="connsiteX20" fmla="*/ 1590675 w 2501900"/>
                <a:gd name="connsiteY20" fmla="*/ 583307 h 3653532"/>
                <a:gd name="connsiteX21" fmla="*/ 1479550 w 2501900"/>
                <a:gd name="connsiteY21" fmla="*/ 189607 h 3653532"/>
                <a:gd name="connsiteX22" fmla="*/ 1155700 w 2501900"/>
                <a:gd name="connsiteY22" fmla="*/ 21332 h 3653532"/>
                <a:gd name="connsiteX23" fmla="*/ 742950 w 2501900"/>
                <a:gd name="connsiteY23" fmla="*/ 95945 h 3653532"/>
                <a:gd name="connsiteX0" fmla="*/ 742950 w 2501900"/>
                <a:gd name="connsiteY0" fmla="*/ 95945 h 3653532"/>
                <a:gd name="connsiteX1" fmla="*/ 457200 w 2501900"/>
                <a:gd name="connsiteY1" fmla="*/ 859532 h 3653532"/>
                <a:gd name="connsiteX2" fmla="*/ 177800 w 2501900"/>
                <a:gd name="connsiteY2" fmla="*/ 1329432 h 3653532"/>
                <a:gd name="connsiteX3" fmla="*/ 0 w 2501900"/>
                <a:gd name="connsiteY3" fmla="*/ 1570732 h 3653532"/>
                <a:gd name="connsiteX4" fmla="*/ 0 w 2501900"/>
                <a:gd name="connsiteY4" fmla="*/ 1786632 h 3653532"/>
                <a:gd name="connsiteX5" fmla="*/ 101600 w 2501900"/>
                <a:gd name="connsiteY5" fmla="*/ 2002532 h 3653532"/>
                <a:gd name="connsiteX6" fmla="*/ 495300 w 2501900"/>
                <a:gd name="connsiteY6" fmla="*/ 2243832 h 3653532"/>
                <a:gd name="connsiteX7" fmla="*/ 825500 w 2501900"/>
                <a:gd name="connsiteY7" fmla="*/ 2472432 h 3653532"/>
                <a:gd name="connsiteX8" fmla="*/ 1206500 w 2501900"/>
                <a:gd name="connsiteY8" fmla="*/ 2955032 h 3653532"/>
                <a:gd name="connsiteX9" fmla="*/ 1536700 w 2501900"/>
                <a:gd name="connsiteY9" fmla="*/ 3653532 h 3653532"/>
                <a:gd name="connsiteX10" fmla="*/ 1841500 w 2501900"/>
                <a:gd name="connsiteY10" fmla="*/ 3615432 h 3653532"/>
                <a:gd name="connsiteX11" fmla="*/ 1968500 w 2501900"/>
                <a:gd name="connsiteY11" fmla="*/ 3018532 h 3653532"/>
                <a:gd name="connsiteX12" fmla="*/ 1917700 w 2501900"/>
                <a:gd name="connsiteY12" fmla="*/ 2828032 h 3653532"/>
                <a:gd name="connsiteX13" fmla="*/ 2057400 w 2501900"/>
                <a:gd name="connsiteY13" fmla="*/ 2345432 h 3653532"/>
                <a:gd name="connsiteX14" fmla="*/ 2197100 w 2501900"/>
                <a:gd name="connsiteY14" fmla="*/ 2154932 h 3653532"/>
                <a:gd name="connsiteX15" fmla="*/ 2349500 w 2501900"/>
                <a:gd name="connsiteY15" fmla="*/ 1926332 h 3653532"/>
                <a:gd name="connsiteX16" fmla="*/ 2476500 w 2501900"/>
                <a:gd name="connsiteY16" fmla="*/ 1342132 h 3653532"/>
                <a:gd name="connsiteX17" fmla="*/ 2501900 w 2501900"/>
                <a:gd name="connsiteY17" fmla="*/ 1024632 h 3653532"/>
                <a:gd name="connsiteX18" fmla="*/ 2324100 w 2501900"/>
                <a:gd name="connsiteY18" fmla="*/ 864294 h 3653532"/>
                <a:gd name="connsiteX19" fmla="*/ 1981200 w 2501900"/>
                <a:gd name="connsiteY19" fmla="*/ 732532 h 3653532"/>
                <a:gd name="connsiteX20" fmla="*/ 1590675 w 2501900"/>
                <a:gd name="connsiteY20" fmla="*/ 583307 h 3653532"/>
                <a:gd name="connsiteX21" fmla="*/ 1479550 w 2501900"/>
                <a:gd name="connsiteY21" fmla="*/ 189607 h 3653532"/>
                <a:gd name="connsiteX22" fmla="*/ 1155700 w 2501900"/>
                <a:gd name="connsiteY22" fmla="*/ 21332 h 3653532"/>
                <a:gd name="connsiteX23" fmla="*/ 742950 w 2501900"/>
                <a:gd name="connsiteY23" fmla="*/ 95945 h 3653532"/>
                <a:gd name="connsiteX0" fmla="*/ 742950 w 2501900"/>
                <a:gd name="connsiteY0" fmla="*/ 95945 h 3653532"/>
                <a:gd name="connsiteX1" fmla="*/ 457200 w 2501900"/>
                <a:gd name="connsiteY1" fmla="*/ 859532 h 3653532"/>
                <a:gd name="connsiteX2" fmla="*/ 177800 w 2501900"/>
                <a:gd name="connsiteY2" fmla="*/ 1329432 h 3653532"/>
                <a:gd name="connsiteX3" fmla="*/ 0 w 2501900"/>
                <a:gd name="connsiteY3" fmla="*/ 1570732 h 3653532"/>
                <a:gd name="connsiteX4" fmla="*/ 0 w 2501900"/>
                <a:gd name="connsiteY4" fmla="*/ 1786632 h 3653532"/>
                <a:gd name="connsiteX5" fmla="*/ 101600 w 2501900"/>
                <a:gd name="connsiteY5" fmla="*/ 2002532 h 3653532"/>
                <a:gd name="connsiteX6" fmla="*/ 495300 w 2501900"/>
                <a:gd name="connsiteY6" fmla="*/ 2243832 h 3653532"/>
                <a:gd name="connsiteX7" fmla="*/ 825500 w 2501900"/>
                <a:gd name="connsiteY7" fmla="*/ 2472432 h 3653532"/>
                <a:gd name="connsiteX8" fmla="*/ 1206500 w 2501900"/>
                <a:gd name="connsiteY8" fmla="*/ 2955032 h 3653532"/>
                <a:gd name="connsiteX9" fmla="*/ 1536700 w 2501900"/>
                <a:gd name="connsiteY9" fmla="*/ 3653532 h 3653532"/>
                <a:gd name="connsiteX10" fmla="*/ 1841500 w 2501900"/>
                <a:gd name="connsiteY10" fmla="*/ 3615432 h 3653532"/>
                <a:gd name="connsiteX11" fmla="*/ 1968500 w 2501900"/>
                <a:gd name="connsiteY11" fmla="*/ 3018532 h 3653532"/>
                <a:gd name="connsiteX12" fmla="*/ 1917700 w 2501900"/>
                <a:gd name="connsiteY12" fmla="*/ 2828032 h 3653532"/>
                <a:gd name="connsiteX13" fmla="*/ 2057400 w 2501900"/>
                <a:gd name="connsiteY13" fmla="*/ 2345432 h 3653532"/>
                <a:gd name="connsiteX14" fmla="*/ 2197100 w 2501900"/>
                <a:gd name="connsiteY14" fmla="*/ 2154932 h 3653532"/>
                <a:gd name="connsiteX15" fmla="*/ 2299494 w 2501900"/>
                <a:gd name="connsiteY15" fmla="*/ 1943000 h 3653532"/>
                <a:gd name="connsiteX16" fmla="*/ 2476500 w 2501900"/>
                <a:gd name="connsiteY16" fmla="*/ 1342132 h 3653532"/>
                <a:gd name="connsiteX17" fmla="*/ 2501900 w 2501900"/>
                <a:gd name="connsiteY17" fmla="*/ 1024632 h 3653532"/>
                <a:gd name="connsiteX18" fmla="*/ 2324100 w 2501900"/>
                <a:gd name="connsiteY18" fmla="*/ 864294 h 3653532"/>
                <a:gd name="connsiteX19" fmla="*/ 1981200 w 2501900"/>
                <a:gd name="connsiteY19" fmla="*/ 732532 h 3653532"/>
                <a:gd name="connsiteX20" fmla="*/ 1590675 w 2501900"/>
                <a:gd name="connsiteY20" fmla="*/ 583307 h 3653532"/>
                <a:gd name="connsiteX21" fmla="*/ 1479550 w 2501900"/>
                <a:gd name="connsiteY21" fmla="*/ 189607 h 3653532"/>
                <a:gd name="connsiteX22" fmla="*/ 1155700 w 2501900"/>
                <a:gd name="connsiteY22" fmla="*/ 21332 h 3653532"/>
                <a:gd name="connsiteX23" fmla="*/ 742950 w 2501900"/>
                <a:gd name="connsiteY23" fmla="*/ 95945 h 3653532"/>
                <a:gd name="connsiteX0" fmla="*/ 742950 w 2501900"/>
                <a:gd name="connsiteY0" fmla="*/ 95945 h 3653532"/>
                <a:gd name="connsiteX1" fmla="*/ 457200 w 2501900"/>
                <a:gd name="connsiteY1" fmla="*/ 859532 h 3653532"/>
                <a:gd name="connsiteX2" fmla="*/ 177800 w 2501900"/>
                <a:gd name="connsiteY2" fmla="*/ 1329432 h 3653532"/>
                <a:gd name="connsiteX3" fmla="*/ 0 w 2501900"/>
                <a:gd name="connsiteY3" fmla="*/ 1570732 h 3653532"/>
                <a:gd name="connsiteX4" fmla="*/ 0 w 2501900"/>
                <a:gd name="connsiteY4" fmla="*/ 1786632 h 3653532"/>
                <a:gd name="connsiteX5" fmla="*/ 101600 w 2501900"/>
                <a:gd name="connsiteY5" fmla="*/ 2002532 h 3653532"/>
                <a:gd name="connsiteX6" fmla="*/ 495300 w 2501900"/>
                <a:gd name="connsiteY6" fmla="*/ 2243832 h 3653532"/>
                <a:gd name="connsiteX7" fmla="*/ 825500 w 2501900"/>
                <a:gd name="connsiteY7" fmla="*/ 2472432 h 3653532"/>
                <a:gd name="connsiteX8" fmla="*/ 1206500 w 2501900"/>
                <a:gd name="connsiteY8" fmla="*/ 2955032 h 3653532"/>
                <a:gd name="connsiteX9" fmla="*/ 1536700 w 2501900"/>
                <a:gd name="connsiteY9" fmla="*/ 3653532 h 3653532"/>
                <a:gd name="connsiteX10" fmla="*/ 1841500 w 2501900"/>
                <a:gd name="connsiteY10" fmla="*/ 3615432 h 3653532"/>
                <a:gd name="connsiteX11" fmla="*/ 1968500 w 2501900"/>
                <a:gd name="connsiteY11" fmla="*/ 3018532 h 3653532"/>
                <a:gd name="connsiteX12" fmla="*/ 1917700 w 2501900"/>
                <a:gd name="connsiteY12" fmla="*/ 2828032 h 3653532"/>
                <a:gd name="connsiteX13" fmla="*/ 2057400 w 2501900"/>
                <a:gd name="connsiteY13" fmla="*/ 2345432 h 3653532"/>
                <a:gd name="connsiteX14" fmla="*/ 2196306 w 2501900"/>
                <a:gd name="connsiteY14" fmla="*/ 2163663 h 3653532"/>
                <a:gd name="connsiteX15" fmla="*/ 2197100 w 2501900"/>
                <a:gd name="connsiteY15" fmla="*/ 2154932 h 3653532"/>
                <a:gd name="connsiteX16" fmla="*/ 2299494 w 2501900"/>
                <a:gd name="connsiteY16" fmla="*/ 1943000 h 3653532"/>
                <a:gd name="connsiteX17" fmla="*/ 2476500 w 2501900"/>
                <a:gd name="connsiteY17" fmla="*/ 1342132 h 3653532"/>
                <a:gd name="connsiteX18" fmla="*/ 2501900 w 2501900"/>
                <a:gd name="connsiteY18" fmla="*/ 1024632 h 3653532"/>
                <a:gd name="connsiteX19" fmla="*/ 2324100 w 2501900"/>
                <a:gd name="connsiteY19" fmla="*/ 864294 h 3653532"/>
                <a:gd name="connsiteX20" fmla="*/ 1981200 w 2501900"/>
                <a:gd name="connsiteY20" fmla="*/ 732532 h 3653532"/>
                <a:gd name="connsiteX21" fmla="*/ 1590675 w 2501900"/>
                <a:gd name="connsiteY21" fmla="*/ 583307 h 3653532"/>
                <a:gd name="connsiteX22" fmla="*/ 1479550 w 2501900"/>
                <a:gd name="connsiteY22" fmla="*/ 189607 h 3653532"/>
                <a:gd name="connsiteX23" fmla="*/ 1155700 w 2501900"/>
                <a:gd name="connsiteY23" fmla="*/ 21332 h 3653532"/>
                <a:gd name="connsiteX24" fmla="*/ 742950 w 2501900"/>
                <a:gd name="connsiteY24" fmla="*/ 95945 h 3653532"/>
                <a:gd name="connsiteX0" fmla="*/ 742950 w 2501900"/>
                <a:gd name="connsiteY0" fmla="*/ 95945 h 3653532"/>
                <a:gd name="connsiteX1" fmla="*/ 457200 w 2501900"/>
                <a:gd name="connsiteY1" fmla="*/ 859532 h 3653532"/>
                <a:gd name="connsiteX2" fmla="*/ 177800 w 2501900"/>
                <a:gd name="connsiteY2" fmla="*/ 1329432 h 3653532"/>
                <a:gd name="connsiteX3" fmla="*/ 0 w 2501900"/>
                <a:gd name="connsiteY3" fmla="*/ 1570732 h 3653532"/>
                <a:gd name="connsiteX4" fmla="*/ 0 w 2501900"/>
                <a:gd name="connsiteY4" fmla="*/ 1786632 h 3653532"/>
                <a:gd name="connsiteX5" fmla="*/ 101600 w 2501900"/>
                <a:gd name="connsiteY5" fmla="*/ 2002532 h 3653532"/>
                <a:gd name="connsiteX6" fmla="*/ 495300 w 2501900"/>
                <a:gd name="connsiteY6" fmla="*/ 2243832 h 3653532"/>
                <a:gd name="connsiteX7" fmla="*/ 825500 w 2501900"/>
                <a:gd name="connsiteY7" fmla="*/ 2472432 h 3653532"/>
                <a:gd name="connsiteX8" fmla="*/ 1206500 w 2501900"/>
                <a:gd name="connsiteY8" fmla="*/ 2955032 h 3653532"/>
                <a:gd name="connsiteX9" fmla="*/ 1536700 w 2501900"/>
                <a:gd name="connsiteY9" fmla="*/ 3653532 h 3653532"/>
                <a:gd name="connsiteX10" fmla="*/ 1841500 w 2501900"/>
                <a:gd name="connsiteY10" fmla="*/ 3615432 h 3653532"/>
                <a:gd name="connsiteX11" fmla="*/ 1968500 w 2501900"/>
                <a:gd name="connsiteY11" fmla="*/ 3018532 h 3653532"/>
                <a:gd name="connsiteX12" fmla="*/ 1917700 w 2501900"/>
                <a:gd name="connsiteY12" fmla="*/ 2828032 h 3653532"/>
                <a:gd name="connsiteX13" fmla="*/ 2057400 w 2501900"/>
                <a:gd name="connsiteY13" fmla="*/ 2345432 h 3653532"/>
                <a:gd name="connsiteX14" fmla="*/ 2196306 w 2501900"/>
                <a:gd name="connsiteY14" fmla="*/ 2163663 h 3653532"/>
                <a:gd name="connsiteX15" fmla="*/ 2299494 w 2501900"/>
                <a:gd name="connsiteY15" fmla="*/ 1943000 h 3653532"/>
                <a:gd name="connsiteX16" fmla="*/ 2476500 w 2501900"/>
                <a:gd name="connsiteY16" fmla="*/ 1342132 h 3653532"/>
                <a:gd name="connsiteX17" fmla="*/ 2501900 w 2501900"/>
                <a:gd name="connsiteY17" fmla="*/ 1024632 h 3653532"/>
                <a:gd name="connsiteX18" fmla="*/ 2324100 w 2501900"/>
                <a:gd name="connsiteY18" fmla="*/ 864294 h 3653532"/>
                <a:gd name="connsiteX19" fmla="*/ 1981200 w 2501900"/>
                <a:gd name="connsiteY19" fmla="*/ 732532 h 3653532"/>
                <a:gd name="connsiteX20" fmla="*/ 1590675 w 2501900"/>
                <a:gd name="connsiteY20" fmla="*/ 583307 h 3653532"/>
                <a:gd name="connsiteX21" fmla="*/ 1479550 w 2501900"/>
                <a:gd name="connsiteY21" fmla="*/ 189607 h 3653532"/>
                <a:gd name="connsiteX22" fmla="*/ 1155700 w 2501900"/>
                <a:gd name="connsiteY22" fmla="*/ 21332 h 3653532"/>
                <a:gd name="connsiteX23" fmla="*/ 742950 w 2501900"/>
                <a:gd name="connsiteY23" fmla="*/ 95945 h 3653532"/>
                <a:gd name="connsiteX0" fmla="*/ 742950 w 2501900"/>
                <a:gd name="connsiteY0" fmla="*/ 95945 h 3653532"/>
                <a:gd name="connsiteX1" fmla="*/ 457200 w 2501900"/>
                <a:gd name="connsiteY1" fmla="*/ 859532 h 3653532"/>
                <a:gd name="connsiteX2" fmla="*/ 177800 w 2501900"/>
                <a:gd name="connsiteY2" fmla="*/ 1329432 h 3653532"/>
                <a:gd name="connsiteX3" fmla="*/ 0 w 2501900"/>
                <a:gd name="connsiteY3" fmla="*/ 1570732 h 3653532"/>
                <a:gd name="connsiteX4" fmla="*/ 0 w 2501900"/>
                <a:gd name="connsiteY4" fmla="*/ 1786632 h 3653532"/>
                <a:gd name="connsiteX5" fmla="*/ 101600 w 2501900"/>
                <a:gd name="connsiteY5" fmla="*/ 2002532 h 3653532"/>
                <a:gd name="connsiteX6" fmla="*/ 495300 w 2501900"/>
                <a:gd name="connsiteY6" fmla="*/ 2243832 h 3653532"/>
                <a:gd name="connsiteX7" fmla="*/ 825500 w 2501900"/>
                <a:gd name="connsiteY7" fmla="*/ 2472432 h 3653532"/>
                <a:gd name="connsiteX8" fmla="*/ 1206500 w 2501900"/>
                <a:gd name="connsiteY8" fmla="*/ 2955032 h 3653532"/>
                <a:gd name="connsiteX9" fmla="*/ 1536700 w 2501900"/>
                <a:gd name="connsiteY9" fmla="*/ 3653532 h 3653532"/>
                <a:gd name="connsiteX10" fmla="*/ 1841500 w 2501900"/>
                <a:gd name="connsiteY10" fmla="*/ 3615432 h 3653532"/>
                <a:gd name="connsiteX11" fmla="*/ 1968500 w 2501900"/>
                <a:gd name="connsiteY11" fmla="*/ 3018532 h 3653532"/>
                <a:gd name="connsiteX12" fmla="*/ 1917700 w 2501900"/>
                <a:gd name="connsiteY12" fmla="*/ 2828032 h 3653532"/>
                <a:gd name="connsiteX13" fmla="*/ 2057400 w 2501900"/>
                <a:gd name="connsiteY13" fmla="*/ 2345432 h 3653532"/>
                <a:gd name="connsiteX14" fmla="*/ 2299494 w 2501900"/>
                <a:gd name="connsiteY14" fmla="*/ 1943000 h 3653532"/>
                <a:gd name="connsiteX15" fmla="*/ 2476500 w 2501900"/>
                <a:gd name="connsiteY15" fmla="*/ 1342132 h 3653532"/>
                <a:gd name="connsiteX16" fmla="*/ 2501900 w 2501900"/>
                <a:gd name="connsiteY16" fmla="*/ 1024632 h 3653532"/>
                <a:gd name="connsiteX17" fmla="*/ 2324100 w 2501900"/>
                <a:gd name="connsiteY17" fmla="*/ 864294 h 3653532"/>
                <a:gd name="connsiteX18" fmla="*/ 1981200 w 2501900"/>
                <a:gd name="connsiteY18" fmla="*/ 732532 h 3653532"/>
                <a:gd name="connsiteX19" fmla="*/ 1590675 w 2501900"/>
                <a:gd name="connsiteY19" fmla="*/ 583307 h 3653532"/>
                <a:gd name="connsiteX20" fmla="*/ 1479550 w 2501900"/>
                <a:gd name="connsiteY20" fmla="*/ 189607 h 3653532"/>
                <a:gd name="connsiteX21" fmla="*/ 1155700 w 2501900"/>
                <a:gd name="connsiteY21" fmla="*/ 21332 h 3653532"/>
                <a:gd name="connsiteX22" fmla="*/ 742950 w 2501900"/>
                <a:gd name="connsiteY22" fmla="*/ 95945 h 3653532"/>
                <a:gd name="connsiteX0" fmla="*/ 742950 w 2501900"/>
                <a:gd name="connsiteY0" fmla="*/ 95945 h 3653532"/>
                <a:gd name="connsiteX1" fmla="*/ 457200 w 2501900"/>
                <a:gd name="connsiteY1" fmla="*/ 859532 h 3653532"/>
                <a:gd name="connsiteX2" fmla="*/ 177800 w 2501900"/>
                <a:gd name="connsiteY2" fmla="*/ 1329432 h 3653532"/>
                <a:gd name="connsiteX3" fmla="*/ 0 w 2501900"/>
                <a:gd name="connsiteY3" fmla="*/ 1570732 h 3653532"/>
                <a:gd name="connsiteX4" fmla="*/ 0 w 2501900"/>
                <a:gd name="connsiteY4" fmla="*/ 1786632 h 3653532"/>
                <a:gd name="connsiteX5" fmla="*/ 101600 w 2501900"/>
                <a:gd name="connsiteY5" fmla="*/ 2002532 h 3653532"/>
                <a:gd name="connsiteX6" fmla="*/ 495300 w 2501900"/>
                <a:gd name="connsiteY6" fmla="*/ 2243832 h 3653532"/>
                <a:gd name="connsiteX7" fmla="*/ 825500 w 2501900"/>
                <a:gd name="connsiteY7" fmla="*/ 2472432 h 3653532"/>
                <a:gd name="connsiteX8" fmla="*/ 1206500 w 2501900"/>
                <a:gd name="connsiteY8" fmla="*/ 2955032 h 3653532"/>
                <a:gd name="connsiteX9" fmla="*/ 1536700 w 2501900"/>
                <a:gd name="connsiteY9" fmla="*/ 3653532 h 3653532"/>
                <a:gd name="connsiteX10" fmla="*/ 1841500 w 2501900"/>
                <a:gd name="connsiteY10" fmla="*/ 3615432 h 3653532"/>
                <a:gd name="connsiteX11" fmla="*/ 1968500 w 2501900"/>
                <a:gd name="connsiteY11" fmla="*/ 3018532 h 3653532"/>
                <a:gd name="connsiteX12" fmla="*/ 1917700 w 2501900"/>
                <a:gd name="connsiteY12" fmla="*/ 2828032 h 3653532"/>
                <a:gd name="connsiteX13" fmla="*/ 2057400 w 2501900"/>
                <a:gd name="connsiteY13" fmla="*/ 2345432 h 3653532"/>
                <a:gd name="connsiteX14" fmla="*/ 2299494 w 2501900"/>
                <a:gd name="connsiteY14" fmla="*/ 1943000 h 3653532"/>
                <a:gd name="connsiteX15" fmla="*/ 2476500 w 2501900"/>
                <a:gd name="connsiteY15" fmla="*/ 1342132 h 3653532"/>
                <a:gd name="connsiteX16" fmla="*/ 2501900 w 2501900"/>
                <a:gd name="connsiteY16" fmla="*/ 1024632 h 3653532"/>
                <a:gd name="connsiteX17" fmla="*/ 2324100 w 2501900"/>
                <a:gd name="connsiteY17" fmla="*/ 864294 h 3653532"/>
                <a:gd name="connsiteX18" fmla="*/ 1981200 w 2501900"/>
                <a:gd name="connsiteY18" fmla="*/ 732532 h 3653532"/>
                <a:gd name="connsiteX19" fmla="*/ 1590675 w 2501900"/>
                <a:gd name="connsiteY19" fmla="*/ 583307 h 3653532"/>
                <a:gd name="connsiteX20" fmla="*/ 1479550 w 2501900"/>
                <a:gd name="connsiteY20" fmla="*/ 189607 h 3653532"/>
                <a:gd name="connsiteX21" fmla="*/ 1155700 w 2501900"/>
                <a:gd name="connsiteY21" fmla="*/ 21332 h 3653532"/>
                <a:gd name="connsiteX22" fmla="*/ 742950 w 2501900"/>
                <a:gd name="connsiteY22" fmla="*/ 95945 h 3653532"/>
                <a:gd name="connsiteX0" fmla="*/ 742950 w 2501900"/>
                <a:gd name="connsiteY0" fmla="*/ 95945 h 3653532"/>
                <a:gd name="connsiteX1" fmla="*/ 457200 w 2501900"/>
                <a:gd name="connsiteY1" fmla="*/ 859532 h 3653532"/>
                <a:gd name="connsiteX2" fmla="*/ 177800 w 2501900"/>
                <a:gd name="connsiteY2" fmla="*/ 1329432 h 3653532"/>
                <a:gd name="connsiteX3" fmla="*/ 0 w 2501900"/>
                <a:gd name="connsiteY3" fmla="*/ 1570732 h 3653532"/>
                <a:gd name="connsiteX4" fmla="*/ 0 w 2501900"/>
                <a:gd name="connsiteY4" fmla="*/ 1786632 h 3653532"/>
                <a:gd name="connsiteX5" fmla="*/ 101600 w 2501900"/>
                <a:gd name="connsiteY5" fmla="*/ 2002532 h 3653532"/>
                <a:gd name="connsiteX6" fmla="*/ 495300 w 2501900"/>
                <a:gd name="connsiteY6" fmla="*/ 2243832 h 3653532"/>
                <a:gd name="connsiteX7" fmla="*/ 825500 w 2501900"/>
                <a:gd name="connsiteY7" fmla="*/ 2472432 h 3653532"/>
                <a:gd name="connsiteX8" fmla="*/ 1206500 w 2501900"/>
                <a:gd name="connsiteY8" fmla="*/ 2955032 h 3653532"/>
                <a:gd name="connsiteX9" fmla="*/ 1536700 w 2501900"/>
                <a:gd name="connsiteY9" fmla="*/ 3653532 h 3653532"/>
                <a:gd name="connsiteX10" fmla="*/ 1841500 w 2501900"/>
                <a:gd name="connsiteY10" fmla="*/ 3615432 h 3653532"/>
                <a:gd name="connsiteX11" fmla="*/ 1968500 w 2501900"/>
                <a:gd name="connsiteY11" fmla="*/ 3018532 h 3653532"/>
                <a:gd name="connsiteX12" fmla="*/ 1917700 w 2501900"/>
                <a:gd name="connsiteY12" fmla="*/ 2828032 h 3653532"/>
                <a:gd name="connsiteX13" fmla="*/ 2057400 w 2501900"/>
                <a:gd name="connsiteY13" fmla="*/ 2345432 h 3653532"/>
                <a:gd name="connsiteX14" fmla="*/ 2299494 w 2501900"/>
                <a:gd name="connsiteY14" fmla="*/ 1943000 h 3653532"/>
                <a:gd name="connsiteX15" fmla="*/ 2476500 w 2501900"/>
                <a:gd name="connsiteY15" fmla="*/ 1342132 h 3653532"/>
                <a:gd name="connsiteX16" fmla="*/ 2501900 w 2501900"/>
                <a:gd name="connsiteY16" fmla="*/ 1024632 h 3653532"/>
                <a:gd name="connsiteX17" fmla="*/ 2324100 w 2501900"/>
                <a:gd name="connsiteY17" fmla="*/ 864294 h 3653532"/>
                <a:gd name="connsiteX18" fmla="*/ 1981200 w 2501900"/>
                <a:gd name="connsiteY18" fmla="*/ 732532 h 3653532"/>
                <a:gd name="connsiteX19" fmla="*/ 1590675 w 2501900"/>
                <a:gd name="connsiteY19" fmla="*/ 583307 h 3653532"/>
                <a:gd name="connsiteX20" fmla="*/ 1479550 w 2501900"/>
                <a:gd name="connsiteY20" fmla="*/ 189607 h 3653532"/>
                <a:gd name="connsiteX21" fmla="*/ 1155700 w 2501900"/>
                <a:gd name="connsiteY21" fmla="*/ 21332 h 3653532"/>
                <a:gd name="connsiteX22" fmla="*/ 742950 w 2501900"/>
                <a:gd name="connsiteY22" fmla="*/ 95945 h 3653532"/>
                <a:gd name="connsiteX0" fmla="*/ 742950 w 2501900"/>
                <a:gd name="connsiteY0" fmla="*/ 95945 h 3653532"/>
                <a:gd name="connsiteX1" fmla="*/ 457200 w 2501900"/>
                <a:gd name="connsiteY1" fmla="*/ 859532 h 3653532"/>
                <a:gd name="connsiteX2" fmla="*/ 177800 w 2501900"/>
                <a:gd name="connsiteY2" fmla="*/ 1329432 h 3653532"/>
                <a:gd name="connsiteX3" fmla="*/ 0 w 2501900"/>
                <a:gd name="connsiteY3" fmla="*/ 1570732 h 3653532"/>
                <a:gd name="connsiteX4" fmla="*/ 0 w 2501900"/>
                <a:gd name="connsiteY4" fmla="*/ 1786632 h 3653532"/>
                <a:gd name="connsiteX5" fmla="*/ 101600 w 2501900"/>
                <a:gd name="connsiteY5" fmla="*/ 2002532 h 3653532"/>
                <a:gd name="connsiteX6" fmla="*/ 495300 w 2501900"/>
                <a:gd name="connsiteY6" fmla="*/ 2243832 h 3653532"/>
                <a:gd name="connsiteX7" fmla="*/ 825500 w 2501900"/>
                <a:gd name="connsiteY7" fmla="*/ 2472432 h 3653532"/>
                <a:gd name="connsiteX8" fmla="*/ 1206500 w 2501900"/>
                <a:gd name="connsiteY8" fmla="*/ 2955032 h 3653532"/>
                <a:gd name="connsiteX9" fmla="*/ 1536700 w 2501900"/>
                <a:gd name="connsiteY9" fmla="*/ 3653532 h 3653532"/>
                <a:gd name="connsiteX10" fmla="*/ 1841500 w 2501900"/>
                <a:gd name="connsiteY10" fmla="*/ 3615432 h 3653532"/>
                <a:gd name="connsiteX11" fmla="*/ 1968500 w 2501900"/>
                <a:gd name="connsiteY11" fmla="*/ 3018532 h 3653532"/>
                <a:gd name="connsiteX12" fmla="*/ 1917700 w 2501900"/>
                <a:gd name="connsiteY12" fmla="*/ 2828032 h 3653532"/>
                <a:gd name="connsiteX13" fmla="*/ 2057400 w 2501900"/>
                <a:gd name="connsiteY13" fmla="*/ 2345432 h 3653532"/>
                <a:gd name="connsiteX14" fmla="*/ 2299494 w 2501900"/>
                <a:gd name="connsiteY14" fmla="*/ 1943000 h 3653532"/>
                <a:gd name="connsiteX15" fmla="*/ 2476500 w 2501900"/>
                <a:gd name="connsiteY15" fmla="*/ 1342132 h 3653532"/>
                <a:gd name="connsiteX16" fmla="*/ 2501900 w 2501900"/>
                <a:gd name="connsiteY16" fmla="*/ 1024632 h 3653532"/>
                <a:gd name="connsiteX17" fmla="*/ 2324100 w 2501900"/>
                <a:gd name="connsiteY17" fmla="*/ 864294 h 3653532"/>
                <a:gd name="connsiteX18" fmla="*/ 1981200 w 2501900"/>
                <a:gd name="connsiteY18" fmla="*/ 732532 h 3653532"/>
                <a:gd name="connsiteX19" fmla="*/ 1590675 w 2501900"/>
                <a:gd name="connsiteY19" fmla="*/ 583307 h 3653532"/>
                <a:gd name="connsiteX20" fmla="*/ 1479550 w 2501900"/>
                <a:gd name="connsiteY20" fmla="*/ 189607 h 3653532"/>
                <a:gd name="connsiteX21" fmla="*/ 1155700 w 2501900"/>
                <a:gd name="connsiteY21" fmla="*/ 21332 h 3653532"/>
                <a:gd name="connsiteX22" fmla="*/ 742950 w 2501900"/>
                <a:gd name="connsiteY22" fmla="*/ 95945 h 3653532"/>
                <a:gd name="connsiteX0" fmla="*/ 742950 w 2501900"/>
                <a:gd name="connsiteY0" fmla="*/ 95945 h 3653532"/>
                <a:gd name="connsiteX1" fmla="*/ 457200 w 2501900"/>
                <a:gd name="connsiteY1" fmla="*/ 859532 h 3653532"/>
                <a:gd name="connsiteX2" fmla="*/ 177800 w 2501900"/>
                <a:gd name="connsiteY2" fmla="*/ 1329432 h 3653532"/>
                <a:gd name="connsiteX3" fmla="*/ 0 w 2501900"/>
                <a:gd name="connsiteY3" fmla="*/ 1570732 h 3653532"/>
                <a:gd name="connsiteX4" fmla="*/ 0 w 2501900"/>
                <a:gd name="connsiteY4" fmla="*/ 1786632 h 3653532"/>
                <a:gd name="connsiteX5" fmla="*/ 101600 w 2501900"/>
                <a:gd name="connsiteY5" fmla="*/ 2002532 h 3653532"/>
                <a:gd name="connsiteX6" fmla="*/ 495300 w 2501900"/>
                <a:gd name="connsiteY6" fmla="*/ 2243832 h 3653532"/>
                <a:gd name="connsiteX7" fmla="*/ 825500 w 2501900"/>
                <a:gd name="connsiteY7" fmla="*/ 2472432 h 3653532"/>
                <a:gd name="connsiteX8" fmla="*/ 1206500 w 2501900"/>
                <a:gd name="connsiteY8" fmla="*/ 2955032 h 3653532"/>
                <a:gd name="connsiteX9" fmla="*/ 1536700 w 2501900"/>
                <a:gd name="connsiteY9" fmla="*/ 3653532 h 3653532"/>
                <a:gd name="connsiteX10" fmla="*/ 1841500 w 2501900"/>
                <a:gd name="connsiteY10" fmla="*/ 3615432 h 3653532"/>
                <a:gd name="connsiteX11" fmla="*/ 1968500 w 2501900"/>
                <a:gd name="connsiteY11" fmla="*/ 3018532 h 3653532"/>
                <a:gd name="connsiteX12" fmla="*/ 1917700 w 2501900"/>
                <a:gd name="connsiteY12" fmla="*/ 2828032 h 3653532"/>
                <a:gd name="connsiteX13" fmla="*/ 2057400 w 2501900"/>
                <a:gd name="connsiteY13" fmla="*/ 2345432 h 3653532"/>
                <a:gd name="connsiteX14" fmla="*/ 2299494 w 2501900"/>
                <a:gd name="connsiteY14" fmla="*/ 1943000 h 3653532"/>
                <a:gd name="connsiteX15" fmla="*/ 2476500 w 2501900"/>
                <a:gd name="connsiteY15" fmla="*/ 1342132 h 3653532"/>
                <a:gd name="connsiteX16" fmla="*/ 2501900 w 2501900"/>
                <a:gd name="connsiteY16" fmla="*/ 1024632 h 3653532"/>
                <a:gd name="connsiteX17" fmla="*/ 2324100 w 2501900"/>
                <a:gd name="connsiteY17" fmla="*/ 864294 h 3653532"/>
                <a:gd name="connsiteX18" fmla="*/ 1981200 w 2501900"/>
                <a:gd name="connsiteY18" fmla="*/ 732532 h 3653532"/>
                <a:gd name="connsiteX19" fmla="*/ 1590675 w 2501900"/>
                <a:gd name="connsiteY19" fmla="*/ 583307 h 3653532"/>
                <a:gd name="connsiteX20" fmla="*/ 1479550 w 2501900"/>
                <a:gd name="connsiteY20" fmla="*/ 189607 h 3653532"/>
                <a:gd name="connsiteX21" fmla="*/ 1155700 w 2501900"/>
                <a:gd name="connsiteY21" fmla="*/ 21332 h 3653532"/>
                <a:gd name="connsiteX22" fmla="*/ 742950 w 2501900"/>
                <a:gd name="connsiteY22" fmla="*/ 95945 h 3653532"/>
                <a:gd name="connsiteX0" fmla="*/ 742950 w 2501900"/>
                <a:gd name="connsiteY0" fmla="*/ 95945 h 3653532"/>
                <a:gd name="connsiteX1" fmla="*/ 457200 w 2501900"/>
                <a:gd name="connsiteY1" fmla="*/ 859532 h 3653532"/>
                <a:gd name="connsiteX2" fmla="*/ 177800 w 2501900"/>
                <a:gd name="connsiteY2" fmla="*/ 1329432 h 3653532"/>
                <a:gd name="connsiteX3" fmla="*/ 0 w 2501900"/>
                <a:gd name="connsiteY3" fmla="*/ 1570732 h 3653532"/>
                <a:gd name="connsiteX4" fmla="*/ 0 w 2501900"/>
                <a:gd name="connsiteY4" fmla="*/ 1786632 h 3653532"/>
                <a:gd name="connsiteX5" fmla="*/ 101600 w 2501900"/>
                <a:gd name="connsiteY5" fmla="*/ 2002532 h 3653532"/>
                <a:gd name="connsiteX6" fmla="*/ 495300 w 2501900"/>
                <a:gd name="connsiteY6" fmla="*/ 2243832 h 3653532"/>
                <a:gd name="connsiteX7" fmla="*/ 825500 w 2501900"/>
                <a:gd name="connsiteY7" fmla="*/ 2472432 h 3653532"/>
                <a:gd name="connsiteX8" fmla="*/ 1206500 w 2501900"/>
                <a:gd name="connsiteY8" fmla="*/ 2955032 h 3653532"/>
                <a:gd name="connsiteX9" fmla="*/ 1536700 w 2501900"/>
                <a:gd name="connsiteY9" fmla="*/ 3653532 h 3653532"/>
                <a:gd name="connsiteX10" fmla="*/ 1841500 w 2501900"/>
                <a:gd name="connsiteY10" fmla="*/ 3615432 h 3653532"/>
                <a:gd name="connsiteX11" fmla="*/ 1925637 w 2501900"/>
                <a:gd name="connsiteY11" fmla="*/ 3120926 h 3653532"/>
                <a:gd name="connsiteX12" fmla="*/ 1917700 w 2501900"/>
                <a:gd name="connsiteY12" fmla="*/ 2828032 h 3653532"/>
                <a:gd name="connsiteX13" fmla="*/ 2057400 w 2501900"/>
                <a:gd name="connsiteY13" fmla="*/ 2345432 h 3653532"/>
                <a:gd name="connsiteX14" fmla="*/ 2299494 w 2501900"/>
                <a:gd name="connsiteY14" fmla="*/ 1943000 h 3653532"/>
                <a:gd name="connsiteX15" fmla="*/ 2476500 w 2501900"/>
                <a:gd name="connsiteY15" fmla="*/ 1342132 h 3653532"/>
                <a:gd name="connsiteX16" fmla="*/ 2501900 w 2501900"/>
                <a:gd name="connsiteY16" fmla="*/ 1024632 h 3653532"/>
                <a:gd name="connsiteX17" fmla="*/ 2324100 w 2501900"/>
                <a:gd name="connsiteY17" fmla="*/ 864294 h 3653532"/>
                <a:gd name="connsiteX18" fmla="*/ 1981200 w 2501900"/>
                <a:gd name="connsiteY18" fmla="*/ 732532 h 3653532"/>
                <a:gd name="connsiteX19" fmla="*/ 1590675 w 2501900"/>
                <a:gd name="connsiteY19" fmla="*/ 583307 h 3653532"/>
                <a:gd name="connsiteX20" fmla="*/ 1479550 w 2501900"/>
                <a:gd name="connsiteY20" fmla="*/ 189607 h 3653532"/>
                <a:gd name="connsiteX21" fmla="*/ 1155700 w 2501900"/>
                <a:gd name="connsiteY21" fmla="*/ 21332 h 3653532"/>
                <a:gd name="connsiteX22" fmla="*/ 742950 w 2501900"/>
                <a:gd name="connsiteY22" fmla="*/ 95945 h 3653532"/>
                <a:gd name="connsiteX0" fmla="*/ 742950 w 2501900"/>
                <a:gd name="connsiteY0" fmla="*/ 95945 h 3713297"/>
                <a:gd name="connsiteX1" fmla="*/ 457200 w 2501900"/>
                <a:gd name="connsiteY1" fmla="*/ 859532 h 3713297"/>
                <a:gd name="connsiteX2" fmla="*/ 177800 w 2501900"/>
                <a:gd name="connsiteY2" fmla="*/ 1329432 h 3713297"/>
                <a:gd name="connsiteX3" fmla="*/ 0 w 2501900"/>
                <a:gd name="connsiteY3" fmla="*/ 1570732 h 3713297"/>
                <a:gd name="connsiteX4" fmla="*/ 0 w 2501900"/>
                <a:gd name="connsiteY4" fmla="*/ 1786632 h 3713297"/>
                <a:gd name="connsiteX5" fmla="*/ 101600 w 2501900"/>
                <a:gd name="connsiteY5" fmla="*/ 2002532 h 3713297"/>
                <a:gd name="connsiteX6" fmla="*/ 495300 w 2501900"/>
                <a:gd name="connsiteY6" fmla="*/ 2243832 h 3713297"/>
                <a:gd name="connsiteX7" fmla="*/ 825500 w 2501900"/>
                <a:gd name="connsiteY7" fmla="*/ 2472432 h 3713297"/>
                <a:gd name="connsiteX8" fmla="*/ 1206500 w 2501900"/>
                <a:gd name="connsiteY8" fmla="*/ 2955032 h 3713297"/>
                <a:gd name="connsiteX9" fmla="*/ 1536700 w 2501900"/>
                <a:gd name="connsiteY9" fmla="*/ 3653532 h 3713297"/>
                <a:gd name="connsiteX10" fmla="*/ 1841500 w 2501900"/>
                <a:gd name="connsiteY10" fmla="*/ 3615432 h 3713297"/>
                <a:gd name="connsiteX11" fmla="*/ 1925637 w 2501900"/>
                <a:gd name="connsiteY11" fmla="*/ 3120926 h 3713297"/>
                <a:gd name="connsiteX12" fmla="*/ 1917700 w 2501900"/>
                <a:gd name="connsiteY12" fmla="*/ 2828032 h 3713297"/>
                <a:gd name="connsiteX13" fmla="*/ 2057400 w 2501900"/>
                <a:gd name="connsiteY13" fmla="*/ 2345432 h 3713297"/>
                <a:gd name="connsiteX14" fmla="*/ 2299494 w 2501900"/>
                <a:gd name="connsiteY14" fmla="*/ 1943000 h 3713297"/>
                <a:gd name="connsiteX15" fmla="*/ 2476500 w 2501900"/>
                <a:gd name="connsiteY15" fmla="*/ 1342132 h 3713297"/>
                <a:gd name="connsiteX16" fmla="*/ 2501900 w 2501900"/>
                <a:gd name="connsiteY16" fmla="*/ 1024632 h 3713297"/>
                <a:gd name="connsiteX17" fmla="*/ 2324100 w 2501900"/>
                <a:gd name="connsiteY17" fmla="*/ 864294 h 3713297"/>
                <a:gd name="connsiteX18" fmla="*/ 1981200 w 2501900"/>
                <a:gd name="connsiteY18" fmla="*/ 732532 h 3713297"/>
                <a:gd name="connsiteX19" fmla="*/ 1590675 w 2501900"/>
                <a:gd name="connsiteY19" fmla="*/ 583307 h 3713297"/>
                <a:gd name="connsiteX20" fmla="*/ 1479550 w 2501900"/>
                <a:gd name="connsiteY20" fmla="*/ 189607 h 3713297"/>
                <a:gd name="connsiteX21" fmla="*/ 1155700 w 2501900"/>
                <a:gd name="connsiteY21" fmla="*/ 21332 h 3713297"/>
                <a:gd name="connsiteX22" fmla="*/ 742950 w 2501900"/>
                <a:gd name="connsiteY22" fmla="*/ 95945 h 3713297"/>
                <a:gd name="connsiteX0" fmla="*/ 742950 w 2501900"/>
                <a:gd name="connsiteY0" fmla="*/ 95945 h 3694311"/>
                <a:gd name="connsiteX1" fmla="*/ 457200 w 2501900"/>
                <a:gd name="connsiteY1" fmla="*/ 859532 h 3694311"/>
                <a:gd name="connsiteX2" fmla="*/ 177800 w 2501900"/>
                <a:gd name="connsiteY2" fmla="*/ 1329432 h 3694311"/>
                <a:gd name="connsiteX3" fmla="*/ 0 w 2501900"/>
                <a:gd name="connsiteY3" fmla="*/ 1570732 h 3694311"/>
                <a:gd name="connsiteX4" fmla="*/ 0 w 2501900"/>
                <a:gd name="connsiteY4" fmla="*/ 1786632 h 3694311"/>
                <a:gd name="connsiteX5" fmla="*/ 101600 w 2501900"/>
                <a:gd name="connsiteY5" fmla="*/ 2002532 h 3694311"/>
                <a:gd name="connsiteX6" fmla="*/ 495300 w 2501900"/>
                <a:gd name="connsiteY6" fmla="*/ 2243832 h 3694311"/>
                <a:gd name="connsiteX7" fmla="*/ 825500 w 2501900"/>
                <a:gd name="connsiteY7" fmla="*/ 2472432 h 3694311"/>
                <a:gd name="connsiteX8" fmla="*/ 1206500 w 2501900"/>
                <a:gd name="connsiteY8" fmla="*/ 2955032 h 3694311"/>
                <a:gd name="connsiteX9" fmla="*/ 1536700 w 2501900"/>
                <a:gd name="connsiteY9" fmla="*/ 3653532 h 3694311"/>
                <a:gd name="connsiteX10" fmla="*/ 1808162 w 2501900"/>
                <a:gd name="connsiteY10" fmla="*/ 3536851 h 3694311"/>
                <a:gd name="connsiteX11" fmla="*/ 1925637 w 2501900"/>
                <a:gd name="connsiteY11" fmla="*/ 3120926 h 3694311"/>
                <a:gd name="connsiteX12" fmla="*/ 1917700 w 2501900"/>
                <a:gd name="connsiteY12" fmla="*/ 2828032 h 3694311"/>
                <a:gd name="connsiteX13" fmla="*/ 2057400 w 2501900"/>
                <a:gd name="connsiteY13" fmla="*/ 2345432 h 3694311"/>
                <a:gd name="connsiteX14" fmla="*/ 2299494 w 2501900"/>
                <a:gd name="connsiteY14" fmla="*/ 1943000 h 3694311"/>
                <a:gd name="connsiteX15" fmla="*/ 2476500 w 2501900"/>
                <a:gd name="connsiteY15" fmla="*/ 1342132 h 3694311"/>
                <a:gd name="connsiteX16" fmla="*/ 2501900 w 2501900"/>
                <a:gd name="connsiteY16" fmla="*/ 1024632 h 3694311"/>
                <a:gd name="connsiteX17" fmla="*/ 2324100 w 2501900"/>
                <a:gd name="connsiteY17" fmla="*/ 864294 h 3694311"/>
                <a:gd name="connsiteX18" fmla="*/ 1981200 w 2501900"/>
                <a:gd name="connsiteY18" fmla="*/ 732532 h 3694311"/>
                <a:gd name="connsiteX19" fmla="*/ 1590675 w 2501900"/>
                <a:gd name="connsiteY19" fmla="*/ 583307 h 3694311"/>
                <a:gd name="connsiteX20" fmla="*/ 1479550 w 2501900"/>
                <a:gd name="connsiteY20" fmla="*/ 189607 h 3694311"/>
                <a:gd name="connsiteX21" fmla="*/ 1155700 w 2501900"/>
                <a:gd name="connsiteY21" fmla="*/ 21332 h 3694311"/>
                <a:gd name="connsiteX22" fmla="*/ 742950 w 2501900"/>
                <a:gd name="connsiteY22" fmla="*/ 95945 h 3694311"/>
                <a:gd name="connsiteX0" fmla="*/ 742950 w 2501900"/>
                <a:gd name="connsiteY0" fmla="*/ 95945 h 3688715"/>
                <a:gd name="connsiteX1" fmla="*/ 457200 w 2501900"/>
                <a:gd name="connsiteY1" fmla="*/ 859532 h 3688715"/>
                <a:gd name="connsiteX2" fmla="*/ 177800 w 2501900"/>
                <a:gd name="connsiteY2" fmla="*/ 1329432 h 3688715"/>
                <a:gd name="connsiteX3" fmla="*/ 0 w 2501900"/>
                <a:gd name="connsiteY3" fmla="*/ 1570732 h 3688715"/>
                <a:gd name="connsiteX4" fmla="*/ 0 w 2501900"/>
                <a:gd name="connsiteY4" fmla="*/ 1786632 h 3688715"/>
                <a:gd name="connsiteX5" fmla="*/ 101600 w 2501900"/>
                <a:gd name="connsiteY5" fmla="*/ 2002532 h 3688715"/>
                <a:gd name="connsiteX6" fmla="*/ 495300 w 2501900"/>
                <a:gd name="connsiteY6" fmla="*/ 2243832 h 3688715"/>
                <a:gd name="connsiteX7" fmla="*/ 825500 w 2501900"/>
                <a:gd name="connsiteY7" fmla="*/ 2472432 h 3688715"/>
                <a:gd name="connsiteX8" fmla="*/ 1206500 w 2501900"/>
                <a:gd name="connsiteY8" fmla="*/ 2955032 h 3688715"/>
                <a:gd name="connsiteX9" fmla="*/ 1536700 w 2501900"/>
                <a:gd name="connsiteY9" fmla="*/ 3653532 h 3688715"/>
                <a:gd name="connsiteX10" fmla="*/ 1808162 w 2501900"/>
                <a:gd name="connsiteY10" fmla="*/ 3536851 h 3688715"/>
                <a:gd name="connsiteX11" fmla="*/ 1925637 w 2501900"/>
                <a:gd name="connsiteY11" fmla="*/ 3120926 h 3688715"/>
                <a:gd name="connsiteX12" fmla="*/ 1917700 w 2501900"/>
                <a:gd name="connsiteY12" fmla="*/ 2828032 h 3688715"/>
                <a:gd name="connsiteX13" fmla="*/ 2057400 w 2501900"/>
                <a:gd name="connsiteY13" fmla="*/ 2345432 h 3688715"/>
                <a:gd name="connsiteX14" fmla="*/ 2299494 w 2501900"/>
                <a:gd name="connsiteY14" fmla="*/ 1943000 h 3688715"/>
                <a:gd name="connsiteX15" fmla="*/ 2476500 w 2501900"/>
                <a:gd name="connsiteY15" fmla="*/ 1342132 h 3688715"/>
                <a:gd name="connsiteX16" fmla="*/ 2501900 w 2501900"/>
                <a:gd name="connsiteY16" fmla="*/ 1024632 h 3688715"/>
                <a:gd name="connsiteX17" fmla="*/ 2324100 w 2501900"/>
                <a:gd name="connsiteY17" fmla="*/ 864294 h 3688715"/>
                <a:gd name="connsiteX18" fmla="*/ 1981200 w 2501900"/>
                <a:gd name="connsiteY18" fmla="*/ 732532 h 3688715"/>
                <a:gd name="connsiteX19" fmla="*/ 1590675 w 2501900"/>
                <a:gd name="connsiteY19" fmla="*/ 583307 h 3688715"/>
                <a:gd name="connsiteX20" fmla="*/ 1479550 w 2501900"/>
                <a:gd name="connsiteY20" fmla="*/ 189607 h 3688715"/>
                <a:gd name="connsiteX21" fmla="*/ 1155700 w 2501900"/>
                <a:gd name="connsiteY21" fmla="*/ 21332 h 3688715"/>
                <a:gd name="connsiteX22" fmla="*/ 742950 w 2501900"/>
                <a:gd name="connsiteY22" fmla="*/ 95945 h 3688715"/>
                <a:gd name="connsiteX0" fmla="*/ 742950 w 2501900"/>
                <a:gd name="connsiteY0" fmla="*/ 95945 h 3625464"/>
                <a:gd name="connsiteX1" fmla="*/ 457200 w 2501900"/>
                <a:gd name="connsiteY1" fmla="*/ 859532 h 3625464"/>
                <a:gd name="connsiteX2" fmla="*/ 177800 w 2501900"/>
                <a:gd name="connsiteY2" fmla="*/ 1329432 h 3625464"/>
                <a:gd name="connsiteX3" fmla="*/ 0 w 2501900"/>
                <a:gd name="connsiteY3" fmla="*/ 1570732 h 3625464"/>
                <a:gd name="connsiteX4" fmla="*/ 0 w 2501900"/>
                <a:gd name="connsiteY4" fmla="*/ 1786632 h 3625464"/>
                <a:gd name="connsiteX5" fmla="*/ 101600 w 2501900"/>
                <a:gd name="connsiteY5" fmla="*/ 2002532 h 3625464"/>
                <a:gd name="connsiteX6" fmla="*/ 495300 w 2501900"/>
                <a:gd name="connsiteY6" fmla="*/ 2243832 h 3625464"/>
                <a:gd name="connsiteX7" fmla="*/ 825500 w 2501900"/>
                <a:gd name="connsiteY7" fmla="*/ 2472432 h 3625464"/>
                <a:gd name="connsiteX8" fmla="*/ 1206500 w 2501900"/>
                <a:gd name="connsiteY8" fmla="*/ 2955032 h 3625464"/>
                <a:gd name="connsiteX9" fmla="*/ 1479550 w 2501900"/>
                <a:gd name="connsiteY9" fmla="*/ 3574951 h 3625464"/>
                <a:gd name="connsiteX10" fmla="*/ 1808162 w 2501900"/>
                <a:gd name="connsiteY10" fmla="*/ 3536851 h 3625464"/>
                <a:gd name="connsiteX11" fmla="*/ 1925637 w 2501900"/>
                <a:gd name="connsiteY11" fmla="*/ 3120926 h 3625464"/>
                <a:gd name="connsiteX12" fmla="*/ 1917700 w 2501900"/>
                <a:gd name="connsiteY12" fmla="*/ 2828032 h 3625464"/>
                <a:gd name="connsiteX13" fmla="*/ 2057400 w 2501900"/>
                <a:gd name="connsiteY13" fmla="*/ 2345432 h 3625464"/>
                <a:gd name="connsiteX14" fmla="*/ 2299494 w 2501900"/>
                <a:gd name="connsiteY14" fmla="*/ 1943000 h 3625464"/>
                <a:gd name="connsiteX15" fmla="*/ 2476500 w 2501900"/>
                <a:gd name="connsiteY15" fmla="*/ 1342132 h 3625464"/>
                <a:gd name="connsiteX16" fmla="*/ 2501900 w 2501900"/>
                <a:gd name="connsiteY16" fmla="*/ 1024632 h 3625464"/>
                <a:gd name="connsiteX17" fmla="*/ 2324100 w 2501900"/>
                <a:gd name="connsiteY17" fmla="*/ 864294 h 3625464"/>
                <a:gd name="connsiteX18" fmla="*/ 1981200 w 2501900"/>
                <a:gd name="connsiteY18" fmla="*/ 732532 h 3625464"/>
                <a:gd name="connsiteX19" fmla="*/ 1590675 w 2501900"/>
                <a:gd name="connsiteY19" fmla="*/ 583307 h 3625464"/>
                <a:gd name="connsiteX20" fmla="*/ 1479550 w 2501900"/>
                <a:gd name="connsiteY20" fmla="*/ 189607 h 3625464"/>
                <a:gd name="connsiteX21" fmla="*/ 1155700 w 2501900"/>
                <a:gd name="connsiteY21" fmla="*/ 21332 h 3625464"/>
                <a:gd name="connsiteX22" fmla="*/ 742950 w 2501900"/>
                <a:gd name="connsiteY22" fmla="*/ 95945 h 3625464"/>
                <a:gd name="connsiteX0" fmla="*/ 742950 w 2501900"/>
                <a:gd name="connsiteY0" fmla="*/ 95945 h 3625464"/>
                <a:gd name="connsiteX1" fmla="*/ 457200 w 2501900"/>
                <a:gd name="connsiteY1" fmla="*/ 859532 h 3625464"/>
                <a:gd name="connsiteX2" fmla="*/ 177800 w 2501900"/>
                <a:gd name="connsiteY2" fmla="*/ 1329432 h 3625464"/>
                <a:gd name="connsiteX3" fmla="*/ 0 w 2501900"/>
                <a:gd name="connsiteY3" fmla="*/ 1570732 h 3625464"/>
                <a:gd name="connsiteX4" fmla="*/ 0 w 2501900"/>
                <a:gd name="connsiteY4" fmla="*/ 1786632 h 3625464"/>
                <a:gd name="connsiteX5" fmla="*/ 101600 w 2501900"/>
                <a:gd name="connsiteY5" fmla="*/ 2002532 h 3625464"/>
                <a:gd name="connsiteX6" fmla="*/ 495300 w 2501900"/>
                <a:gd name="connsiteY6" fmla="*/ 2243832 h 3625464"/>
                <a:gd name="connsiteX7" fmla="*/ 825500 w 2501900"/>
                <a:gd name="connsiteY7" fmla="*/ 2472432 h 3625464"/>
                <a:gd name="connsiteX8" fmla="*/ 1206500 w 2501900"/>
                <a:gd name="connsiteY8" fmla="*/ 2955032 h 3625464"/>
                <a:gd name="connsiteX9" fmla="*/ 1479550 w 2501900"/>
                <a:gd name="connsiteY9" fmla="*/ 3574951 h 3625464"/>
                <a:gd name="connsiteX10" fmla="*/ 1808162 w 2501900"/>
                <a:gd name="connsiteY10" fmla="*/ 3536851 h 3625464"/>
                <a:gd name="connsiteX11" fmla="*/ 1925637 w 2501900"/>
                <a:gd name="connsiteY11" fmla="*/ 3120926 h 3625464"/>
                <a:gd name="connsiteX12" fmla="*/ 1917700 w 2501900"/>
                <a:gd name="connsiteY12" fmla="*/ 2828032 h 3625464"/>
                <a:gd name="connsiteX13" fmla="*/ 2057400 w 2501900"/>
                <a:gd name="connsiteY13" fmla="*/ 2345432 h 3625464"/>
                <a:gd name="connsiteX14" fmla="*/ 2299494 w 2501900"/>
                <a:gd name="connsiteY14" fmla="*/ 1943000 h 3625464"/>
                <a:gd name="connsiteX15" fmla="*/ 2476500 w 2501900"/>
                <a:gd name="connsiteY15" fmla="*/ 1342132 h 3625464"/>
                <a:gd name="connsiteX16" fmla="*/ 2501900 w 2501900"/>
                <a:gd name="connsiteY16" fmla="*/ 1024632 h 3625464"/>
                <a:gd name="connsiteX17" fmla="*/ 2324100 w 2501900"/>
                <a:gd name="connsiteY17" fmla="*/ 864294 h 3625464"/>
                <a:gd name="connsiteX18" fmla="*/ 1981200 w 2501900"/>
                <a:gd name="connsiteY18" fmla="*/ 732532 h 3625464"/>
                <a:gd name="connsiteX19" fmla="*/ 1590675 w 2501900"/>
                <a:gd name="connsiteY19" fmla="*/ 583307 h 3625464"/>
                <a:gd name="connsiteX20" fmla="*/ 1479550 w 2501900"/>
                <a:gd name="connsiteY20" fmla="*/ 189607 h 3625464"/>
                <a:gd name="connsiteX21" fmla="*/ 1155700 w 2501900"/>
                <a:gd name="connsiteY21" fmla="*/ 21332 h 3625464"/>
                <a:gd name="connsiteX22" fmla="*/ 742950 w 2501900"/>
                <a:gd name="connsiteY22" fmla="*/ 95945 h 3625464"/>
                <a:gd name="connsiteX0" fmla="*/ 742950 w 2501900"/>
                <a:gd name="connsiteY0" fmla="*/ 95945 h 3625464"/>
                <a:gd name="connsiteX1" fmla="*/ 457200 w 2501900"/>
                <a:gd name="connsiteY1" fmla="*/ 859532 h 3625464"/>
                <a:gd name="connsiteX2" fmla="*/ 177800 w 2501900"/>
                <a:gd name="connsiteY2" fmla="*/ 1329432 h 3625464"/>
                <a:gd name="connsiteX3" fmla="*/ 0 w 2501900"/>
                <a:gd name="connsiteY3" fmla="*/ 1570732 h 3625464"/>
                <a:gd name="connsiteX4" fmla="*/ 0 w 2501900"/>
                <a:gd name="connsiteY4" fmla="*/ 1786632 h 3625464"/>
                <a:gd name="connsiteX5" fmla="*/ 101600 w 2501900"/>
                <a:gd name="connsiteY5" fmla="*/ 2002532 h 3625464"/>
                <a:gd name="connsiteX6" fmla="*/ 495300 w 2501900"/>
                <a:gd name="connsiteY6" fmla="*/ 2243832 h 3625464"/>
                <a:gd name="connsiteX7" fmla="*/ 825500 w 2501900"/>
                <a:gd name="connsiteY7" fmla="*/ 2472432 h 3625464"/>
                <a:gd name="connsiteX8" fmla="*/ 1206500 w 2501900"/>
                <a:gd name="connsiteY8" fmla="*/ 2955032 h 3625464"/>
                <a:gd name="connsiteX9" fmla="*/ 1479550 w 2501900"/>
                <a:gd name="connsiteY9" fmla="*/ 3574951 h 3625464"/>
                <a:gd name="connsiteX10" fmla="*/ 1808162 w 2501900"/>
                <a:gd name="connsiteY10" fmla="*/ 3536851 h 3625464"/>
                <a:gd name="connsiteX11" fmla="*/ 1925637 w 2501900"/>
                <a:gd name="connsiteY11" fmla="*/ 3120926 h 3625464"/>
                <a:gd name="connsiteX12" fmla="*/ 1917700 w 2501900"/>
                <a:gd name="connsiteY12" fmla="*/ 2828032 h 3625464"/>
                <a:gd name="connsiteX13" fmla="*/ 2057400 w 2501900"/>
                <a:gd name="connsiteY13" fmla="*/ 2345432 h 3625464"/>
                <a:gd name="connsiteX14" fmla="*/ 2299494 w 2501900"/>
                <a:gd name="connsiteY14" fmla="*/ 1943000 h 3625464"/>
                <a:gd name="connsiteX15" fmla="*/ 2476500 w 2501900"/>
                <a:gd name="connsiteY15" fmla="*/ 1342132 h 3625464"/>
                <a:gd name="connsiteX16" fmla="*/ 2501900 w 2501900"/>
                <a:gd name="connsiteY16" fmla="*/ 1024632 h 3625464"/>
                <a:gd name="connsiteX17" fmla="*/ 2324100 w 2501900"/>
                <a:gd name="connsiteY17" fmla="*/ 864294 h 3625464"/>
                <a:gd name="connsiteX18" fmla="*/ 1981200 w 2501900"/>
                <a:gd name="connsiteY18" fmla="*/ 732532 h 3625464"/>
                <a:gd name="connsiteX19" fmla="*/ 1590675 w 2501900"/>
                <a:gd name="connsiteY19" fmla="*/ 583307 h 3625464"/>
                <a:gd name="connsiteX20" fmla="*/ 1479550 w 2501900"/>
                <a:gd name="connsiteY20" fmla="*/ 189607 h 3625464"/>
                <a:gd name="connsiteX21" fmla="*/ 1155700 w 2501900"/>
                <a:gd name="connsiteY21" fmla="*/ 21332 h 3625464"/>
                <a:gd name="connsiteX22" fmla="*/ 742950 w 2501900"/>
                <a:gd name="connsiteY22" fmla="*/ 95945 h 3625464"/>
                <a:gd name="connsiteX0" fmla="*/ 742950 w 2501900"/>
                <a:gd name="connsiteY0" fmla="*/ 95945 h 3625464"/>
                <a:gd name="connsiteX1" fmla="*/ 457200 w 2501900"/>
                <a:gd name="connsiteY1" fmla="*/ 859532 h 3625464"/>
                <a:gd name="connsiteX2" fmla="*/ 177800 w 2501900"/>
                <a:gd name="connsiteY2" fmla="*/ 1329432 h 3625464"/>
                <a:gd name="connsiteX3" fmla="*/ 0 w 2501900"/>
                <a:gd name="connsiteY3" fmla="*/ 1570732 h 3625464"/>
                <a:gd name="connsiteX4" fmla="*/ 0 w 2501900"/>
                <a:gd name="connsiteY4" fmla="*/ 1786632 h 3625464"/>
                <a:gd name="connsiteX5" fmla="*/ 101600 w 2501900"/>
                <a:gd name="connsiteY5" fmla="*/ 2002532 h 3625464"/>
                <a:gd name="connsiteX6" fmla="*/ 495300 w 2501900"/>
                <a:gd name="connsiteY6" fmla="*/ 2243832 h 3625464"/>
                <a:gd name="connsiteX7" fmla="*/ 825500 w 2501900"/>
                <a:gd name="connsiteY7" fmla="*/ 2472432 h 3625464"/>
                <a:gd name="connsiteX8" fmla="*/ 1206500 w 2501900"/>
                <a:gd name="connsiteY8" fmla="*/ 2955032 h 3625464"/>
                <a:gd name="connsiteX9" fmla="*/ 1479550 w 2501900"/>
                <a:gd name="connsiteY9" fmla="*/ 3574951 h 3625464"/>
                <a:gd name="connsiteX10" fmla="*/ 1808162 w 2501900"/>
                <a:gd name="connsiteY10" fmla="*/ 3536851 h 3625464"/>
                <a:gd name="connsiteX11" fmla="*/ 1925637 w 2501900"/>
                <a:gd name="connsiteY11" fmla="*/ 3120926 h 3625464"/>
                <a:gd name="connsiteX12" fmla="*/ 1917700 w 2501900"/>
                <a:gd name="connsiteY12" fmla="*/ 2828032 h 3625464"/>
                <a:gd name="connsiteX13" fmla="*/ 2057400 w 2501900"/>
                <a:gd name="connsiteY13" fmla="*/ 2345432 h 3625464"/>
                <a:gd name="connsiteX14" fmla="*/ 2299494 w 2501900"/>
                <a:gd name="connsiteY14" fmla="*/ 1943000 h 3625464"/>
                <a:gd name="connsiteX15" fmla="*/ 2476500 w 2501900"/>
                <a:gd name="connsiteY15" fmla="*/ 1342132 h 3625464"/>
                <a:gd name="connsiteX16" fmla="*/ 2501900 w 2501900"/>
                <a:gd name="connsiteY16" fmla="*/ 1024632 h 3625464"/>
                <a:gd name="connsiteX17" fmla="*/ 2324100 w 2501900"/>
                <a:gd name="connsiteY17" fmla="*/ 864294 h 3625464"/>
                <a:gd name="connsiteX18" fmla="*/ 1981200 w 2501900"/>
                <a:gd name="connsiteY18" fmla="*/ 732532 h 3625464"/>
                <a:gd name="connsiteX19" fmla="*/ 1590675 w 2501900"/>
                <a:gd name="connsiteY19" fmla="*/ 583307 h 3625464"/>
                <a:gd name="connsiteX20" fmla="*/ 1479550 w 2501900"/>
                <a:gd name="connsiteY20" fmla="*/ 189607 h 3625464"/>
                <a:gd name="connsiteX21" fmla="*/ 1155700 w 2501900"/>
                <a:gd name="connsiteY21" fmla="*/ 21332 h 3625464"/>
                <a:gd name="connsiteX22" fmla="*/ 742950 w 2501900"/>
                <a:gd name="connsiteY22" fmla="*/ 95945 h 3625464"/>
                <a:gd name="connsiteX0" fmla="*/ 742950 w 2501900"/>
                <a:gd name="connsiteY0" fmla="*/ 95945 h 3625464"/>
                <a:gd name="connsiteX1" fmla="*/ 457200 w 2501900"/>
                <a:gd name="connsiteY1" fmla="*/ 859532 h 3625464"/>
                <a:gd name="connsiteX2" fmla="*/ 177800 w 2501900"/>
                <a:gd name="connsiteY2" fmla="*/ 1329432 h 3625464"/>
                <a:gd name="connsiteX3" fmla="*/ 0 w 2501900"/>
                <a:gd name="connsiteY3" fmla="*/ 1570732 h 3625464"/>
                <a:gd name="connsiteX4" fmla="*/ 101600 w 2501900"/>
                <a:gd name="connsiteY4" fmla="*/ 2002532 h 3625464"/>
                <a:gd name="connsiteX5" fmla="*/ 495300 w 2501900"/>
                <a:gd name="connsiteY5" fmla="*/ 2243832 h 3625464"/>
                <a:gd name="connsiteX6" fmla="*/ 825500 w 2501900"/>
                <a:gd name="connsiteY6" fmla="*/ 2472432 h 3625464"/>
                <a:gd name="connsiteX7" fmla="*/ 1206500 w 2501900"/>
                <a:gd name="connsiteY7" fmla="*/ 2955032 h 3625464"/>
                <a:gd name="connsiteX8" fmla="*/ 1479550 w 2501900"/>
                <a:gd name="connsiteY8" fmla="*/ 3574951 h 3625464"/>
                <a:gd name="connsiteX9" fmla="*/ 1808162 w 2501900"/>
                <a:gd name="connsiteY9" fmla="*/ 3536851 h 3625464"/>
                <a:gd name="connsiteX10" fmla="*/ 1925637 w 2501900"/>
                <a:gd name="connsiteY10" fmla="*/ 3120926 h 3625464"/>
                <a:gd name="connsiteX11" fmla="*/ 1917700 w 2501900"/>
                <a:gd name="connsiteY11" fmla="*/ 2828032 h 3625464"/>
                <a:gd name="connsiteX12" fmla="*/ 2057400 w 2501900"/>
                <a:gd name="connsiteY12" fmla="*/ 2345432 h 3625464"/>
                <a:gd name="connsiteX13" fmla="*/ 2299494 w 2501900"/>
                <a:gd name="connsiteY13" fmla="*/ 1943000 h 3625464"/>
                <a:gd name="connsiteX14" fmla="*/ 2476500 w 2501900"/>
                <a:gd name="connsiteY14" fmla="*/ 1342132 h 3625464"/>
                <a:gd name="connsiteX15" fmla="*/ 2501900 w 2501900"/>
                <a:gd name="connsiteY15" fmla="*/ 1024632 h 3625464"/>
                <a:gd name="connsiteX16" fmla="*/ 2324100 w 2501900"/>
                <a:gd name="connsiteY16" fmla="*/ 864294 h 3625464"/>
                <a:gd name="connsiteX17" fmla="*/ 1981200 w 2501900"/>
                <a:gd name="connsiteY17" fmla="*/ 732532 h 3625464"/>
                <a:gd name="connsiteX18" fmla="*/ 1590675 w 2501900"/>
                <a:gd name="connsiteY18" fmla="*/ 583307 h 3625464"/>
                <a:gd name="connsiteX19" fmla="*/ 1479550 w 2501900"/>
                <a:gd name="connsiteY19" fmla="*/ 189607 h 3625464"/>
                <a:gd name="connsiteX20" fmla="*/ 1155700 w 2501900"/>
                <a:gd name="connsiteY20" fmla="*/ 21332 h 3625464"/>
                <a:gd name="connsiteX21" fmla="*/ 742950 w 2501900"/>
                <a:gd name="connsiteY21" fmla="*/ 95945 h 3625464"/>
                <a:gd name="connsiteX0" fmla="*/ 745653 w 2504603"/>
                <a:gd name="connsiteY0" fmla="*/ 95945 h 3625464"/>
                <a:gd name="connsiteX1" fmla="*/ 459903 w 2504603"/>
                <a:gd name="connsiteY1" fmla="*/ 859532 h 3625464"/>
                <a:gd name="connsiteX2" fmla="*/ 180503 w 2504603"/>
                <a:gd name="connsiteY2" fmla="*/ 1329432 h 3625464"/>
                <a:gd name="connsiteX3" fmla="*/ 2703 w 2504603"/>
                <a:gd name="connsiteY3" fmla="*/ 1570732 h 3625464"/>
                <a:gd name="connsiteX4" fmla="*/ 104303 w 2504603"/>
                <a:gd name="connsiteY4" fmla="*/ 2002532 h 3625464"/>
                <a:gd name="connsiteX5" fmla="*/ 498003 w 2504603"/>
                <a:gd name="connsiteY5" fmla="*/ 2243832 h 3625464"/>
                <a:gd name="connsiteX6" fmla="*/ 828203 w 2504603"/>
                <a:gd name="connsiteY6" fmla="*/ 2472432 h 3625464"/>
                <a:gd name="connsiteX7" fmla="*/ 1209203 w 2504603"/>
                <a:gd name="connsiteY7" fmla="*/ 2955032 h 3625464"/>
                <a:gd name="connsiteX8" fmla="*/ 1482253 w 2504603"/>
                <a:gd name="connsiteY8" fmla="*/ 3574951 h 3625464"/>
                <a:gd name="connsiteX9" fmla="*/ 1810865 w 2504603"/>
                <a:gd name="connsiteY9" fmla="*/ 3536851 h 3625464"/>
                <a:gd name="connsiteX10" fmla="*/ 1928340 w 2504603"/>
                <a:gd name="connsiteY10" fmla="*/ 3120926 h 3625464"/>
                <a:gd name="connsiteX11" fmla="*/ 1920403 w 2504603"/>
                <a:gd name="connsiteY11" fmla="*/ 2828032 h 3625464"/>
                <a:gd name="connsiteX12" fmla="*/ 2060103 w 2504603"/>
                <a:gd name="connsiteY12" fmla="*/ 2345432 h 3625464"/>
                <a:gd name="connsiteX13" fmla="*/ 2302197 w 2504603"/>
                <a:gd name="connsiteY13" fmla="*/ 1943000 h 3625464"/>
                <a:gd name="connsiteX14" fmla="*/ 2479203 w 2504603"/>
                <a:gd name="connsiteY14" fmla="*/ 1342132 h 3625464"/>
                <a:gd name="connsiteX15" fmla="*/ 2504603 w 2504603"/>
                <a:gd name="connsiteY15" fmla="*/ 1024632 h 3625464"/>
                <a:gd name="connsiteX16" fmla="*/ 2326803 w 2504603"/>
                <a:gd name="connsiteY16" fmla="*/ 864294 h 3625464"/>
                <a:gd name="connsiteX17" fmla="*/ 1983903 w 2504603"/>
                <a:gd name="connsiteY17" fmla="*/ 732532 h 3625464"/>
                <a:gd name="connsiteX18" fmla="*/ 1593378 w 2504603"/>
                <a:gd name="connsiteY18" fmla="*/ 583307 h 3625464"/>
                <a:gd name="connsiteX19" fmla="*/ 1482253 w 2504603"/>
                <a:gd name="connsiteY19" fmla="*/ 189607 h 3625464"/>
                <a:gd name="connsiteX20" fmla="*/ 1158403 w 2504603"/>
                <a:gd name="connsiteY20" fmla="*/ 21332 h 3625464"/>
                <a:gd name="connsiteX21" fmla="*/ 745653 w 2504603"/>
                <a:gd name="connsiteY21" fmla="*/ 95945 h 3625464"/>
                <a:gd name="connsiteX0" fmla="*/ 747086 w 2506036"/>
                <a:gd name="connsiteY0" fmla="*/ 95945 h 3625464"/>
                <a:gd name="connsiteX1" fmla="*/ 461336 w 2506036"/>
                <a:gd name="connsiteY1" fmla="*/ 859532 h 3625464"/>
                <a:gd name="connsiteX2" fmla="*/ 181936 w 2506036"/>
                <a:gd name="connsiteY2" fmla="*/ 1329432 h 3625464"/>
                <a:gd name="connsiteX3" fmla="*/ 4136 w 2506036"/>
                <a:gd name="connsiteY3" fmla="*/ 1570732 h 3625464"/>
                <a:gd name="connsiteX4" fmla="*/ 105736 w 2506036"/>
                <a:gd name="connsiteY4" fmla="*/ 2002532 h 3625464"/>
                <a:gd name="connsiteX5" fmla="*/ 499436 w 2506036"/>
                <a:gd name="connsiteY5" fmla="*/ 2243832 h 3625464"/>
                <a:gd name="connsiteX6" fmla="*/ 829636 w 2506036"/>
                <a:gd name="connsiteY6" fmla="*/ 2472432 h 3625464"/>
                <a:gd name="connsiteX7" fmla="*/ 1210636 w 2506036"/>
                <a:gd name="connsiteY7" fmla="*/ 2955032 h 3625464"/>
                <a:gd name="connsiteX8" fmla="*/ 1483686 w 2506036"/>
                <a:gd name="connsiteY8" fmla="*/ 3574951 h 3625464"/>
                <a:gd name="connsiteX9" fmla="*/ 1812298 w 2506036"/>
                <a:gd name="connsiteY9" fmla="*/ 3536851 h 3625464"/>
                <a:gd name="connsiteX10" fmla="*/ 1929773 w 2506036"/>
                <a:gd name="connsiteY10" fmla="*/ 3120926 h 3625464"/>
                <a:gd name="connsiteX11" fmla="*/ 1921836 w 2506036"/>
                <a:gd name="connsiteY11" fmla="*/ 2828032 h 3625464"/>
                <a:gd name="connsiteX12" fmla="*/ 2061536 w 2506036"/>
                <a:gd name="connsiteY12" fmla="*/ 2345432 h 3625464"/>
                <a:gd name="connsiteX13" fmla="*/ 2303630 w 2506036"/>
                <a:gd name="connsiteY13" fmla="*/ 1943000 h 3625464"/>
                <a:gd name="connsiteX14" fmla="*/ 2480636 w 2506036"/>
                <a:gd name="connsiteY14" fmla="*/ 1342132 h 3625464"/>
                <a:gd name="connsiteX15" fmla="*/ 2506036 w 2506036"/>
                <a:gd name="connsiteY15" fmla="*/ 1024632 h 3625464"/>
                <a:gd name="connsiteX16" fmla="*/ 2328236 w 2506036"/>
                <a:gd name="connsiteY16" fmla="*/ 864294 h 3625464"/>
                <a:gd name="connsiteX17" fmla="*/ 1985336 w 2506036"/>
                <a:gd name="connsiteY17" fmla="*/ 732532 h 3625464"/>
                <a:gd name="connsiteX18" fmla="*/ 1594811 w 2506036"/>
                <a:gd name="connsiteY18" fmla="*/ 583307 h 3625464"/>
                <a:gd name="connsiteX19" fmla="*/ 1483686 w 2506036"/>
                <a:gd name="connsiteY19" fmla="*/ 189607 h 3625464"/>
                <a:gd name="connsiteX20" fmla="*/ 1159836 w 2506036"/>
                <a:gd name="connsiteY20" fmla="*/ 21332 h 3625464"/>
                <a:gd name="connsiteX21" fmla="*/ 747086 w 2506036"/>
                <a:gd name="connsiteY21" fmla="*/ 95945 h 3625464"/>
                <a:gd name="connsiteX0" fmla="*/ 770118 w 2529068"/>
                <a:gd name="connsiteY0" fmla="*/ 95945 h 3625464"/>
                <a:gd name="connsiteX1" fmla="*/ 484368 w 2529068"/>
                <a:gd name="connsiteY1" fmla="*/ 859532 h 3625464"/>
                <a:gd name="connsiteX2" fmla="*/ 204968 w 2529068"/>
                <a:gd name="connsiteY2" fmla="*/ 1329432 h 3625464"/>
                <a:gd name="connsiteX3" fmla="*/ 27168 w 2529068"/>
                <a:gd name="connsiteY3" fmla="*/ 1570732 h 3625464"/>
                <a:gd name="connsiteX4" fmla="*/ 66855 w 2529068"/>
                <a:gd name="connsiteY4" fmla="*/ 1938239 h 3625464"/>
                <a:gd name="connsiteX5" fmla="*/ 522468 w 2529068"/>
                <a:gd name="connsiteY5" fmla="*/ 2243832 h 3625464"/>
                <a:gd name="connsiteX6" fmla="*/ 852668 w 2529068"/>
                <a:gd name="connsiteY6" fmla="*/ 2472432 h 3625464"/>
                <a:gd name="connsiteX7" fmla="*/ 1233668 w 2529068"/>
                <a:gd name="connsiteY7" fmla="*/ 2955032 h 3625464"/>
                <a:gd name="connsiteX8" fmla="*/ 1506718 w 2529068"/>
                <a:gd name="connsiteY8" fmla="*/ 3574951 h 3625464"/>
                <a:gd name="connsiteX9" fmla="*/ 1835330 w 2529068"/>
                <a:gd name="connsiteY9" fmla="*/ 3536851 h 3625464"/>
                <a:gd name="connsiteX10" fmla="*/ 1952805 w 2529068"/>
                <a:gd name="connsiteY10" fmla="*/ 3120926 h 3625464"/>
                <a:gd name="connsiteX11" fmla="*/ 1944868 w 2529068"/>
                <a:gd name="connsiteY11" fmla="*/ 2828032 h 3625464"/>
                <a:gd name="connsiteX12" fmla="*/ 2084568 w 2529068"/>
                <a:gd name="connsiteY12" fmla="*/ 2345432 h 3625464"/>
                <a:gd name="connsiteX13" fmla="*/ 2326662 w 2529068"/>
                <a:gd name="connsiteY13" fmla="*/ 1943000 h 3625464"/>
                <a:gd name="connsiteX14" fmla="*/ 2503668 w 2529068"/>
                <a:gd name="connsiteY14" fmla="*/ 1342132 h 3625464"/>
                <a:gd name="connsiteX15" fmla="*/ 2529068 w 2529068"/>
                <a:gd name="connsiteY15" fmla="*/ 1024632 h 3625464"/>
                <a:gd name="connsiteX16" fmla="*/ 2351268 w 2529068"/>
                <a:gd name="connsiteY16" fmla="*/ 864294 h 3625464"/>
                <a:gd name="connsiteX17" fmla="*/ 2008368 w 2529068"/>
                <a:gd name="connsiteY17" fmla="*/ 732532 h 3625464"/>
                <a:gd name="connsiteX18" fmla="*/ 1617843 w 2529068"/>
                <a:gd name="connsiteY18" fmla="*/ 583307 h 3625464"/>
                <a:gd name="connsiteX19" fmla="*/ 1506718 w 2529068"/>
                <a:gd name="connsiteY19" fmla="*/ 189607 h 3625464"/>
                <a:gd name="connsiteX20" fmla="*/ 1182868 w 2529068"/>
                <a:gd name="connsiteY20" fmla="*/ 21332 h 3625464"/>
                <a:gd name="connsiteX21" fmla="*/ 770118 w 2529068"/>
                <a:gd name="connsiteY21" fmla="*/ 95945 h 3625464"/>
                <a:gd name="connsiteX0" fmla="*/ 769333 w 2528283"/>
                <a:gd name="connsiteY0" fmla="*/ 95945 h 3625464"/>
                <a:gd name="connsiteX1" fmla="*/ 483583 w 2528283"/>
                <a:gd name="connsiteY1" fmla="*/ 859532 h 3625464"/>
                <a:gd name="connsiteX2" fmla="*/ 204183 w 2528283"/>
                <a:gd name="connsiteY2" fmla="*/ 1329432 h 3625464"/>
                <a:gd name="connsiteX3" fmla="*/ 16858 w 2528283"/>
                <a:gd name="connsiteY3" fmla="*/ 1549301 h 3625464"/>
                <a:gd name="connsiteX4" fmla="*/ 66070 w 2528283"/>
                <a:gd name="connsiteY4" fmla="*/ 1938239 h 3625464"/>
                <a:gd name="connsiteX5" fmla="*/ 521683 w 2528283"/>
                <a:gd name="connsiteY5" fmla="*/ 2243832 h 3625464"/>
                <a:gd name="connsiteX6" fmla="*/ 851883 w 2528283"/>
                <a:gd name="connsiteY6" fmla="*/ 2472432 h 3625464"/>
                <a:gd name="connsiteX7" fmla="*/ 1232883 w 2528283"/>
                <a:gd name="connsiteY7" fmla="*/ 2955032 h 3625464"/>
                <a:gd name="connsiteX8" fmla="*/ 1505933 w 2528283"/>
                <a:gd name="connsiteY8" fmla="*/ 3574951 h 3625464"/>
                <a:gd name="connsiteX9" fmla="*/ 1834545 w 2528283"/>
                <a:gd name="connsiteY9" fmla="*/ 3536851 h 3625464"/>
                <a:gd name="connsiteX10" fmla="*/ 1952020 w 2528283"/>
                <a:gd name="connsiteY10" fmla="*/ 3120926 h 3625464"/>
                <a:gd name="connsiteX11" fmla="*/ 1944083 w 2528283"/>
                <a:gd name="connsiteY11" fmla="*/ 2828032 h 3625464"/>
                <a:gd name="connsiteX12" fmla="*/ 2083783 w 2528283"/>
                <a:gd name="connsiteY12" fmla="*/ 2345432 h 3625464"/>
                <a:gd name="connsiteX13" fmla="*/ 2325877 w 2528283"/>
                <a:gd name="connsiteY13" fmla="*/ 1943000 h 3625464"/>
                <a:gd name="connsiteX14" fmla="*/ 2502883 w 2528283"/>
                <a:gd name="connsiteY14" fmla="*/ 1342132 h 3625464"/>
                <a:gd name="connsiteX15" fmla="*/ 2528283 w 2528283"/>
                <a:gd name="connsiteY15" fmla="*/ 1024632 h 3625464"/>
                <a:gd name="connsiteX16" fmla="*/ 2350483 w 2528283"/>
                <a:gd name="connsiteY16" fmla="*/ 864294 h 3625464"/>
                <a:gd name="connsiteX17" fmla="*/ 2007583 w 2528283"/>
                <a:gd name="connsiteY17" fmla="*/ 732532 h 3625464"/>
                <a:gd name="connsiteX18" fmla="*/ 1617058 w 2528283"/>
                <a:gd name="connsiteY18" fmla="*/ 583307 h 3625464"/>
                <a:gd name="connsiteX19" fmla="*/ 1505933 w 2528283"/>
                <a:gd name="connsiteY19" fmla="*/ 189607 h 3625464"/>
                <a:gd name="connsiteX20" fmla="*/ 1182083 w 2528283"/>
                <a:gd name="connsiteY20" fmla="*/ 21332 h 3625464"/>
                <a:gd name="connsiteX21" fmla="*/ 769333 w 2528283"/>
                <a:gd name="connsiteY21" fmla="*/ 95945 h 3625464"/>
                <a:gd name="connsiteX0" fmla="*/ 776981 w 2535931"/>
                <a:gd name="connsiteY0" fmla="*/ 95945 h 3625464"/>
                <a:gd name="connsiteX1" fmla="*/ 491231 w 2535931"/>
                <a:gd name="connsiteY1" fmla="*/ 859532 h 3625464"/>
                <a:gd name="connsiteX2" fmla="*/ 211831 w 2535931"/>
                <a:gd name="connsiteY2" fmla="*/ 1329432 h 3625464"/>
                <a:gd name="connsiteX3" fmla="*/ 24506 w 2535931"/>
                <a:gd name="connsiteY3" fmla="*/ 1549301 h 3625464"/>
                <a:gd name="connsiteX4" fmla="*/ 73718 w 2535931"/>
                <a:gd name="connsiteY4" fmla="*/ 1938239 h 3625464"/>
                <a:gd name="connsiteX5" fmla="*/ 529331 w 2535931"/>
                <a:gd name="connsiteY5" fmla="*/ 2243832 h 3625464"/>
                <a:gd name="connsiteX6" fmla="*/ 859531 w 2535931"/>
                <a:gd name="connsiteY6" fmla="*/ 2472432 h 3625464"/>
                <a:gd name="connsiteX7" fmla="*/ 1240531 w 2535931"/>
                <a:gd name="connsiteY7" fmla="*/ 2955032 h 3625464"/>
                <a:gd name="connsiteX8" fmla="*/ 1513581 w 2535931"/>
                <a:gd name="connsiteY8" fmla="*/ 3574951 h 3625464"/>
                <a:gd name="connsiteX9" fmla="*/ 1842193 w 2535931"/>
                <a:gd name="connsiteY9" fmla="*/ 3536851 h 3625464"/>
                <a:gd name="connsiteX10" fmla="*/ 1959668 w 2535931"/>
                <a:gd name="connsiteY10" fmla="*/ 3120926 h 3625464"/>
                <a:gd name="connsiteX11" fmla="*/ 1951731 w 2535931"/>
                <a:gd name="connsiteY11" fmla="*/ 2828032 h 3625464"/>
                <a:gd name="connsiteX12" fmla="*/ 2091431 w 2535931"/>
                <a:gd name="connsiteY12" fmla="*/ 2345432 h 3625464"/>
                <a:gd name="connsiteX13" fmla="*/ 2333525 w 2535931"/>
                <a:gd name="connsiteY13" fmla="*/ 1943000 h 3625464"/>
                <a:gd name="connsiteX14" fmla="*/ 2510531 w 2535931"/>
                <a:gd name="connsiteY14" fmla="*/ 1342132 h 3625464"/>
                <a:gd name="connsiteX15" fmla="*/ 2535931 w 2535931"/>
                <a:gd name="connsiteY15" fmla="*/ 1024632 h 3625464"/>
                <a:gd name="connsiteX16" fmla="*/ 2358131 w 2535931"/>
                <a:gd name="connsiteY16" fmla="*/ 864294 h 3625464"/>
                <a:gd name="connsiteX17" fmla="*/ 2015231 w 2535931"/>
                <a:gd name="connsiteY17" fmla="*/ 732532 h 3625464"/>
                <a:gd name="connsiteX18" fmla="*/ 1624706 w 2535931"/>
                <a:gd name="connsiteY18" fmla="*/ 583307 h 3625464"/>
                <a:gd name="connsiteX19" fmla="*/ 1513581 w 2535931"/>
                <a:gd name="connsiteY19" fmla="*/ 189607 h 3625464"/>
                <a:gd name="connsiteX20" fmla="*/ 1189731 w 2535931"/>
                <a:gd name="connsiteY20" fmla="*/ 21332 h 3625464"/>
                <a:gd name="connsiteX21" fmla="*/ 776981 w 2535931"/>
                <a:gd name="connsiteY21" fmla="*/ 95945 h 3625464"/>
                <a:gd name="connsiteX0" fmla="*/ 776981 w 2535931"/>
                <a:gd name="connsiteY0" fmla="*/ 94826 h 3624345"/>
                <a:gd name="connsiteX1" fmla="*/ 491231 w 2535931"/>
                <a:gd name="connsiteY1" fmla="*/ 858413 h 3624345"/>
                <a:gd name="connsiteX2" fmla="*/ 211831 w 2535931"/>
                <a:gd name="connsiteY2" fmla="*/ 1328313 h 3624345"/>
                <a:gd name="connsiteX3" fmla="*/ 24506 w 2535931"/>
                <a:gd name="connsiteY3" fmla="*/ 1548182 h 3624345"/>
                <a:gd name="connsiteX4" fmla="*/ 73718 w 2535931"/>
                <a:gd name="connsiteY4" fmla="*/ 1937120 h 3624345"/>
                <a:gd name="connsiteX5" fmla="*/ 529331 w 2535931"/>
                <a:gd name="connsiteY5" fmla="*/ 2242713 h 3624345"/>
                <a:gd name="connsiteX6" fmla="*/ 859531 w 2535931"/>
                <a:gd name="connsiteY6" fmla="*/ 2471313 h 3624345"/>
                <a:gd name="connsiteX7" fmla="*/ 1240531 w 2535931"/>
                <a:gd name="connsiteY7" fmla="*/ 2953913 h 3624345"/>
                <a:gd name="connsiteX8" fmla="*/ 1513581 w 2535931"/>
                <a:gd name="connsiteY8" fmla="*/ 3573832 h 3624345"/>
                <a:gd name="connsiteX9" fmla="*/ 1842193 w 2535931"/>
                <a:gd name="connsiteY9" fmla="*/ 3535732 h 3624345"/>
                <a:gd name="connsiteX10" fmla="*/ 1959668 w 2535931"/>
                <a:gd name="connsiteY10" fmla="*/ 3119807 h 3624345"/>
                <a:gd name="connsiteX11" fmla="*/ 1951731 w 2535931"/>
                <a:gd name="connsiteY11" fmla="*/ 2826913 h 3624345"/>
                <a:gd name="connsiteX12" fmla="*/ 2091431 w 2535931"/>
                <a:gd name="connsiteY12" fmla="*/ 2344313 h 3624345"/>
                <a:gd name="connsiteX13" fmla="*/ 2333525 w 2535931"/>
                <a:gd name="connsiteY13" fmla="*/ 1941881 h 3624345"/>
                <a:gd name="connsiteX14" fmla="*/ 2510531 w 2535931"/>
                <a:gd name="connsiteY14" fmla="*/ 1341013 h 3624345"/>
                <a:gd name="connsiteX15" fmla="*/ 2535931 w 2535931"/>
                <a:gd name="connsiteY15" fmla="*/ 1023513 h 3624345"/>
                <a:gd name="connsiteX16" fmla="*/ 2358131 w 2535931"/>
                <a:gd name="connsiteY16" fmla="*/ 863175 h 3624345"/>
                <a:gd name="connsiteX17" fmla="*/ 2015231 w 2535931"/>
                <a:gd name="connsiteY17" fmla="*/ 731413 h 3624345"/>
                <a:gd name="connsiteX18" fmla="*/ 1624706 w 2535931"/>
                <a:gd name="connsiteY18" fmla="*/ 582188 h 3624345"/>
                <a:gd name="connsiteX19" fmla="*/ 1539774 w 2535931"/>
                <a:gd name="connsiteY19" fmla="*/ 171819 h 3624345"/>
                <a:gd name="connsiteX20" fmla="*/ 1189731 w 2535931"/>
                <a:gd name="connsiteY20" fmla="*/ 20213 h 3624345"/>
                <a:gd name="connsiteX21" fmla="*/ 776981 w 2535931"/>
                <a:gd name="connsiteY21" fmla="*/ 94826 h 3624345"/>
                <a:gd name="connsiteX0" fmla="*/ 755549 w 2535931"/>
                <a:gd name="connsiteY0" fmla="*/ 88264 h 3632070"/>
                <a:gd name="connsiteX1" fmla="*/ 491231 w 2535931"/>
                <a:gd name="connsiteY1" fmla="*/ 866138 h 3632070"/>
                <a:gd name="connsiteX2" fmla="*/ 211831 w 2535931"/>
                <a:gd name="connsiteY2" fmla="*/ 1336038 h 3632070"/>
                <a:gd name="connsiteX3" fmla="*/ 24506 w 2535931"/>
                <a:gd name="connsiteY3" fmla="*/ 1555907 h 3632070"/>
                <a:gd name="connsiteX4" fmla="*/ 73718 w 2535931"/>
                <a:gd name="connsiteY4" fmla="*/ 1944845 h 3632070"/>
                <a:gd name="connsiteX5" fmla="*/ 529331 w 2535931"/>
                <a:gd name="connsiteY5" fmla="*/ 2250438 h 3632070"/>
                <a:gd name="connsiteX6" fmla="*/ 859531 w 2535931"/>
                <a:gd name="connsiteY6" fmla="*/ 2479038 h 3632070"/>
                <a:gd name="connsiteX7" fmla="*/ 1240531 w 2535931"/>
                <a:gd name="connsiteY7" fmla="*/ 2961638 h 3632070"/>
                <a:gd name="connsiteX8" fmla="*/ 1513581 w 2535931"/>
                <a:gd name="connsiteY8" fmla="*/ 3581557 h 3632070"/>
                <a:gd name="connsiteX9" fmla="*/ 1842193 w 2535931"/>
                <a:gd name="connsiteY9" fmla="*/ 3543457 h 3632070"/>
                <a:gd name="connsiteX10" fmla="*/ 1959668 w 2535931"/>
                <a:gd name="connsiteY10" fmla="*/ 3127532 h 3632070"/>
                <a:gd name="connsiteX11" fmla="*/ 1951731 w 2535931"/>
                <a:gd name="connsiteY11" fmla="*/ 2834638 h 3632070"/>
                <a:gd name="connsiteX12" fmla="*/ 2091431 w 2535931"/>
                <a:gd name="connsiteY12" fmla="*/ 2352038 h 3632070"/>
                <a:gd name="connsiteX13" fmla="*/ 2333525 w 2535931"/>
                <a:gd name="connsiteY13" fmla="*/ 1949606 h 3632070"/>
                <a:gd name="connsiteX14" fmla="*/ 2510531 w 2535931"/>
                <a:gd name="connsiteY14" fmla="*/ 1348738 h 3632070"/>
                <a:gd name="connsiteX15" fmla="*/ 2535931 w 2535931"/>
                <a:gd name="connsiteY15" fmla="*/ 1031238 h 3632070"/>
                <a:gd name="connsiteX16" fmla="*/ 2358131 w 2535931"/>
                <a:gd name="connsiteY16" fmla="*/ 870900 h 3632070"/>
                <a:gd name="connsiteX17" fmla="*/ 2015231 w 2535931"/>
                <a:gd name="connsiteY17" fmla="*/ 739138 h 3632070"/>
                <a:gd name="connsiteX18" fmla="*/ 1624706 w 2535931"/>
                <a:gd name="connsiteY18" fmla="*/ 589913 h 3632070"/>
                <a:gd name="connsiteX19" fmla="*/ 1539774 w 2535931"/>
                <a:gd name="connsiteY19" fmla="*/ 179544 h 3632070"/>
                <a:gd name="connsiteX20" fmla="*/ 1189731 w 2535931"/>
                <a:gd name="connsiteY20" fmla="*/ 27938 h 3632070"/>
                <a:gd name="connsiteX21" fmla="*/ 755549 w 2535931"/>
                <a:gd name="connsiteY21" fmla="*/ 88264 h 3632070"/>
                <a:gd name="connsiteX0" fmla="*/ 755549 w 2535931"/>
                <a:gd name="connsiteY0" fmla="*/ 99574 h 3643380"/>
                <a:gd name="connsiteX1" fmla="*/ 491231 w 2535931"/>
                <a:gd name="connsiteY1" fmla="*/ 877448 h 3643380"/>
                <a:gd name="connsiteX2" fmla="*/ 211831 w 2535931"/>
                <a:gd name="connsiteY2" fmla="*/ 1347348 h 3643380"/>
                <a:gd name="connsiteX3" fmla="*/ 24506 w 2535931"/>
                <a:gd name="connsiteY3" fmla="*/ 1567217 h 3643380"/>
                <a:gd name="connsiteX4" fmla="*/ 73718 w 2535931"/>
                <a:gd name="connsiteY4" fmla="*/ 1956155 h 3643380"/>
                <a:gd name="connsiteX5" fmla="*/ 529331 w 2535931"/>
                <a:gd name="connsiteY5" fmla="*/ 2261748 h 3643380"/>
                <a:gd name="connsiteX6" fmla="*/ 859531 w 2535931"/>
                <a:gd name="connsiteY6" fmla="*/ 2490348 h 3643380"/>
                <a:gd name="connsiteX7" fmla="*/ 1240531 w 2535931"/>
                <a:gd name="connsiteY7" fmla="*/ 2972948 h 3643380"/>
                <a:gd name="connsiteX8" fmla="*/ 1513581 w 2535931"/>
                <a:gd name="connsiteY8" fmla="*/ 3592867 h 3643380"/>
                <a:gd name="connsiteX9" fmla="*/ 1842193 w 2535931"/>
                <a:gd name="connsiteY9" fmla="*/ 3554767 h 3643380"/>
                <a:gd name="connsiteX10" fmla="*/ 1959668 w 2535931"/>
                <a:gd name="connsiteY10" fmla="*/ 3138842 h 3643380"/>
                <a:gd name="connsiteX11" fmla="*/ 1951731 w 2535931"/>
                <a:gd name="connsiteY11" fmla="*/ 2845948 h 3643380"/>
                <a:gd name="connsiteX12" fmla="*/ 2091431 w 2535931"/>
                <a:gd name="connsiteY12" fmla="*/ 2363348 h 3643380"/>
                <a:gd name="connsiteX13" fmla="*/ 2333525 w 2535931"/>
                <a:gd name="connsiteY13" fmla="*/ 1960916 h 3643380"/>
                <a:gd name="connsiteX14" fmla="*/ 2510531 w 2535931"/>
                <a:gd name="connsiteY14" fmla="*/ 1360048 h 3643380"/>
                <a:gd name="connsiteX15" fmla="*/ 2535931 w 2535931"/>
                <a:gd name="connsiteY15" fmla="*/ 1042548 h 3643380"/>
                <a:gd name="connsiteX16" fmla="*/ 2358131 w 2535931"/>
                <a:gd name="connsiteY16" fmla="*/ 882210 h 3643380"/>
                <a:gd name="connsiteX17" fmla="*/ 2015231 w 2535931"/>
                <a:gd name="connsiteY17" fmla="*/ 750448 h 3643380"/>
                <a:gd name="connsiteX18" fmla="*/ 1624706 w 2535931"/>
                <a:gd name="connsiteY18" fmla="*/ 601223 h 3643380"/>
                <a:gd name="connsiteX19" fmla="*/ 1539774 w 2535931"/>
                <a:gd name="connsiteY19" fmla="*/ 190854 h 3643380"/>
                <a:gd name="connsiteX20" fmla="*/ 1184969 w 2535931"/>
                <a:gd name="connsiteY20" fmla="*/ 20198 h 3643380"/>
                <a:gd name="connsiteX21" fmla="*/ 755549 w 2535931"/>
                <a:gd name="connsiteY21" fmla="*/ 99574 h 3643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535931" h="3643380">
                  <a:moveTo>
                    <a:pt x="755549" y="99574"/>
                  </a:moveTo>
                  <a:cubicBezTo>
                    <a:pt x="639926" y="242449"/>
                    <a:pt x="588598" y="648848"/>
                    <a:pt x="491231" y="877448"/>
                  </a:cubicBezTo>
                  <a:lnTo>
                    <a:pt x="211831" y="1347348"/>
                  </a:lnTo>
                  <a:cubicBezTo>
                    <a:pt x="135631" y="1465881"/>
                    <a:pt x="66575" y="1468130"/>
                    <a:pt x="24506" y="1567217"/>
                  </a:cubicBezTo>
                  <a:cubicBezTo>
                    <a:pt x="-16156" y="1662989"/>
                    <a:pt x="-10419" y="1840400"/>
                    <a:pt x="73718" y="1956155"/>
                  </a:cubicBezTo>
                  <a:cubicBezTo>
                    <a:pt x="157855" y="2071910"/>
                    <a:pt x="398362" y="2172716"/>
                    <a:pt x="529331" y="2261748"/>
                  </a:cubicBezTo>
                  <a:cubicBezTo>
                    <a:pt x="660300" y="2350780"/>
                    <a:pt x="740998" y="2371815"/>
                    <a:pt x="859531" y="2490348"/>
                  </a:cubicBezTo>
                  <a:cubicBezTo>
                    <a:pt x="978064" y="2608881"/>
                    <a:pt x="1131523" y="2789195"/>
                    <a:pt x="1240531" y="2972948"/>
                  </a:cubicBezTo>
                  <a:cubicBezTo>
                    <a:pt x="1359064" y="3169798"/>
                    <a:pt x="1413304" y="3495897"/>
                    <a:pt x="1513581" y="3592867"/>
                  </a:cubicBezTo>
                  <a:cubicBezTo>
                    <a:pt x="1613858" y="3689837"/>
                    <a:pt x="1767845" y="3630438"/>
                    <a:pt x="1842193" y="3554767"/>
                  </a:cubicBezTo>
                  <a:cubicBezTo>
                    <a:pt x="1916541" y="3479096"/>
                    <a:pt x="1941412" y="3256979"/>
                    <a:pt x="1959668" y="3138842"/>
                  </a:cubicBezTo>
                  <a:cubicBezTo>
                    <a:pt x="1977924" y="3020705"/>
                    <a:pt x="1929771" y="2975197"/>
                    <a:pt x="1951731" y="2845948"/>
                  </a:cubicBezTo>
                  <a:cubicBezTo>
                    <a:pt x="1973691" y="2716699"/>
                    <a:pt x="2027799" y="2510853"/>
                    <a:pt x="2091431" y="2363348"/>
                  </a:cubicBezTo>
                  <a:cubicBezTo>
                    <a:pt x="2155063" y="2215843"/>
                    <a:pt x="2263675" y="2128133"/>
                    <a:pt x="2333525" y="1960916"/>
                  </a:cubicBezTo>
                  <a:cubicBezTo>
                    <a:pt x="2403375" y="1793699"/>
                    <a:pt x="2476797" y="1513109"/>
                    <a:pt x="2510531" y="1360048"/>
                  </a:cubicBezTo>
                  <a:lnTo>
                    <a:pt x="2535931" y="1042548"/>
                  </a:lnTo>
                  <a:lnTo>
                    <a:pt x="2358131" y="882210"/>
                  </a:lnTo>
                  <a:cubicBezTo>
                    <a:pt x="2271348" y="833527"/>
                    <a:pt x="2137468" y="797279"/>
                    <a:pt x="2015231" y="750448"/>
                  </a:cubicBezTo>
                  <a:cubicBezTo>
                    <a:pt x="1892994" y="703617"/>
                    <a:pt x="1703949" y="694489"/>
                    <a:pt x="1624706" y="601223"/>
                  </a:cubicBezTo>
                  <a:cubicBezTo>
                    <a:pt x="1545463" y="507957"/>
                    <a:pt x="1613063" y="287691"/>
                    <a:pt x="1539774" y="190854"/>
                  </a:cubicBezTo>
                  <a:cubicBezTo>
                    <a:pt x="1466485" y="94017"/>
                    <a:pt x="1315673" y="35411"/>
                    <a:pt x="1184969" y="20198"/>
                  </a:cubicBezTo>
                  <a:cubicBezTo>
                    <a:pt x="1054265" y="4985"/>
                    <a:pt x="871172" y="-43301"/>
                    <a:pt x="755549" y="99574"/>
                  </a:cubicBezTo>
                  <a:close/>
                </a:path>
              </a:pathLst>
            </a:custGeom>
            <a:solidFill>
              <a:schemeClr val="accent3">
                <a:lumMod val="60000"/>
                <a:lumOff val="40000"/>
                <a:alpha val="3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6" name="Freeform 25"/>
            <p:cNvSpPr/>
            <p:nvPr/>
          </p:nvSpPr>
          <p:spPr>
            <a:xfrm>
              <a:off x="1286649" y="2367570"/>
              <a:ext cx="2439560" cy="3530661"/>
            </a:xfrm>
            <a:custGeom>
              <a:avLst/>
              <a:gdLst>
                <a:gd name="connsiteX0" fmla="*/ 1325880 w 2423160"/>
                <a:gd name="connsiteY0" fmla="*/ 114300 h 3200400"/>
                <a:gd name="connsiteX1" fmla="*/ 1036320 w 2423160"/>
                <a:gd name="connsiteY1" fmla="*/ 0 h 3200400"/>
                <a:gd name="connsiteX2" fmla="*/ 746760 w 2423160"/>
                <a:gd name="connsiteY2" fmla="*/ 22860 h 3200400"/>
                <a:gd name="connsiteX3" fmla="*/ 678180 w 2423160"/>
                <a:gd name="connsiteY3" fmla="*/ 289560 h 3200400"/>
                <a:gd name="connsiteX4" fmla="*/ 617220 w 2423160"/>
                <a:gd name="connsiteY4" fmla="*/ 541020 h 3200400"/>
                <a:gd name="connsiteX5" fmla="*/ 518160 w 2423160"/>
                <a:gd name="connsiteY5" fmla="*/ 868680 h 3200400"/>
                <a:gd name="connsiteX6" fmla="*/ 281940 w 2423160"/>
                <a:gd name="connsiteY6" fmla="*/ 1173480 h 3200400"/>
                <a:gd name="connsiteX7" fmla="*/ 0 w 2423160"/>
                <a:gd name="connsiteY7" fmla="*/ 1508760 h 3200400"/>
                <a:gd name="connsiteX8" fmla="*/ 15240 w 2423160"/>
                <a:gd name="connsiteY8" fmla="*/ 1783080 h 3200400"/>
                <a:gd name="connsiteX9" fmla="*/ 220980 w 2423160"/>
                <a:gd name="connsiteY9" fmla="*/ 1981200 h 3200400"/>
                <a:gd name="connsiteX10" fmla="*/ 662940 w 2423160"/>
                <a:gd name="connsiteY10" fmla="*/ 2194560 h 3200400"/>
                <a:gd name="connsiteX11" fmla="*/ 807720 w 2423160"/>
                <a:gd name="connsiteY11" fmla="*/ 2377440 h 3200400"/>
                <a:gd name="connsiteX12" fmla="*/ 1066800 w 2423160"/>
                <a:gd name="connsiteY12" fmla="*/ 2628900 h 3200400"/>
                <a:gd name="connsiteX13" fmla="*/ 1219200 w 2423160"/>
                <a:gd name="connsiteY13" fmla="*/ 2895600 h 3200400"/>
                <a:gd name="connsiteX14" fmla="*/ 1333500 w 2423160"/>
                <a:gd name="connsiteY14" fmla="*/ 3200400 h 3200400"/>
                <a:gd name="connsiteX15" fmla="*/ 1859280 w 2423160"/>
                <a:gd name="connsiteY15" fmla="*/ 3078480 h 3200400"/>
                <a:gd name="connsiteX16" fmla="*/ 1821180 w 2423160"/>
                <a:gd name="connsiteY16" fmla="*/ 2705100 h 3200400"/>
                <a:gd name="connsiteX17" fmla="*/ 1988820 w 2423160"/>
                <a:gd name="connsiteY17" fmla="*/ 2217420 h 3200400"/>
                <a:gd name="connsiteX18" fmla="*/ 2194560 w 2423160"/>
                <a:gd name="connsiteY18" fmla="*/ 1988820 h 3200400"/>
                <a:gd name="connsiteX19" fmla="*/ 2308860 w 2423160"/>
                <a:gd name="connsiteY19" fmla="*/ 1546860 h 3200400"/>
                <a:gd name="connsiteX20" fmla="*/ 2423160 w 2423160"/>
                <a:gd name="connsiteY20" fmla="*/ 1127760 h 3200400"/>
                <a:gd name="connsiteX21" fmla="*/ 2308860 w 2423160"/>
                <a:gd name="connsiteY21" fmla="*/ 853440 h 3200400"/>
                <a:gd name="connsiteX22" fmla="*/ 1668780 w 2423160"/>
                <a:gd name="connsiteY22" fmla="*/ 647700 h 3200400"/>
                <a:gd name="connsiteX23" fmla="*/ 1493520 w 2423160"/>
                <a:gd name="connsiteY23" fmla="*/ 533400 h 3200400"/>
                <a:gd name="connsiteX24" fmla="*/ 1463040 w 2423160"/>
                <a:gd name="connsiteY24" fmla="*/ 297180 h 3200400"/>
                <a:gd name="connsiteX25" fmla="*/ 1409700 w 2423160"/>
                <a:gd name="connsiteY25" fmla="*/ 144780 h 3200400"/>
                <a:gd name="connsiteX26" fmla="*/ 1325880 w 2423160"/>
                <a:gd name="connsiteY26" fmla="*/ 114300 h 3200400"/>
                <a:gd name="connsiteX0" fmla="*/ 1325880 w 2423160"/>
                <a:gd name="connsiteY0" fmla="*/ 114300 h 3474976"/>
                <a:gd name="connsiteX1" fmla="*/ 1036320 w 2423160"/>
                <a:gd name="connsiteY1" fmla="*/ 0 h 3474976"/>
                <a:gd name="connsiteX2" fmla="*/ 746760 w 2423160"/>
                <a:gd name="connsiteY2" fmla="*/ 22860 h 3474976"/>
                <a:gd name="connsiteX3" fmla="*/ 678180 w 2423160"/>
                <a:gd name="connsiteY3" fmla="*/ 289560 h 3474976"/>
                <a:gd name="connsiteX4" fmla="*/ 617220 w 2423160"/>
                <a:gd name="connsiteY4" fmla="*/ 541020 h 3474976"/>
                <a:gd name="connsiteX5" fmla="*/ 518160 w 2423160"/>
                <a:gd name="connsiteY5" fmla="*/ 868680 h 3474976"/>
                <a:gd name="connsiteX6" fmla="*/ 281940 w 2423160"/>
                <a:gd name="connsiteY6" fmla="*/ 1173480 h 3474976"/>
                <a:gd name="connsiteX7" fmla="*/ 0 w 2423160"/>
                <a:gd name="connsiteY7" fmla="*/ 1508760 h 3474976"/>
                <a:gd name="connsiteX8" fmla="*/ 15240 w 2423160"/>
                <a:gd name="connsiteY8" fmla="*/ 1783080 h 3474976"/>
                <a:gd name="connsiteX9" fmla="*/ 220980 w 2423160"/>
                <a:gd name="connsiteY9" fmla="*/ 1981200 h 3474976"/>
                <a:gd name="connsiteX10" fmla="*/ 662940 w 2423160"/>
                <a:gd name="connsiteY10" fmla="*/ 2194560 h 3474976"/>
                <a:gd name="connsiteX11" fmla="*/ 807720 w 2423160"/>
                <a:gd name="connsiteY11" fmla="*/ 2377440 h 3474976"/>
                <a:gd name="connsiteX12" fmla="*/ 1066800 w 2423160"/>
                <a:gd name="connsiteY12" fmla="*/ 2628900 h 3474976"/>
                <a:gd name="connsiteX13" fmla="*/ 1219200 w 2423160"/>
                <a:gd name="connsiteY13" fmla="*/ 2895600 h 3474976"/>
                <a:gd name="connsiteX14" fmla="*/ 1333500 w 2423160"/>
                <a:gd name="connsiteY14" fmla="*/ 3200400 h 3474976"/>
                <a:gd name="connsiteX15" fmla="*/ 1493520 w 2423160"/>
                <a:gd name="connsiteY15" fmla="*/ 3474720 h 3474976"/>
                <a:gd name="connsiteX16" fmla="*/ 1859280 w 2423160"/>
                <a:gd name="connsiteY16" fmla="*/ 3078480 h 3474976"/>
                <a:gd name="connsiteX17" fmla="*/ 1821180 w 2423160"/>
                <a:gd name="connsiteY17" fmla="*/ 2705100 h 3474976"/>
                <a:gd name="connsiteX18" fmla="*/ 1988820 w 2423160"/>
                <a:gd name="connsiteY18" fmla="*/ 2217420 h 3474976"/>
                <a:gd name="connsiteX19" fmla="*/ 2194560 w 2423160"/>
                <a:gd name="connsiteY19" fmla="*/ 1988820 h 3474976"/>
                <a:gd name="connsiteX20" fmla="*/ 2308860 w 2423160"/>
                <a:gd name="connsiteY20" fmla="*/ 1546860 h 3474976"/>
                <a:gd name="connsiteX21" fmla="*/ 2423160 w 2423160"/>
                <a:gd name="connsiteY21" fmla="*/ 1127760 h 3474976"/>
                <a:gd name="connsiteX22" fmla="*/ 2308860 w 2423160"/>
                <a:gd name="connsiteY22" fmla="*/ 853440 h 3474976"/>
                <a:gd name="connsiteX23" fmla="*/ 1668780 w 2423160"/>
                <a:gd name="connsiteY23" fmla="*/ 647700 h 3474976"/>
                <a:gd name="connsiteX24" fmla="*/ 1493520 w 2423160"/>
                <a:gd name="connsiteY24" fmla="*/ 533400 h 3474976"/>
                <a:gd name="connsiteX25" fmla="*/ 1463040 w 2423160"/>
                <a:gd name="connsiteY25" fmla="*/ 297180 h 3474976"/>
                <a:gd name="connsiteX26" fmla="*/ 1409700 w 2423160"/>
                <a:gd name="connsiteY26" fmla="*/ 144780 h 3474976"/>
                <a:gd name="connsiteX27" fmla="*/ 1325880 w 2423160"/>
                <a:gd name="connsiteY27" fmla="*/ 114300 h 3474976"/>
                <a:gd name="connsiteX0" fmla="*/ 1325880 w 2423160"/>
                <a:gd name="connsiteY0" fmla="*/ 114300 h 3513985"/>
                <a:gd name="connsiteX1" fmla="*/ 1036320 w 2423160"/>
                <a:gd name="connsiteY1" fmla="*/ 0 h 3513985"/>
                <a:gd name="connsiteX2" fmla="*/ 746760 w 2423160"/>
                <a:gd name="connsiteY2" fmla="*/ 22860 h 3513985"/>
                <a:gd name="connsiteX3" fmla="*/ 678180 w 2423160"/>
                <a:gd name="connsiteY3" fmla="*/ 289560 h 3513985"/>
                <a:gd name="connsiteX4" fmla="*/ 617220 w 2423160"/>
                <a:gd name="connsiteY4" fmla="*/ 541020 h 3513985"/>
                <a:gd name="connsiteX5" fmla="*/ 518160 w 2423160"/>
                <a:gd name="connsiteY5" fmla="*/ 868680 h 3513985"/>
                <a:gd name="connsiteX6" fmla="*/ 281940 w 2423160"/>
                <a:gd name="connsiteY6" fmla="*/ 1173480 h 3513985"/>
                <a:gd name="connsiteX7" fmla="*/ 0 w 2423160"/>
                <a:gd name="connsiteY7" fmla="*/ 1508760 h 3513985"/>
                <a:gd name="connsiteX8" fmla="*/ 15240 w 2423160"/>
                <a:gd name="connsiteY8" fmla="*/ 1783080 h 3513985"/>
                <a:gd name="connsiteX9" fmla="*/ 220980 w 2423160"/>
                <a:gd name="connsiteY9" fmla="*/ 1981200 h 3513985"/>
                <a:gd name="connsiteX10" fmla="*/ 662940 w 2423160"/>
                <a:gd name="connsiteY10" fmla="*/ 2194560 h 3513985"/>
                <a:gd name="connsiteX11" fmla="*/ 807720 w 2423160"/>
                <a:gd name="connsiteY11" fmla="*/ 2377440 h 3513985"/>
                <a:gd name="connsiteX12" fmla="*/ 1066800 w 2423160"/>
                <a:gd name="connsiteY12" fmla="*/ 2628900 h 3513985"/>
                <a:gd name="connsiteX13" fmla="*/ 1219200 w 2423160"/>
                <a:gd name="connsiteY13" fmla="*/ 2895600 h 3513985"/>
                <a:gd name="connsiteX14" fmla="*/ 1333500 w 2423160"/>
                <a:gd name="connsiteY14" fmla="*/ 3200400 h 3513985"/>
                <a:gd name="connsiteX15" fmla="*/ 1493520 w 2423160"/>
                <a:gd name="connsiteY15" fmla="*/ 3474720 h 3513985"/>
                <a:gd name="connsiteX16" fmla="*/ 1722120 w 2423160"/>
                <a:gd name="connsiteY16" fmla="*/ 3489960 h 3513985"/>
                <a:gd name="connsiteX17" fmla="*/ 1859280 w 2423160"/>
                <a:gd name="connsiteY17" fmla="*/ 3078480 h 3513985"/>
                <a:gd name="connsiteX18" fmla="*/ 1821180 w 2423160"/>
                <a:gd name="connsiteY18" fmla="*/ 2705100 h 3513985"/>
                <a:gd name="connsiteX19" fmla="*/ 1988820 w 2423160"/>
                <a:gd name="connsiteY19" fmla="*/ 2217420 h 3513985"/>
                <a:gd name="connsiteX20" fmla="*/ 2194560 w 2423160"/>
                <a:gd name="connsiteY20" fmla="*/ 1988820 h 3513985"/>
                <a:gd name="connsiteX21" fmla="*/ 2308860 w 2423160"/>
                <a:gd name="connsiteY21" fmla="*/ 1546860 h 3513985"/>
                <a:gd name="connsiteX22" fmla="*/ 2423160 w 2423160"/>
                <a:gd name="connsiteY22" fmla="*/ 1127760 h 3513985"/>
                <a:gd name="connsiteX23" fmla="*/ 2308860 w 2423160"/>
                <a:gd name="connsiteY23" fmla="*/ 853440 h 3513985"/>
                <a:gd name="connsiteX24" fmla="*/ 1668780 w 2423160"/>
                <a:gd name="connsiteY24" fmla="*/ 647700 h 3513985"/>
                <a:gd name="connsiteX25" fmla="*/ 1493520 w 2423160"/>
                <a:gd name="connsiteY25" fmla="*/ 533400 h 3513985"/>
                <a:gd name="connsiteX26" fmla="*/ 1463040 w 2423160"/>
                <a:gd name="connsiteY26" fmla="*/ 297180 h 3513985"/>
                <a:gd name="connsiteX27" fmla="*/ 1409700 w 2423160"/>
                <a:gd name="connsiteY27" fmla="*/ 144780 h 3513985"/>
                <a:gd name="connsiteX28" fmla="*/ 1325880 w 2423160"/>
                <a:gd name="connsiteY28" fmla="*/ 114300 h 3513985"/>
                <a:gd name="connsiteX0" fmla="*/ 1325880 w 2423160"/>
                <a:gd name="connsiteY0" fmla="*/ 114300 h 3529476"/>
                <a:gd name="connsiteX1" fmla="*/ 1036320 w 2423160"/>
                <a:gd name="connsiteY1" fmla="*/ 0 h 3529476"/>
                <a:gd name="connsiteX2" fmla="*/ 746760 w 2423160"/>
                <a:gd name="connsiteY2" fmla="*/ 22860 h 3529476"/>
                <a:gd name="connsiteX3" fmla="*/ 678180 w 2423160"/>
                <a:gd name="connsiteY3" fmla="*/ 289560 h 3529476"/>
                <a:gd name="connsiteX4" fmla="*/ 617220 w 2423160"/>
                <a:gd name="connsiteY4" fmla="*/ 541020 h 3529476"/>
                <a:gd name="connsiteX5" fmla="*/ 518160 w 2423160"/>
                <a:gd name="connsiteY5" fmla="*/ 868680 h 3529476"/>
                <a:gd name="connsiteX6" fmla="*/ 281940 w 2423160"/>
                <a:gd name="connsiteY6" fmla="*/ 1173480 h 3529476"/>
                <a:gd name="connsiteX7" fmla="*/ 0 w 2423160"/>
                <a:gd name="connsiteY7" fmla="*/ 1508760 h 3529476"/>
                <a:gd name="connsiteX8" fmla="*/ 15240 w 2423160"/>
                <a:gd name="connsiteY8" fmla="*/ 1783080 h 3529476"/>
                <a:gd name="connsiteX9" fmla="*/ 220980 w 2423160"/>
                <a:gd name="connsiteY9" fmla="*/ 1981200 h 3529476"/>
                <a:gd name="connsiteX10" fmla="*/ 662940 w 2423160"/>
                <a:gd name="connsiteY10" fmla="*/ 2194560 h 3529476"/>
                <a:gd name="connsiteX11" fmla="*/ 807720 w 2423160"/>
                <a:gd name="connsiteY11" fmla="*/ 2377440 h 3529476"/>
                <a:gd name="connsiteX12" fmla="*/ 1066800 w 2423160"/>
                <a:gd name="connsiteY12" fmla="*/ 2628900 h 3529476"/>
                <a:gd name="connsiteX13" fmla="*/ 1219200 w 2423160"/>
                <a:gd name="connsiteY13" fmla="*/ 2895600 h 3529476"/>
                <a:gd name="connsiteX14" fmla="*/ 1333500 w 2423160"/>
                <a:gd name="connsiteY14" fmla="*/ 3200400 h 3529476"/>
                <a:gd name="connsiteX15" fmla="*/ 1493520 w 2423160"/>
                <a:gd name="connsiteY15" fmla="*/ 3474720 h 3529476"/>
                <a:gd name="connsiteX16" fmla="*/ 1722120 w 2423160"/>
                <a:gd name="connsiteY16" fmla="*/ 3489960 h 3529476"/>
                <a:gd name="connsiteX17" fmla="*/ 1859280 w 2423160"/>
                <a:gd name="connsiteY17" fmla="*/ 3078480 h 3529476"/>
                <a:gd name="connsiteX18" fmla="*/ 1821180 w 2423160"/>
                <a:gd name="connsiteY18" fmla="*/ 2705100 h 3529476"/>
                <a:gd name="connsiteX19" fmla="*/ 1988820 w 2423160"/>
                <a:gd name="connsiteY19" fmla="*/ 2217420 h 3529476"/>
                <a:gd name="connsiteX20" fmla="*/ 2194560 w 2423160"/>
                <a:gd name="connsiteY20" fmla="*/ 1988820 h 3529476"/>
                <a:gd name="connsiteX21" fmla="*/ 2308860 w 2423160"/>
                <a:gd name="connsiteY21" fmla="*/ 1546860 h 3529476"/>
                <a:gd name="connsiteX22" fmla="*/ 2423160 w 2423160"/>
                <a:gd name="connsiteY22" fmla="*/ 1127760 h 3529476"/>
                <a:gd name="connsiteX23" fmla="*/ 2308860 w 2423160"/>
                <a:gd name="connsiteY23" fmla="*/ 853440 h 3529476"/>
                <a:gd name="connsiteX24" fmla="*/ 1668780 w 2423160"/>
                <a:gd name="connsiteY24" fmla="*/ 647700 h 3529476"/>
                <a:gd name="connsiteX25" fmla="*/ 1493520 w 2423160"/>
                <a:gd name="connsiteY25" fmla="*/ 533400 h 3529476"/>
                <a:gd name="connsiteX26" fmla="*/ 1463040 w 2423160"/>
                <a:gd name="connsiteY26" fmla="*/ 297180 h 3529476"/>
                <a:gd name="connsiteX27" fmla="*/ 1409700 w 2423160"/>
                <a:gd name="connsiteY27" fmla="*/ 144780 h 3529476"/>
                <a:gd name="connsiteX28" fmla="*/ 1325880 w 2423160"/>
                <a:gd name="connsiteY28" fmla="*/ 114300 h 3529476"/>
                <a:gd name="connsiteX0" fmla="*/ 1325880 w 2423160"/>
                <a:gd name="connsiteY0" fmla="*/ 126927 h 3542103"/>
                <a:gd name="connsiteX1" fmla="*/ 1036320 w 2423160"/>
                <a:gd name="connsiteY1" fmla="*/ 12627 h 3542103"/>
                <a:gd name="connsiteX2" fmla="*/ 746760 w 2423160"/>
                <a:gd name="connsiteY2" fmla="*/ 35487 h 3542103"/>
                <a:gd name="connsiteX3" fmla="*/ 678180 w 2423160"/>
                <a:gd name="connsiteY3" fmla="*/ 302187 h 3542103"/>
                <a:gd name="connsiteX4" fmla="*/ 617220 w 2423160"/>
                <a:gd name="connsiteY4" fmla="*/ 553647 h 3542103"/>
                <a:gd name="connsiteX5" fmla="*/ 518160 w 2423160"/>
                <a:gd name="connsiteY5" fmla="*/ 881307 h 3542103"/>
                <a:gd name="connsiteX6" fmla="*/ 281940 w 2423160"/>
                <a:gd name="connsiteY6" fmla="*/ 1186107 h 3542103"/>
                <a:gd name="connsiteX7" fmla="*/ 0 w 2423160"/>
                <a:gd name="connsiteY7" fmla="*/ 1521387 h 3542103"/>
                <a:gd name="connsiteX8" fmla="*/ 15240 w 2423160"/>
                <a:gd name="connsiteY8" fmla="*/ 1795707 h 3542103"/>
                <a:gd name="connsiteX9" fmla="*/ 220980 w 2423160"/>
                <a:gd name="connsiteY9" fmla="*/ 1993827 h 3542103"/>
                <a:gd name="connsiteX10" fmla="*/ 662940 w 2423160"/>
                <a:gd name="connsiteY10" fmla="*/ 2207187 h 3542103"/>
                <a:gd name="connsiteX11" fmla="*/ 807720 w 2423160"/>
                <a:gd name="connsiteY11" fmla="*/ 2390067 h 3542103"/>
                <a:gd name="connsiteX12" fmla="*/ 1066800 w 2423160"/>
                <a:gd name="connsiteY12" fmla="*/ 2641527 h 3542103"/>
                <a:gd name="connsiteX13" fmla="*/ 1219200 w 2423160"/>
                <a:gd name="connsiteY13" fmla="*/ 2908227 h 3542103"/>
                <a:gd name="connsiteX14" fmla="*/ 1333500 w 2423160"/>
                <a:gd name="connsiteY14" fmla="*/ 3213027 h 3542103"/>
                <a:gd name="connsiteX15" fmla="*/ 1493520 w 2423160"/>
                <a:gd name="connsiteY15" fmla="*/ 3487347 h 3542103"/>
                <a:gd name="connsiteX16" fmla="*/ 1722120 w 2423160"/>
                <a:gd name="connsiteY16" fmla="*/ 3502587 h 3542103"/>
                <a:gd name="connsiteX17" fmla="*/ 1859280 w 2423160"/>
                <a:gd name="connsiteY17" fmla="*/ 3091107 h 3542103"/>
                <a:gd name="connsiteX18" fmla="*/ 1821180 w 2423160"/>
                <a:gd name="connsiteY18" fmla="*/ 2717727 h 3542103"/>
                <a:gd name="connsiteX19" fmla="*/ 1988820 w 2423160"/>
                <a:gd name="connsiteY19" fmla="*/ 2230047 h 3542103"/>
                <a:gd name="connsiteX20" fmla="*/ 2194560 w 2423160"/>
                <a:gd name="connsiteY20" fmla="*/ 2001447 h 3542103"/>
                <a:gd name="connsiteX21" fmla="*/ 2308860 w 2423160"/>
                <a:gd name="connsiteY21" fmla="*/ 1559487 h 3542103"/>
                <a:gd name="connsiteX22" fmla="*/ 2423160 w 2423160"/>
                <a:gd name="connsiteY22" fmla="*/ 1140387 h 3542103"/>
                <a:gd name="connsiteX23" fmla="*/ 2308860 w 2423160"/>
                <a:gd name="connsiteY23" fmla="*/ 866067 h 3542103"/>
                <a:gd name="connsiteX24" fmla="*/ 1668780 w 2423160"/>
                <a:gd name="connsiteY24" fmla="*/ 660327 h 3542103"/>
                <a:gd name="connsiteX25" fmla="*/ 1493520 w 2423160"/>
                <a:gd name="connsiteY25" fmla="*/ 546027 h 3542103"/>
                <a:gd name="connsiteX26" fmla="*/ 1463040 w 2423160"/>
                <a:gd name="connsiteY26" fmla="*/ 309807 h 3542103"/>
                <a:gd name="connsiteX27" fmla="*/ 1409700 w 2423160"/>
                <a:gd name="connsiteY27" fmla="*/ 157407 h 3542103"/>
                <a:gd name="connsiteX28" fmla="*/ 1325880 w 2423160"/>
                <a:gd name="connsiteY28" fmla="*/ 126927 h 3542103"/>
                <a:gd name="connsiteX0" fmla="*/ 1325880 w 2423160"/>
                <a:gd name="connsiteY0" fmla="*/ 122796 h 3537972"/>
                <a:gd name="connsiteX1" fmla="*/ 1036320 w 2423160"/>
                <a:gd name="connsiteY1" fmla="*/ 8496 h 3537972"/>
                <a:gd name="connsiteX2" fmla="*/ 787241 w 2423160"/>
                <a:gd name="connsiteY2" fmla="*/ 43262 h 3537972"/>
                <a:gd name="connsiteX3" fmla="*/ 678180 w 2423160"/>
                <a:gd name="connsiteY3" fmla="*/ 298056 h 3537972"/>
                <a:gd name="connsiteX4" fmla="*/ 617220 w 2423160"/>
                <a:gd name="connsiteY4" fmla="*/ 549516 h 3537972"/>
                <a:gd name="connsiteX5" fmla="*/ 518160 w 2423160"/>
                <a:gd name="connsiteY5" fmla="*/ 877176 h 3537972"/>
                <a:gd name="connsiteX6" fmla="*/ 281940 w 2423160"/>
                <a:gd name="connsiteY6" fmla="*/ 1181976 h 3537972"/>
                <a:gd name="connsiteX7" fmla="*/ 0 w 2423160"/>
                <a:gd name="connsiteY7" fmla="*/ 1517256 h 3537972"/>
                <a:gd name="connsiteX8" fmla="*/ 15240 w 2423160"/>
                <a:gd name="connsiteY8" fmla="*/ 1791576 h 3537972"/>
                <a:gd name="connsiteX9" fmla="*/ 220980 w 2423160"/>
                <a:gd name="connsiteY9" fmla="*/ 1989696 h 3537972"/>
                <a:gd name="connsiteX10" fmla="*/ 662940 w 2423160"/>
                <a:gd name="connsiteY10" fmla="*/ 2203056 h 3537972"/>
                <a:gd name="connsiteX11" fmla="*/ 807720 w 2423160"/>
                <a:gd name="connsiteY11" fmla="*/ 2385936 h 3537972"/>
                <a:gd name="connsiteX12" fmla="*/ 1066800 w 2423160"/>
                <a:gd name="connsiteY12" fmla="*/ 2637396 h 3537972"/>
                <a:gd name="connsiteX13" fmla="*/ 1219200 w 2423160"/>
                <a:gd name="connsiteY13" fmla="*/ 2904096 h 3537972"/>
                <a:gd name="connsiteX14" fmla="*/ 1333500 w 2423160"/>
                <a:gd name="connsiteY14" fmla="*/ 3208896 h 3537972"/>
                <a:gd name="connsiteX15" fmla="*/ 1493520 w 2423160"/>
                <a:gd name="connsiteY15" fmla="*/ 3483216 h 3537972"/>
                <a:gd name="connsiteX16" fmla="*/ 1722120 w 2423160"/>
                <a:gd name="connsiteY16" fmla="*/ 3498456 h 3537972"/>
                <a:gd name="connsiteX17" fmla="*/ 1859280 w 2423160"/>
                <a:gd name="connsiteY17" fmla="*/ 3086976 h 3537972"/>
                <a:gd name="connsiteX18" fmla="*/ 1821180 w 2423160"/>
                <a:gd name="connsiteY18" fmla="*/ 2713596 h 3537972"/>
                <a:gd name="connsiteX19" fmla="*/ 1988820 w 2423160"/>
                <a:gd name="connsiteY19" fmla="*/ 2225916 h 3537972"/>
                <a:gd name="connsiteX20" fmla="*/ 2194560 w 2423160"/>
                <a:gd name="connsiteY20" fmla="*/ 1997316 h 3537972"/>
                <a:gd name="connsiteX21" fmla="*/ 2308860 w 2423160"/>
                <a:gd name="connsiteY21" fmla="*/ 1555356 h 3537972"/>
                <a:gd name="connsiteX22" fmla="*/ 2423160 w 2423160"/>
                <a:gd name="connsiteY22" fmla="*/ 1136256 h 3537972"/>
                <a:gd name="connsiteX23" fmla="*/ 2308860 w 2423160"/>
                <a:gd name="connsiteY23" fmla="*/ 861936 h 3537972"/>
                <a:gd name="connsiteX24" fmla="*/ 1668780 w 2423160"/>
                <a:gd name="connsiteY24" fmla="*/ 656196 h 3537972"/>
                <a:gd name="connsiteX25" fmla="*/ 1493520 w 2423160"/>
                <a:gd name="connsiteY25" fmla="*/ 541896 h 3537972"/>
                <a:gd name="connsiteX26" fmla="*/ 1463040 w 2423160"/>
                <a:gd name="connsiteY26" fmla="*/ 305676 h 3537972"/>
                <a:gd name="connsiteX27" fmla="*/ 1409700 w 2423160"/>
                <a:gd name="connsiteY27" fmla="*/ 153276 h 3537972"/>
                <a:gd name="connsiteX28" fmla="*/ 1325880 w 2423160"/>
                <a:gd name="connsiteY28" fmla="*/ 122796 h 3537972"/>
                <a:gd name="connsiteX0" fmla="*/ 1325880 w 2423160"/>
                <a:gd name="connsiteY0" fmla="*/ 122796 h 3537972"/>
                <a:gd name="connsiteX1" fmla="*/ 1036320 w 2423160"/>
                <a:gd name="connsiteY1" fmla="*/ 8496 h 3537972"/>
                <a:gd name="connsiteX2" fmla="*/ 787241 w 2423160"/>
                <a:gd name="connsiteY2" fmla="*/ 43262 h 3537972"/>
                <a:gd name="connsiteX3" fmla="*/ 678180 w 2423160"/>
                <a:gd name="connsiteY3" fmla="*/ 298056 h 3537972"/>
                <a:gd name="connsiteX4" fmla="*/ 617220 w 2423160"/>
                <a:gd name="connsiteY4" fmla="*/ 549516 h 3537972"/>
                <a:gd name="connsiteX5" fmla="*/ 518160 w 2423160"/>
                <a:gd name="connsiteY5" fmla="*/ 877176 h 3537972"/>
                <a:gd name="connsiteX6" fmla="*/ 281940 w 2423160"/>
                <a:gd name="connsiteY6" fmla="*/ 1181976 h 3537972"/>
                <a:gd name="connsiteX7" fmla="*/ 0 w 2423160"/>
                <a:gd name="connsiteY7" fmla="*/ 1517256 h 3537972"/>
                <a:gd name="connsiteX8" fmla="*/ 15240 w 2423160"/>
                <a:gd name="connsiteY8" fmla="*/ 1791576 h 3537972"/>
                <a:gd name="connsiteX9" fmla="*/ 220980 w 2423160"/>
                <a:gd name="connsiteY9" fmla="*/ 1989696 h 3537972"/>
                <a:gd name="connsiteX10" fmla="*/ 662940 w 2423160"/>
                <a:gd name="connsiteY10" fmla="*/ 2203056 h 3537972"/>
                <a:gd name="connsiteX11" fmla="*/ 807720 w 2423160"/>
                <a:gd name="connsiteY11" fmla="*/ 2385936 h 3537972"/>
                <a:gd name="connsiteX12" fmla="*/ 1066800 w 2423160"/>
                <a:gd name="connsiteY12" fmla="*/ 2637396 h 3537972"/>
                <a:gd name="connsiteX13" fmla="*/ 1219200 w 2423160"/>
                <a:gd name="connsiteY13" fmla="*/ 2904096 h 3537972"/>
                <a:gd name="connsiteX14" fmla="*/ 1333500 w 2423160"/>
                <a:gd name="connsiteY14" fmla="*/ 3208896 h 3537972"/>
                <a:gd name="connsiteX15" fmla="*/ 1493520 w 2423160"/>
                <a:gd name="connsiteY15" fmla="*/ 3483216 h 3537972"/>
                <a:gd name="connsiteX16" fmla="*/ 1722120 w 2423160"/>
                <a:gd name="connsiteY16" fmla="*/ 3498456 h 3537972"/>
                <a:gd name="connsiteX17" fmla="*/ 1859280 w 2423160"/>
                <a:gd name="connsiteY17" fmla="*/ 3086976 h 3537972"/>
                <a:gd name="connsiteX18" fmla="*/ 1821180 w 2423160"/>
                <a:gd name="connsiteY18" fmla="*/ 2713596 h 3537972"/>
                <a:gd name="connsiteX19" fmla="*/ 1988820 w 2423160"/>
                <a:gd name="connsiteY19" fmla="*/ 2225916 h 3537972"/>
                <a:gd name="connsiteX20" fmla="*/ 2194560 w 2423160"/>
                <a:gd name="connsiteY20" fmla="*/ 1997316 h 3537972"/>
                <a:gd name="connsiteX21" fmla="*/ 2308860 w 2423160"/>
                <a:gd name="connsiteY21" fmla="*/ 1555356 h 3537972"/>
                <a:gd name="connsiteX22" fmla="*/ 2423160 w 2423160"/>
                <a:gd name="connsiteY22" fmla="*/ 1136256 h 3537972"/>
                <a:gd name="connsiteX23" fmla="*/ 2308860 w 2423160"/>
                <a:gd name="connsiteY23" fmla="*/ 861936 h 3537972"/>
                <a:gd name="connsiteX24" fmla="*/ 1668780 w 2423160"/>
                <a:gd name="connsiteY24" fmla="*/ 656196 h 3537972"/>
                <a:gd name="connsiteX25" fmla="*/ 1493520 w 2423160"/>
                <a:gd name="connsiteY25" fmla="*/ 541896 h 3537972"/>
                <a:gd name="connsiteX26" fmla="*/ 1463040 w 2423160"/>
                <a:gd name="connsiteY26" fmla="*/ 305676 h 3537972"/>
                <a:gd name="connsiteX27" fmla="*/ 1409700 w 2423160"/>
                <a:gd name="connsiteY27" fmla="*/ 153276 h 3537972"/>
                <a:gd name="connsiteX28" fmla="*/ 1325880 w 2423160"/>
                <a:gd name="connsiteY28" fmla="*/ 122796 h 3537972"/>
                <a:gd name="connsiteX0" fmla="*/ 1409700 w 2423160"/>
                <a:gd name="connsiteY0" fmla="*/ 154650 h 3539346"/>
                <a:gd name="connsiteX1" fmla="*/ 1036320 w 2423160"/>
                <a:gd name="connsiteY1" fmla="*/ 9870 h 3539346"/>
                <a:gd name="connsiteX2" fmla="*/ 787241 w 2423160"/>
                <a:gd name="connsiteY2" fmla="*/ 44636 h 3539346"/>
                <a:gd name="connsiteX3" fmla="*/ 678180 w 2423160"/>
                <a:gd name="connsiteY3" fmla="*/ 299430 h 3539346"/>
                <a:gd name="connsiteX4" fmla="*/ 617220 w 2423160"/>
                <a:gd name="connsiteY4" fmla="*/ 550890 h 3539346"/>
                <a:gd name="connsiteX5" fmla="*/ 518160 w 2423160"/>
                <a:gd name="connsiteY5" fmla="*/ 878550 h 3539346"/>
                <a:gd name="connsiteX6" fmla="*/ 281940 w 2423160"/>
                <a:gd name="connsiteY6" fmla="*/ 1183350 h 3539346"/>
                <a:gd name="connsiteX7" fmla="*/ 0 w 2423160"/>
                <a:gd name="connsiteY7" fmla="*/ 1518630 h 3539346"/>
                <a:gd name="connsiteX8" fmla="*/ 15240 w 2423160"/>
                <a:gd name="connsiteY8" fmla="*/ 1792950 h 3539346"/>
                <a:gd name="connsiteX9" fmla="*/ 220980 w 2423160"/>
                <a:gd name="connsiteY9" fmla="*/ 1991070 h 3539346"/>
                <a:gd name="connsiteX10" fmla="*/ 662940 w 2423160"/>
                <a:gd name="connsiteY10" fmla="*/ 2204430 h 3539346"/>
                <a:gd name="connsiteX11" fmla="*/ 807720 w 2423160"/>
                <a:gd name="connsiteY11" fmla="*/ 2387310 h 3539346"/>
                <a:gd name="connsiteX12" fmla="*/ 1066800 w 2423160"/>
                <a:gd name="connsiteY12" fmla="*/ 2638770 h 3539346"/>
                <a:gd name="connsiteX13" fmla="*/ 1219200 w 2423160"/>
                <a:gd name="connsiteY13" fmla="*/ 2905470 h 3539346"/>
                <a:gd name="connsiteX14" fmla="*/ 1333500 w 2423160"/>
                <a:gd name="connsiteY14" fmla="*/ 3210270 h 3539346"/>
                <a:gd name="connsiteX15" fmla="*/ 1493520 w 2423160"/>
                <a:gd name="connsiteY15" fmla="*/ 3484590 h 3539346"/>
                <a:gd name="connsiteX16" fmla="*/ 1722120 w 2423160"/>
                <a:gd name="connsiteY16" fmla="*/ 3499830 h 3539346"/>
                <a:gd name="connsiteX17" fmla="*/ 1859280 w 2423160"/>
                <a:gd name="connsiteY17" fmla="*/ 3088350 h 3539346"/>
                <a:gd name="connsiteX18" fmla="*/ 1821180 w 2423160"/>
                <a:gd name="connsiteY18" fmla="*/ 2714970 h 3539346"/>
                <a:gd name="connsiteX19" fmla="*/ 1988820 w 2423160"/>
                <a:gd name="connsiteY19" fmla="*/ 2227290 h 3539346"/>
                <a:gd name="connsiteX20" fmla="*/ 2194560 w 2423160"/>
                <a:gd name="connsiteY20" fmla="*/ 1998690 h 3539346"/>
                <a:gd name="connsiteX21" fmla="*/ 2308860 w 2423160"/>
                <a:gd name="connsiteY21" fmla="*/ 1556730 h 3539346"/>
                <a:gd name="connsiteX22" fmla="*/ 2423160 w 2423160"/>
                <a:gd name="connsiteY22" fmla="*/ 1137630 h 3539346"/>
                <a:gd name="connsiteX23" fmla="*/ 2308860 w 2423160"/>
                <a:gd name="connsiteY23" fmla="*/ 863310 h 3539346"/>
                <a:gd name="connsiteX24" fmla="*/ 1668780 w 2423160"/>
                <a:gd name="connsiteY24" fmla="*/ 657570 h 3539346"/>
                <a:gd name="connsiteX25" fmla="*/ 1493520 w 2423160"/>
                <a:gd name="connsiteY25" fmla="*/ 543270 h 3539346"/>
                <a:gd name="connsiteX26" fmla="*/ 1463040 w 2423160"/>
                <a:gd name="connsiteY26" fmla="*/ 307050 h 3539346"/>
                <a:gd name="connsiteX27" fmla="*/ 1409700 w 2423160"/>
                <a:gd name="connsiteY27" fmla="*/ 154650 h 3539346"/>
                <a:gd name="connsiteX0" fmla="*/ 1407319 w 2423160"/>
                <a:gd name="connsiteY0" fmla="*/ 137981 h 3539346"/>
                <a:gd name="connsiteX1" fmla="*/ 1036320 w 2423160"/>
                <a:gd name="connsiteY1" fmla="*/ 9870 h 3539346"/>
                <a:gd name="connsiteX2" fmla="*/ 787241 w 2423160"/>
                <a:gd name="connsiteY2" fmla="*/ 44636 h 3539346"/>
                <a:gd name="connsiteX3" fmla="*/ 678180 w 2423160"/>
                <a:gd name="connsiteY3" fmla="*/ 299430 h 3539346"/>
                <a:gd name="connsiteX4" fmla="*/ 617220 w 2423160"/>
                <a:gd name="connsiteY4" fmla="*/ 550890 h 3539346"/>
                <a:gd name="connsiteX5" fmla="*/ 518160 w 2423160"/>
                <a:gd name="connsiteY5" fmla="*/ 878550 h 3539346"/>
                <a:gd name="connsiteX6" fmla="*/ 281940 w 2423160"/>
                <a:gd name="connsiteY6" fmla="*/ 1183350 h 3539346"/>
                <a:gd name="connsiteX7" fmla="*/ 0 w 2423160"/>
                <a:gd name="connsiteY7" fmla="*/ 1518630 h 3539346"/>
                <a:gd name="connsiteX8" fmla="*/ 15240 w 2423160"/>
                <a:gd name="connsiteY8" fmla="*/ 1792950 h 3539346"/>
                <a:gd name="connsiteX9" fmla="*/ 220980 w 2423160"/>
                <a:gd name="connsiteY9" fmla="*/ 1991070 h 3539346"/>
                <a:gd name="connsiteX10" fmla="*/ 662940 w 2423160"/>
                <a:gd name="connsiteY10" fmla="*/ 2204430 h 3539346"/>
                <a:gd name="connsiteX11" fmla="*/ 807720 w 2423160"/>
                <a:gd name="connsiteY11" fmla="*/ 2387310 h 3539346"/>
                <a:gd name="connsiteX12" fmla="*/ 1066800 w 2423160"/>
                <a:gd name="connsiteY12" fmla="*/ 2638770 h 3539346"/>
                <a:gd name="connsiteX13" fmla="*/ 1219200 w 2423160"/>
                <a:gd name="connsiteY13" fmla="*/ 2905470 h 3539346"/>
                <a:gd name="connsiteX14" fmla="*/ 1333500 w 2423160"/>
                <a:gd name="connsiteY14" fmla="*/ 3210270 h 3539346"/>
                <a:gd name="connsiteX15" fmla="*/ 1493520 w 2423160"/>
                <a:gd name="connsiteY15" fmla="*/ 3484590 h 3539346"/>
                <a:gd name="connsiteX16" fmla="*/ 1722120 w 2423160"/>
                <a:gd name="connsiteY16" fmla="*/ 3499830 h 3539346"/>
                <a:gd name="connsiteX17" fmla="*/ 1859280 w 2423160"/>
                <a:gd name="connsiteY17" fmla="*/ 3088350 h 3539346"/>
                <a:gd name="connsiteX18" fmla="*/ 1821180 w 2423160"/>
                <a:gd name="connsiteY18" fmla="*/ 2714970 h 3539346"/>
                <a:gd name="connsiteX19" fmla="*/ 1988820 w 2423160"/>
                <a:gd name="connsiteY19" fmla="*/ 2227290 h 3539346"/>
                <a:gd name="connsiteX20" fmla="*/ 2194560 w 2423160"/>
                <a:gd name="connsiteY20" fmla="*/ 1998690 h 3539346"/>
                <a:gd name="connsiteX21" fmla="*/ 2308860 w 2423160"/>
                <a:gd name="connsiteY21" fmla="*/ 1556730 h 3539346"/>
                <a:gd name="connsiteX22" fmla="*/ 2423160 w 2423160"/>
                <a:gd name="connsiteY22" fmla="*/ 1137630 h 3539346"/>
                <a:gd name="connsiteX23" fmla="*/ 2308860 w 2423160"/>
                <a:gd name="connsiteY23" fmla="*/ 863310 h 3539346"/>
                <a:gd name="connsiteX24" fmla="*/ 1668780 w 2423160"/>
                <a:gd name="connsiteY24" fmla="*/ 657570 h 3539346"/>
                <a:gd name="connsiteX25" fmla="*/ 1493520 w 2423160"/>
                <a:gd name="connsiteY25" fmla="*/ 543270 h 3539346"/>
                <a:gd name="connsiteX26" fmla="*/ 1463040 w 2423160"/>
                <a:gd name="connsiteY26" fmla="*/ 307050 h 3539346"/>
                <a:gd name="connsiteX27" fmla="*/ 1407319 w 2423160"/>
                <a:gd name="connsiteY27" fmla="*/ 137981 h 3539346"/>
                <a:gd name="connsiteX0" fmla="*/ 1407319 w 2423160"/>
                <a:gd name="connsiteY0" fmla="*/ 137981 h 3539346"/>
                <a:gd name="connsiteX1" fmla="*/ 1036320 w 2423160"/>
                <a:gd name="connsiteY1" fmla="*/ 9870 h 3539346"/>
                <a:gd name="connsiteX2" fmla="*/ 787241 w 2423160"/>
                <a:gd name="connsiteY2" fmla="*/ 44636 h 3539346"/>
                <a:gd name="connsiteX3" fmla="*/ 678180 w 2423160"/>
                <a:gd name="connsiteY3" fmla="*/ 299430 h 3539346"/>
                <a:gd name="connsiteX4" fmla="*/ 617220 w 2423160"/>
                <a:gd name="connsiteY4" fmla="*/ 550890 h 3539346"/>
                <a:gd name="connsiteX5" fmla="*/ 518160 w 2423160"/>
                <a:gd name="connsiteY5" fmla="*/ 878550 h 3539346"/>
                <a:gd name="connsiteX6" fmla="*/ 281940 w 2423160"/>
                <a:gd name="connsiteY6" fmla="*/ 1183350 h 3539346"/>
                <a:gd name="connsiteX7" fmla="*/ 0 w 2423160"/>
                <a:gd name="connsiteY7" fmla="*/ 1518630 h 3539346"/>
                <a:gd name="connsiteX8" fmla="*/ 15240 w 2423160"/>
                <a:gd name="connsiteY8" fmla="*/ 1792950 h 3539346"/>
                <a:gd name="connsiteX9" fmla="*/ 220980 w 2423160"/>
                <a:gd name="connsiteY9" fmla="*/ 1991070 h 3539346"/>
                <a:gd name="connsiteX10" fmla="*/ 662940 w 2423160"/>
                <a:gd name="connsiteY10" fmla="*/ 2204430 h 3539346"/>
                <a:gd name="connsiteX11" fmla="*/ 807720 w 2423160"/>
                <a:gd name="connsiteY11" fmla="*/ 2387310 h 3539346"/>
                <a:gd name="connsiteX12" fmla="*/ 1066800 w 2423160"/>
                <a:gd name="connsiteY12" fmla="*/ 2638770 h 3539346"/>
                <a:gd name="connsiteX13" fmla="*/ 1219200 w 2423160"/>
                <a:gd name="connsiteY13" fmla="*/ 2905470 h 3539346"/>
                <a:gd name="connsiteX14" fmla="*/ 1333500 w 2423160"/>
                <a:gd name="connsiteY14" fmla="*/ 3210270 h 3539346"/>
                <a:gd name="connsiteX15" fmla="*/ 1493520 w 2423160"/>
                <a:gd name="connsiteY15" fmla="*/ 3484590 h 3539346"/>
                <a:gd name="connsiteX16" fmla="*/ 1722120 w 2423160"/>
                <a:gd name="connsiteY16" fmla="*/ 3499830 h 3539346"/>
                <a:gd name="connsiteX17" fmla="*/ 1859280 w 2423160"/>
                <a:gd name="connsiteY17" fmla="*/ 3088350 h 3539346"/>
                <a:gd name="connsiteX18" fmla="*/ 1821180 w 2423160"/>
                <a:gd name="connsiteY18" fmla="*/ 2714970 h 3539346"/>
                <a:gd name="connsiteX19" fmla="*/ 1988820 w 2423160"/>
                <a:gd name="connsiteY19" fmla="*/ 2227290 h 3539346"/>
                <a:gd name="connsiteX20" fmla="*/ 2194560 w 2423160"/>
                <a:gd name="connsiteY20" fmla="*/ 1998690 h 3539346"/>
                <a:gd name="connsiteX21" fmla="*/ 2308860 w 2423160"/>
                <a:gd name="connsiteY21" fmla="*/ 1556730 h 3539346"/>
                <a:gd name="connsiteX22" fmla="*/ 2423160 w 2423160"/>
                <a:gd name="connsiteY22" fmla="*/ 1137630 h 3539346"/>
                <a:gd name="connsiteX23" fmla="*/ 2308860 w 2423160"/>
                <a:gd name="connsiteY23" fmla="*/ 863310 h 3539346"/>
                <a:gd name="connsiteX24" fmla="*/ 1668780 w 2423160"/>
                <a:gd name="connsiteY24" fmla="*/ 657570 h 3539346"/>
                <a:gd name="connsiteX25" fmla="*/ 1493520 w 2423160"/>
                <a:gd name="connsiteY25" fmla="*/ 543270 h 3539346"/>
                <a:gd name="connsiteX26" fmla="*/ 1463040 w 2423160"/>
                <a:gd name="connsiteY26" fmla="*/ 307050 h 3539346"/>
                <a:gd name="connsiteX27" fmla="*/ 1407319 w 2423160"/>
                <a:gd name="connsiteY27" fmla="*/ 137981 h 3539346"/>
                <a:gd name="connsiteX0" fmla="*/ 1407319 w 2423430"/>
                <a:gd name="connsiteY0" fmla="*/ 137981 h 3539346"/>
                <a:gd name="connsiteX1" fmla="*/ 1036320 w 2423430"/>
                <a:gd name="connsiteY1" fmla="*/ 9870 h 3539346"/>
                <a:gd name="connsiteX2" fmla="*/ 787241 w 2423430"/>
                <a:gd name="connsiteY2" fmla="*/ 44636 h 3539346"/>
                <a:gd name="connsiteX3" fmla="*/ 678180 w 2423430"/>
                <a:gd name="connsiteY3" fmla="*/ 299430 h 3539346"/>
                <a:gd name="connsiteX4" fmla="*/ 617220 w 2423430"/>
                <a:gd name="connsiteY4" fmla="*/ 550890 h 3539346"/>
                <a:gd name="connsiteX5" fmla="*/ 518160 w 2423430"/>
                <a:gd name="connsiteY5" fmla="*/ 878550 h 3539346"/>
                <a:gd name="connsiteX6" fmla="*/ 281940 w 2423430"/>
                <a:gd name="connsiteY6" fmla="*/ 1183350 h 3539346"/>
                <a:gd name="connsiteX7" fmla="*/ 0 w 2423430"/>
                <a:gd name="connsiteY7" fmla="*/ 1518630 h 3539346"/>
                <a:gd name="connsiteX8" fmla="*/ 15240 w 2423430"/>
                <a:gd name="connsiteY8" fmla="*/ 1792950 h 3539346"/>
                <a:gd name="connsiteX9" fmla="*/ 220980 w 2423430"/>
                <a:gd name="connsiteY9" fmla="*/ 1991070 h 3539346"/>
                <a:gd name="connsiteX10" fmla="*/ 662940 w 2423430"/>
                <a:gd name="connsiteY10" fmla="*/ 2204430 h 3539346"/>
                <a:gd name="connsiteX11" fmla="*/ 807720 w 2423430"/>
                <a:gd name="connsiteY11" fmla="*/ 2387310 h 3539346"/>
                <a:gd name="connsiteX12" fmla="*/ 1066800 w 2423430"/>
                <a:gd name="connsiteY12" fmla="*/ 2638770 h 3539346"/>
                <a:gd name="connsiteX13" fmla="*/ 1219200 w 2423430"/>
                <a:gd name="connsiteY13" fmla="*/ 2905470 h 3539346"/>
                <a:gd name="connsiteX14" fmla="*/ 1333500 w 2423430"/>
                <a:gd name="connsiteY14" fmla="*/ 3210270 h 3539346"/>
                <a:gd name="connsiteX15" fmla="*/ 1493520 w 2423430"/>
                <a:gd name="connsiteY15" fmla="*/ 3484590 h 3539346"/>
                <a:gd name="connsiteX16" fmla="*/ 1722120 w 2423430"/>
                <a:gd name="connsiteY16" fmla="*/ 3499830 h 3539346"/>
                <a:gd name="connsiteX17" fmla="*/ 1859280 w 2423430"/>
                <a:gd name="connsiteY17" fmla="*/ 3088350 h 3539346"/>
                <a:gd name="connsiteX18" fmla="*/ 1821180 w 2423430"/>
                <a:gd name="connsiteY18" fmla="*/ 2714970 h 3539346"/>
                <a:gd name="connsiteX19" fmla="*/ 1988820 w 2423430"/>
                <a:gd name="connsiteY19" fmla="*/ 2227290 h 3539346"/>
                <a:gd name="connsiteX20" fmla="*/ 2194560 w 2423430"/>
                <a:gd name="connsiteY20" fmla="*/ 1998690 h 3539346"/>
                <a:gd name="connsiteX21" fmla="*/ 2308860 w 2423430"/>
                <a:gd name="connsiteY21" fmla="*/ 1556730 h 3539346"/>
                <a:gd name="connsiteX22" fmla="*/ 2423160 w 2423430"/>
                <a:gd name="connsiteY22" fmla="*/ 1137630 h 3539346"/>
                <a:gd name="connsiteX23" fmla="*/ 2308860 w 2423430"/>
                <a:gd name="connsiteY23" fmla="*/ 863310 h 3539346"/>
                <a:gd name="connsiteX24" fmla="*/ 1668780 w 2423430"/>
                <a:gd name="connsiteY24" fmla="*/ 657570 h 3539346"/>
                <a:gd name="connsiteX25" fmla="*/ 1493520 w 2423430"/>
                <a:gd name="connsiteY25" fmla="*/ 543270 h 3539346"/>
                <a:gd name="connsiteX26" fmla="*/ 1463040 w 2423430"/>
                <a:gd name="connsiteY26" fmla="*/ 307050 h 3539346"/>
                <a:gd name="connsiteX27" fmla="*/ 1407319 w 2423430"/>
                <a:gd name="connsiteY27" fmla="*/ 137981 h 3539346"/>
                <a:gd name="connsiteX0" fmla="*/ 1407319 w 2423303"/>
                <a:gd name="connsiteY0" fmla="*/ 137981 h 3539346"/>
                <a:gd name="connsiteX1" fmla="*/ 1036320 w 2423303"/>
                <a:gd name="connsiteY1" fmla="*/ 9870 h 3539346"/>
                <a:gd name="connsiteX2" fmla="*/ 787241 w 2423303"/>
                <a:gd name="connsiteY2" fmla="*/ 44636 h 3539346"/>
                <a:gd name="connsiteX3" fmla="*/ 678180 w 2423303"/>
                <a:gd name="connsiteY3" fmla="*/ 299430 h 3539346"/>
                <a:gd name="connsiteX4" fmla="*/ 617220 w 2423303"/>
                <a:gd name="connsiteY4" fmla="*/ 550890 h 3539346"/>
                <a:gd name="connsiteX5" fmla="*/ 518160 w 2423303"/>
                <a:gd name="connsiteY5" fmla="*/ 878550 h 3539346"/>
                <a:gd name="connsiteX6" fmla="*/ 281940 w 2423303"/>
                <a:gd name="connsiteY6" fmla="*/ 1183350 h 3539346"/>
                <a:gd name="connsiteX7" fmla="*/ 0 w 2423303"/>
                <a:gd name="connsiteY7" fmla="*/ 1518630 h 3539346"/>
                <a:gd name="connsiteX8" fmla="*/ 15240 w 2423303"/>
                <a:gd name="connsiteY8" fmla="*/ 1792950 h 3539346"/>
                <a:gd name="connsiteX9" fmla="*/ 220980 w 2423303"/>
                <a:gd name="connsiteY9" fmla="*/ 1991070 h 3539346"/>
                <a:gd name="connsiteX10" fmla="*/ 662940 w 2423303"/>
                <a:gd name="connsiteY10" fmla="*/ 2204430 h 3539346"/>
                <a:gd name="connsiteX11" fmla="*/ 807720 w 2423303"/>
                <a:gd name="connsiteY11" fmla="*/ 2387310 h 3539346"/>
                <a:gd name="connsiteX12" fmla="*/ 1066800 w 2423303"/>
                <a:gd name="connsiteY12" fmla="*/ 2638770 h 3539346"/>
                <a:gd name="connsiteX13" fmla="*/ 1219200 w 2423303"/>
                <a:gd name="connsiteY13" fmla="*/ 2905470 h 3539346"/>
                <a:gd name="connsiteX14" fmla="*/ 1333500 w 2423303"/>
                <a:gd name="connsiteY14" fmla="*/ 3210270 h 3539346"/>
                <a:gd name="connsiteX15" fmla="*/ 1493520 w 2423303"/>
                <a:gd name="connsiteY15" fmla="*/ 3484590 h 3539346"/>
                <a:gd name="connsiteX16" fmla="*/ 1722120 w 2423303"/>
                <a:gd name="connsiteY16" fmla="*/ 3499830 h 3539346"/>
                <a:gd name="connsiteX17" fmla="*/ 1859280 w 2423303"/>
                <a:gd name="connsiteY17" fmla="*/ 3088350 h 3539346"/>
                <a:gd name="connsiteX18" fmla="*/ 1821180 w 2423303"/>
                <a:gd name="connsiteY18" fmla="*/ 2714970 h 3539346"/>
                <a:gd name="connsiteX19" fmla="*/ 1988820 w 2423303"/>
                <a:gd name="connsiteY19" fmla="*/ 2227290 h 3539346"/>
                <a:gd name="connsiteX20" fmla="*/ 2194560 w 2423303"/>
                <a:gd name="connsiteY20" fmla="*/ 1998690 h 3539346"/>
                <a:gd name="connsiteX21" fmla="*/ 2308860 w 2423303"/>
                <a:gd name="connsiteY21" fmla="*/ 1556730 h 3539346"/>
                <a:gd name="connsiteX22" fmla="*/ 2423160 w 2423303"/>
                <a:gd name="connsiteY22" fmla="*/ 1137630 h 3539346"/>
                <a:gd name="connsiteX23" fmla="*/ 2306479 w 2423303"/>
                <a:gd name="connsiteY23" fmla="*/ 908553 h 3539346"/>
                <a:gd name="connsiteX24" fmla="*/ 1668780 w 2423303"/>
                <a:gd name="connsiteY24" fmla="*/ 657570 h 3539346"/>
                <a:gd name="connsiteX25" fmla="*/ 1493520 w 2423303"/>
                <a:gd name="connsiteY25" fmla="*/ 543270 h 3539346"/>
                <a:gd name="connsiteX26" fmla="*/ 1463040 w 2423303"/>
                <a:gd name="connsiteY26" fmla="*/ 307050 h 3539346"/>
                <a:gd name="connsiteX27" fmla="*/ 1407319 w 2423303"/>
                <a:gd name="connsiteY27" fmla="*/ 137981 h 3539346"/>
                <a:gd name="connsiteX0" fmla="*/ 1407319 w 2423303"/>
                <a:gd name="connsiteY0" fmla="*/ 137981 h 3539346"/>
                <a:gd name="connsiteX1" fmla="*/ 1036320 w 2423303"/>
                <a:gd name="connsiteY1" fmla="*/ 9870 h 3539346"/>
                <a:gd name="connsiteX2" fmla="*/ 787241 w 2423303"/>
                <a:gd name="connsiteY2" fmla="*/ 44636 h 3539346"/>
                <a:gd name="connsiteX3" fmla="*/ 678180 w 2423303"/>
                <a:gd name="connsiteY3" fmla="*/ 299430 h 3539346"/>
                <a:gd name="connsiteX4" fmla="*/ 617220 w 2423303"/>
                <a:gd name="connsiteY4" fmla="*/ 550890 h 3539346"/>
                <a:gd name="connsiteX5" fmla="*/ 518160 w 2423303"/>
                <a:gd name="connsiteY5" fmla="*/ 878550 h 3539346"/>
                <a:gd name="connsiteX6" fmla="*/ 281940 w 2423303"/>
                <a:gd name="connsiteY6" fmla="*/ 1183350 h 3539346"/>
                <a:gd name="connsiteX7" fmla="*/ 0 w 2423303"/>
                <a:gd name="connsiteY7" fmla="*/ 1518630 h 3539346"/>
                <a:gd name="connsiteX8" fmla="*/ 15240 w 2423303"/>
                <a:gd name="connsiteY8" fmla="*/ 1792950 h 3539346"/>
                <a:gd name="connsiteX9" fmla="*/ 220980 w 2423303"/>
                <a:gd name="connsiteY9" fmla="*/ 1991070 h 3539346"/>
                <a:gd name="connsiteX10" fmla="*/ 662940 w 2423303"/>
                <a:gd name="connsiteY10" fmla="*/ 2204430 h 3539346"/>
                <a:gd name="connsiteX11" fmla="*/ 807720 w 2423303"/>
                <a:gd name="connsiteY11" fmla="*/ 2387310 h 3539346"/>
                <a:gd name="connsiteX12" fmla="*/ 1066800 w 2423303"/>
                <a:gd name="connsiteY12" fmla="*/ 2638770 h 3539346"/>
                <a:gd name="connsiteX13" fmla="*/ 1219200 w 2423303"/>
                <a:gd name="connsiteY13" fmla="*/ 2905470 h 3539346"/>
                <a:gd name="connsiteX14" fmla="*/ 1333500 w 2423303"/>
                <a:gd name="connsiteY14" fmla="*/ 3210270 h 3539346"/>
                <a:gd name="connsiteX15" fmla="*/ 1493520 w 2423303"/>
                <a:gd name="connsiteY15" fmla="*/ 3484590 h 3539346"/>
                <a:gd name="connsiteX16" fmla="*/ 1722120 w 2423303"/>
                <a:gd name="connsiteY16" fmla="*/ 3499830 h 3539346"/>
                <a:gd name="connsiteX17" fmla="*/ 1859280 w 2423303"/>
                <a:gd name="connsiteY17" fmla="*/ 3088350 h 3539346"/>
                <a:gd name="connsiteX18" fmla="*/ 1821180 w 2423303"/>
                <a:gd name="connsiteY18" fmla="*/ 2714970 h 3539346"/>
                <a:gd name="connsiteX19" fmla="*/ 1988820 w 2423303"/>
                <a:gd name="connsiteY19" fmla="*/ 2227290 h 3539346"/>
                <a:gd name="connsiteX20" fmla="*/ 2194560 w 2423303"/>
                <a:gd name="connsiteY20" fmla="*/ 1998690 h 3539346"/>
                <a:gd name="connsiteX21" fmla="*/ 2308860 w 2423303"/>
                <a:gd name="connsiteY21" fmla="*/ 1556730 h 3539346"/>
                <a:gd name="connsiteX22" fmla="*/ 2423160 w 2423303"/>
                <a:gd name="connsiteY22" fmla="*/ 1137630 h 3539346"/>
                <a:gd name="connsiteX23" fmla="*/ 2306479 w 2423303"/>
                <a:gd name="connsiteY23" fmla="*/ 908553 h 3539346"/>
                <a:gd name="connsiteX24" fmla="*/ 1668780 w 2423303"/>
                <a:gd name="connsiteY24" fmla="*/ 657570 h 3539346"/>
                <a:gd name="connsiteX25" fmla="*/ 1493520 w 2423303"/>
                <a:gd name="connsiteY25" fmla="*/ 543270 h 3539346"/>
                <a:gd name="connsiteX26" fmla="*/ 1463040 w 2423303"/>
                <a:gd name="connsiteY26" fmla="*/ 307050 h 3539346"/>
                <a:gd name="connsiteX27" fmla="*/ 1407319 w 2423303"/>
                <a:gd name="connsiteY27" fmla="*/ 137981 h 3539346"/>
                <a:gd name="connsiteX0" fmla="*/ 1407319 w 2423190"/>
                <a:gd name="connsiteY0" fmla="*/ 137981 h 3539346"/>
                <a:gd name="connsiteX1" fmla="*/ 1036320 w 2423190"/>
                <a:gd name="connsiteY1" fmla="*/ 9870 h 3539346"/>
                <a:gd name="connsiteX2" fmla="*/ 787241 w 2423190"/>
                <a:gd name="connsiteY2" fmla="*/ 44636 h 3539346"/>
                <a:gd name="connsiteX3" fmla="*/ 678180 w 2423190"/>
                <a:gd name="connsiteY3" fmla="*/ 299430 h 3539346"/>
                <a:gd name="connsiteX4" fmla="*/ 617220 w 2423190"/>
                <a:gd name="connsiteY4" fmla="*/ 550890 h 3539346"/>
                <a:gd name="connsiteX5" fmla="*/ 518160 w 2423190"/>
                <a:gd name="connsiteY5" fmla="*/ 878550 h 3539346"/>
                <a:gd name="connsiteX6" fmla="*/ 281940 w 2423190"/>
                <a:gd name="connsiteY6" fmla="*/ 1183350 h 3539346"/>
                <a:gd name="connsiteX7" fmla="*/ 0 w 2423190"/>
                <a:gd name="connsiteY7" fmla="*/ 1518630 h 3539346"/>
                <a:gd name="connsiteX8" fmla="*/ 15240 w 2423190"/>
                <a:gd name="connsiteY8" fmla="*/ 1792950 h 3539346"/>
                <a:gd name="connsiteX9" fmla="*/ 220980 w 2423190"/>
                <a:gd name="connsiteY9" fmla="*/ 1991070 h 3539346"/>
                <a:gd name="connsiteX10" fmla="*/ 662940 w 2423190"/>
                <a:gd name="connsiteY10" fmla="*/ 2204430 h 3539346"/>
                <a:gd name="connsiteX11" fmla="*/ 807720 w 2423190"/>
                <a:gd name="connsiteY11" fmla="*/ 2387310 h 3539346"/>
                <a:gd name="connsiteX12" fmla="*/ 1066800 w 2423190"/>
                <a:gd name="connsiteY12" fmla="*/ 2638770 h 3539346"/>
                <a:gd name="connsiteX13" fmla="*/ 1219200 w 2423190"/>
                <a:gd name="connsiteY13" fmla="*/ 2905470 h 3539346"/>
                <a:gd name="connsiteX14" fmla="*/ 1333500 w 2423190"/>
                <a:gd name="connsiteY14" fmla="*/ 3210270 h 3539346"/>
                <a:gd name="connsiteX15" fmla="*/ 1493520 w 2423190"/>
                <a:gd name="connsiteY15" fmla="*/ 3484590 h 3539346"/>
                <a:gd name="connsiteX16" fmla="*/ 1722120 w 2423190"/>
                <a:gd name="connsiteY16" fmla="*/ 3499830 h 3539346"/>
                <a:gd name="connsiteX17" fmla="*/ 1859280 w 2423190"/>
                <a:gd name="connsiteY17" fmla="*/ 3088350 h 3539346"/>
                <a:gd name="connsiteX18" fmla="*/ 1821180 w 2423190"/>
                <a:gd name="connsiteY18" fmla="*/ 2714970 h 3539346"/>
                <a:gd name="connsiteX19" fmla="*/ 1988820 w 2423190"/>
                <a:gd name="connsiteY19" fmla="*/ 2227290 h 3539346"/>
                <a:gd name="connsiteX20" fmla="*/ 2194560 w 2423190"/>
                <a:gd name="connsiteY20" fmla="*/ 1998690 h 3539346"/>
                <a:gd name="connsiteX21" fmla="*/ 2308860 w 2423190"/>
                <a:gd name="connsiteY21" fmla="*/ 1556730 h 3539346"/>
                <a:gd name="connsiteX22" fmla="*/ 2423160 w 2423190"/>
                <a:gd name="connsiteY22" fmla="*/ 1137630 h 3539346"/>
                <a:gd name="connsiteX23" fmla="*/ 2306479 w 2423190"/>
                <a:gd name="connsiteY23" fmla="*/ 908553 h 3539346"/>
                <a:gd name="connsiteX24" fmla="*/ 1692594 w 2423190"/>
                <a:gd name="connsiteY24" fmla="*/ 685192 h 3539346"/>
                <a:gd name="connsiteX25" fmla="*/ 1668780 w 2423190"/>
                <a:gd name="connsiteY25" fmla="*/ 657570 h 3539346"/>
                <a:gd name="connsiteX26" fmla="*/ 1493520 w 2423190"/>
                <a:gd name="connsiteY26" fmla="*/ 543270 h 3539346"/>
                <a:gd name="connsiteX27" fmla="*/ 1463040 w 2423190"/>
                <a:gd name="connsiteY27" fmla="*/ 307050 h 3539346"/>
                <a:gd name="connsiteX28" fmla="*/ 1407319 w 2423190"/>
                <a:gd name="connsiteY28" fmla="*/ 137981 h 3539346"/>
                <a:gd name="connsiteX0" fmla="*/ 1407319 w 2423190"/>
                <a:gd name="connsiteY0" fmla="*/ 137981 h 3539346"/>
                <a:gd name="connsiteX1" fmla="*/ 1036320 w 2423190"/>
                <a:gd name="connsiteY1" fmla="*/ 9870 h 3539346"/>
                <a:gd name="connsiteX2" fmla="*/ 787241 w 2423190"/>
                <a:gd name="connsiteY2" fmla="*/ 44636 h 3539346"/>
                <a:gd name="connsiteX3" fmla="*/ 678180 w 2423190"/>
                <a:gd name="connsiteY3" fmla="*/ 299430 h 3539346"/>
                <a:gd name="connsiteX4" fmla="*/ 617220 w 2423190"/>
                <a:gd name="connsiteY4" fmla="*/ 550890 h 3539346"/>
                <a:gd name="connsiteX5" fmla="*/ 518160 w 2423190"/>
                <a:gd name="connsiteY5" fmla="*/ 878550 h 3539346"/>
                <a:gd name="connsiteX6" fmla="*/ 281940 w 2423190"/>
                <a:gd name="connsiteY6" fmla="*/ 1183350 h 3539346"/>
                <a:gd name="connsiteX7" fmla="*/ 0 w 2423190"/>
                <a:gd name="connsiteY7" fmla="*/ 1518630 h 3539346"/>
                <a:gd name="connsiteX8" fmla="*/ 15240 w 2423190"/>
                <a:gd name="connsiteY8" fmla="*/ 1792950 h 3539346"/>
                <a:gd name="connsiteX9" fmla="*/ 220980 w 2423190"/>
                <a:gd name="connsiteY9" fmla="*/ 1991070 h 3539346"/>
                <a:gd name="connsiteX10" fmla="*/ 662940 w 2423190"/>
                <a:gd name="connsiteY10" fmla="*/ 2204430 h 3539346"/>
                <a:gd name="connsiteX11" fmla="*/ 807720 w 2423190"/>
                <a:gd name="connsiteY11" fmla="*/ 2387310 h 3539346"/>
                <a:gd name="connsiteX12" fmla="*/ 1066800 w 2423190"/>
                <a:gd name="connsiteY12" fmla="*/ 2638770 h 3539346"/>
                <a:gd name="connsiteX13" fmla="*/ 1219200 w 2423190"/>
                <a:gd name="connsiteY13" fmla="*/ 2905470 h 3539346"/>
                <a:gd name="connsiteX14" fmla="*/ 1333500 w 2423190"/>
                <a:gd name="connsiteY14" fmla="*/ 3210270 h 3539346"/>
                <a:gd name="connsiteX15" fmla="*/ 1493520 w 2423190"/>
                <a:gd name="connsiteY15" fmla="*/ 3484590 h 3539346"/>
                <a:gd name="connsiteX16" fmla="*/ 1722120 w 2423190"/>
                <a:gd name="connsiteY16" fmla="*/ 3499830 h 3539346"/>
                <a:gd name="connsiteX17" fmla="*/ 1859280 w 2423190"/>
                <a:gd name="connsiteY17" fmla="*/ 3088350 h 3539346"/>
                <a:gd name="connsiteX18" fmla="*/ 1821180 w 2423190"/>
                <a:gd name="connsiteY18" fmla="*/ 2714970 h 3539346"/>
                <a:gd name="connsiteX19" fmla="*/ 1988820 w 2423190"/>
                <a:gd name="connsiteY19" fmla="*/ 2227290 h 3539346"/>
                <a:gd name="connsiteX20" fmla="*/ 2194560 w 2423190"/>
                <a:gd name="connsiteY20" fmla="*/ 1998690 h 3539346"/>
                <a:gd name="connsiteX21" fmla="*/ 2308860 w 2423190"/>
                <a:gd name="connsiteY21" fmla="*/ 1556730 h 3539346"/>
                <a:gd name="connsiteX22" fmla="*/ 2423160 w 2423190"/>
                <a:gd name="connsiteY22" fmla="*/ 1137630 h 3539346"/>
                <a:gd name="connsiteX23" fmla="*/ 2306479 w 2423190"/>
                <a:gd name="connsiteY23" fmla="*/ 908553 h 3539346"/>
                <a:gd name="connsiteX24" fmla="*/ 1692594 w 2423190"/>
                <a:gd name="connsiteY24" fmla="*/ 685192 h 3539346"/>
                <a:gd name="connsiteX25" fmla="*/ 1493520 w 2423190"/>
                <a:gd name="connsiteY25" fmla="*/ 543270 h 3539346"/>
                <a:gd name="connsiteX26" fmla="*/ 1463040 w 2423190"/>
                <a:gd name="connsiteY26" fmla="*/ 307050 h 3539346"/>
                <a:gd name="connsiteX27" fmla="*/ 1407319 w 2423190"/>
                <a:gd name="connsiteY27" fmla="*/ 137981 h 3539346"/>
                <a:gd name="connsiteX0" fmla="*/ 1407319 w 2423190"/>
                <a:gd name="connsiteY0" fmla="*/ 137981 h 3539346"/>
                <a:gd name="connsiteX1" fmla="*/ 1036320 w 2423190"/>
                <a:gd name="connsiteY1" fmla="*/ 9870 h 3539346"/>
                <a:gd name="connsiteX2" fmla="*/ 787241 w 2423190"/>
                <a:gd name="connsiteY2" fmla="*/ 44636 h 3539346"/>
                <a:gd name="connsiteX3" fmla="*/ 678180 w 2423190"/>
                <a:gd name="connsiteY3" fmla="*/ 299430 h 3539346"/>
                <a:gd name="connsiteX4" fmla="*/ 617220 w 2423190"/>
                <a:gd name="connsiteY4" fmla="*/ 550890 h 3539346"/>
                <a:gd name="connsiteX5" fmla="*/ 518160 w 2423190"/>
                <a:gd name="connsiteY5" fmla="*/ 878550 h 3539346"/>
                <a:gd name="connsiteX6" fmla="*/ 281940 w 2423190"/>
                <a:gd name="connsiteY6" fmla="*/ 1183350 h 3539346"/>
                <a:gd name="connsiteX7" fmla="*/ 0 w 2423190"/>
                <a:gd name="connsiteY7" fmla="*/ 1518630 h 3539346"/>
                <a:gd name="connsiteX8" fmla="*/ 15240 w 2423190"/>
                <a:gd name="connsiteY8" fmla="*/ 1792950 h 3539346"/>
                <a:gd name="connsiteX9" fmla="*/ 220980 w 2423190"/>
                <a:gd name="connsiteY9" fmla="*/ 1991070 h 3539346"/>
                <a:gd name="connsiteX10" fmla="*/ 662940 w 2423190"/>
                <a:gd name="connsiteY10" fmla="*/ 2204430 h 3539346"/>
                <a:gd name="connsiteX11" fmla="*/ 807720 w 2423190"/>
                <a:gd name="connsiteY11" fmla="*/ 2387310 h 3539346"/>
                <a:gd name="connsiteX12" fmla="*/ 1066800 w 2423190"/>
                <a:gd name="connsiteY12" fmla="*/ 2638770 h 3539346"/>
                <a:gd name="connsiteX13" fmla="*/ 1219200 w 2423190"/>
                <a:gd name="connsiteY13" fmla="*/ 2905470 h 3539346"/>
                <a:gd name="connsiteX14" fmla="*/ 1333500 w 2423190"/>
                <a:gd name="connsiteY14" fmla="*/ 3210270 h 3539346"/>
                <a:gd name="connsiteX15" fmla="*/ 1493520 w 2423190"/>
                <a:gd name="connsiteY15" fmla="*/ 3484590 h 3539346"/>
                <a:gd name="connsiteX16" fmla="*/ 1722120 w 2423190"/>
                <a:gd name="connsiteY16" fmla="*/ 3499830 h 3539346"/>
                <a:gd name="connsiteX17" fmla="*/ 1859280 w 2423190"/>
                <a:gd name="connsiteY17" fmla="*/ 3088350 h 3539346"/>
                <a:gd name="connsiteX18" fmla="*/ 1821180 w 2423190"/>
                <a:gd name="connsiteY18" fmla="*/ 2714970 h 3539346"/>
                <a:gd name="connsiteX19" fmla="*/ 1988820 w 2423190"/>
                <a:gd name="connsiteY19" fmla="*/ 2227290 h 3539346"/>
                <a:gd name="connsiteX20" fmla="*/ 2194560 w 2423190"/>
                <a:gd name="connsiteY20" fmla="*/ 1998690 h 3539346"/>
                <a:gd name="connsiteX21" fmla="*/ 2308860 w 2423190"/>
                <a:gd name="connsiteY21" fmla="*/ 1556730 h 3539346"/>
                <a:gd name="connsiteX22" fmla="*/ 2423160 w 2423190"/>
                <a:gd name="connsiteY22" fmla="*/ 1137630 h 3539346"/>
                <a:gd name="connsiteX23" fmla="*/ 2306479 w 2423190"/>
                <a:gd name="connsiteY23" fmla="*/ 908553 h 3539346"/>
                <a:gd name="connsiteX24" fmla="*/ 1692594 w 2423190"/>
                <a:gd name="connsiteY24" fmla="*/ 685192 h 3539346"/>
                <a:gd name="connsiteX25" fmla="*/ 1493520 w 2423190"/>
                <a:gd name="connsiteY25" fmla="*/ 543270 h 3539346"/>
                <a:gd name="connsiteX26" fmla="*/ 1463040 w 2423190"/>
                <a:gd name="connsiteY26" fmla="*/ 307050 h 3539346"/>
                <a:gd name="connsiteX27" fmla="*/ 1407319 w 2423190"/>
                <a:gd name="connsiteY27" fmla="*/ 137981 h 3539346"/>
                <a:gd name="connsiteX0" fmla="*/ 1407319 w 2423190"/>
                <a:gd name="connsiteY0" fmla="*/ 137981 h 3539346"/>
                <a:gd name="connsiteX1" fmla="*/ 1036320 w 2423190"/>
                <a:gd name="connsiteY1" fmla="*/ 9870 h 3539346"/>
                <a:gd name="connsiteX2" fmla="*/ 787241 w 2423190"/>
                <a:gd name="connsiteY2" fmla="*/ 44636 h 3539346"/>
                <a:gd name="connsiteX3" fmla="*/ 678180 w 2423190"/>
                <a:gd name="connsiteY3" fmla="*/ 299430 h 3539346"/>
                <a:gd name="connsiteX4" fmla="*/ 617220 w 2423190"/>
                <a:gd name="connsiteY4" fmla="*/ 550890 h 3539346"/>
                <a:gd name="connsiteX5" fmla="*/ 518160 w 2423190"/>
                <a:gd name="connsiteY5" fmla="*/ 878550 h 3539346"/>
                <a:gd name="connsiteX6" fmla="*/ 281940 w 2423190"/>
                <a:gd name="connsiteY6" fmla="*/ 1183350 h 3539346"/>
                <a:gd name="connsiteX7" fmla="*/ 0 w 2423190"/>
                <a:gd name="connsiteY7" fmla="*/ 1518630 h 3539346"/>
                <a:gd name="connsiteX8" fmla="*/ 15240 w 2423190"/>
                <a:gd name="connsiteY8" fmla="*/ 1792950 h 3539346"/>
                <a:gd name="connsiteX9" fmla="*/ 220980 w 2423190"/>
                <a:gd name="connsiteY9" fmla="*/ 1991070 h 3539346"/>
                <a:gd name="connsiteX10" fmla="*/ 662940 w 2423190"/>
                <a:gd name="connsiteY10" fmla="*/ 2204430 h 3539346"/>
                <a:gd name="connsiteX11" fmla="*/ 807720 w 2423190"/>
                <a:gd name="connsiteY11" fmla="*/ 2387310 h 3539346"/>
                <a:gd name="connsiteX12" fmla="*/ 1066800 w 2423190"/>
                <a:gd name="connsiteY12" fmla="*/ 2638770 h 3539346"/>
                <a:gd name="connsiteX13" fmla="*/ 1219200 w 2423190"/>
                <a:gd name="connsiteY13" fmla="*/ 2905470 h 3539346"/>
                <a:gd name="connsiteX14" fmla="*/ 1333500 w 2423190"/>
                <a:gd name="connsiteY14" fmla="*/ 3210270 h 3539346"/>
                <a:gd name="connsiteX15" fmla="*/ 1493520 w 2423190"/>
                <a:gd name="connsiteY15" fmla="*/ 3484590 h 3539346"/>
                <a:gd name="connsiteX16" fmla="*/ 1722120 w 2423190"/>
                <a:gd name="connsiteY16" fmla="*/ 3499830 h 3539346"/>
                <a:gd name="connsiteX17" fmla="*/ 1859280 w 2423190"/>
                <a:gd name="connsiteY17" fmla="*/ 3088350 h 3539346"/>
                <a:gd name="connsiteX18" fmla="*/ 1821180 w 2423190"/>
                <a:gd name="connsiteY18" fmla="*/ 2714970 h 3539346"/>
                <a:gd name="connsiteX19" fmla="*/ 1988820 w 2423190"/>
                <a:gd name="connsiteY19" fmla="*/ 2227290 h 3539346"/>
                <a:gd name="connsiteX20" fmla="*/ 2194560 w 2423190"/>
                <a:gd name="connsiteY20" fmla="*/ 1998690 h 3539346"/>
                <a:gd name="connsiteX21" fmla="*/ 2190275 w 2423190"/>
                <a:gd name="connsiteY21" fmla="*/ 1916298 h 3539346"/>
                <a:gd name="connsiteX22" fmla="*/ 2308860 w 2423190"/>
                <a:gd name="connsiteY22" fmla="*/ 1556730 h 3539346"/>
                <a:gd name="connsiteX23" fmla="*/ 2423160 w 2423190"/>
                <a:gd name="connsiteY23" fmla="*/ 1137630 h 3539346"/>
                <a:gd name="connsiteX24" fmla="*/ 2306479 w 2423190"/>
                <a:gd name="connsiteY24" fmla="*/ 908553 h 3539346"/>
                <a:gd name="connsiteX25" fmla="*/ 1692594 w 2423190"/>
                <a:gd name="connsiteY25" fmla="*/ 685192 h 3539346"/>
                <a:gd name="connsiteX26" fmla="*/ 1493520 w 2423190"/>
                <a:gd name="connsiteY26" fmla="*/ 543270 h 3539346"/>
                <a:gd name="connsiteX27" fmla="*/ 1463040 w 2423190"/>
                <a:gd name="connsiteY27" fmla="*/ 307050 h 3539346"/>
                <a:gd name="connsiteX28" fmla="*/ 1407319 w 2423190"/>
                <a:gd name="connsiteY28" fmla="*/ 137981 h 3539346"/>
                <a:gd name="connsiteX0" fmla="*/ 1407319 w 2423190"/>
                <a:gd name="connsiteY0" fmla="*/ 137981 h 3539346"/>
                <a:gd name="connsiteX1" fmla="*/ 1036320 w 2423190"/>
                <a:gd name="connsiteY1" fmla="*/ 9870 h 3539346"/>
                <a:gd name="connsiteX2" fmla="*/ 787241 w 2423190"/>
                <a:gd name="connsiteY2" fmla="*/ 44636 h 3539346"/>
                <a:gd name="connsiteX3" fmla="*/ 678180 w 2423190"/>
                <a:gd name="connsiteY3" fmla="*/ 299430 h 3539346"/>
                <a:gd name="connsiteX4" fmla="*/ 617220 w 2423190"/>
                <a:gd name="connsiteY4" fmla="*/ 550890 h 3539346"/>
                <a:gd name="connsiteX5" fmla="*/ 518160 w 2423190"/>
                <a:gd name="connsiteY5" fmla="*/ 878550 h 3539346"/>
                <a:gd name="connsiteX6" fmla="*/ 281940 w 2423190"/>
                <a:gd name="connsiteY6" fmla="*/ 1183350 h 3539346"/>
                <a:gd name="connsiteX7" fmla="*/ 0 w 2423190"/>
                <a:gd name="connsiteY7" fmla="*/ 1518630 h 3539346"/>
                <a:gd name="connsiteX8" fmla="*/ 15240 w 2423190"/>
                <a:gd name="connsiteY8" fmla="*/ 1792950 h 3539346"/>
                <a:gd name="connsiteX9" fmla="*/ 220980 w 2423190"/>
                <a:gd name="connsiteY9" fmla="*/ 1991070 h 3539346"/>
                <a:gd name="connsiteX10" fmla="*/ 662940 w 2423190"/>
                <a:gd name="connsiteY10" fmla="*/ 2204430 h 3539346"/>
                <a:gd name="connsiteX11" fmla="*/ 807720 w 2423190"/>
                <a:gd name="connsiteY11" fmla="*/ 2387310 h 3539346"/>
                <a:gd name="connsiteX12" fmla="*/ 1066800 w 2423190"/>
                <a:gd name="connsiteY12" fmla="*/ 2638770 h 3539346"/>
                <a:gd name="connsiteX13" fmla="*/ 1219200 w 2423190"/>
                <a:gd name="connsiteY13" fmla="*/ 2905470 h 3539346"/>
                <a:gd name="connsiteX14" fmla="*/ 1333500 w 2423190"/>
                <a:gd name="connsiteY14" fmla="*/ 3210270 h 3539346"/>
                <a:gd name="connsiteX15" fmla="*/ 1493520 w 2423190"/>
                <a:gd name="connsiteY15" fmla="*/ 3484590 h 3539346"/>
                <a:gd name="connsiteX16" fmla="*/ 1722120 w 2423190"/>
                <a:gd name="connsiteY16" fmla="*/ 3499830 h 3539346"/>
                <a:gd name="connsiteX17" fmla="*/ 1859280 w 2423190"/>
                <a:gd name="connsiteY17" fmla="*/ 3088350 h 3539346"/>
                <a:gd name="connsiteX18" fmla="*/ 1821180 w 2423190"/>
                <a:gd name="connsiteY18" fmla="*/ 2714970 h 3539346"/>
                <a:gd name="connsiteX19" fmla="*/ 1988820 w 2423190"/>
                <a:gd name="connsiteY19" fmla="*/ 2227290 h 3539346"/>
                <a:gd name="connsiteX20" fmla="*/ 2190275 w 2423190"/>
                <a:gd name="connsiteY20" fmla="*/ 1916298 h 3539346"/>
                <a:gd name="connsiteX21" fmla="*/ 2308860 w 2423190"/>
                <a:gd name="connsiteY21" fmla="*/ 1556730 h 3539346"/>
                <a:gd name="connsiteX22" fmla="*/ 2423160 w 2423190"/>
                <a:gd name="connsiteY22" fmla="*/ 1137630 h 3539346"/>
                <a:gd name="connsiteX23" fmla="*/ 2306479 w 2423190"/>
                <a:gd name="connsiteY23" fmla="*/ 908553 h 3539346"/>
                <a:gd name="connsiteX24" fmla="*/ 1692594 w 2423190"/>
                <a:gd name="connsiteY24" fmla="*/ 685192 h 3539346"/>
                <a:gd name="connsiteX25" fmla="*/ 1493520 w 2423190"/>
                <a:gd name="connsiteY25" fmla="*/ 543270 h 3539346"/>
                <a:gd name="connsiteX26" fmla="*/ 1463040 w 2423190"/>
                <a:gd name="connsiteY26" fmla="*/ 307050 h 3539346"/>
                <a:gd name="connsiteX27" fmla="*/ 1407319 w 2423190"/>
                <a:gd name="connsiteY27" fmla="*/ 137981 h 3539346"/>
                <a:gd name="connsiteX0" fmla="*/ 1407319 w 2423190"/>
                <a:gd name="connsiteY0" fmla="*/ 137981 h 3539346"/>
                <a:gd name="connsiteX1" fmla="*/ 1036320 w 2423190"/>
                <a:gd name="connsiteY1" fmla="*/ 9870 h 3539346"/>
                <a:gd name="connsiteX2" fmla="*/ 787241 w 2423190"/>
                <a:gd name="connsiteY2" fmla="*/ 44636 h 3539346"/>
                <a:gd name="connsiteX3" fmla="*/ 678180 w 2423190"/>
                <a:gd name="connsiteY3" fmla="*/ 299430 h 3539346"/>
                <a:gd name="connsiteX4" fmla="*/ 617220 w 2423190"/>
                <a:gd name="connsiteY4" fmla="*/ 550890 h 3539346"/>
                <a:gd name="connsiteX5" fmla="*/ 518160 w 2423190"/>
                <a:gd name="connsiteY5" fmla="*/ 878550 h 3539346"/>
                <a:gd name="connsiteX6" fmla="*/ 281940 w 2423190"/>
                <a:gd name="connsiteY6" fmla="*/ 1183350 h 3539346"/>
                <a:gd name="connsiteX7" fmla="*/ 0 w 2423190"/>
                <a:gd name="connsiteY7" fmla="*/ 1518630 h 3539346"/>
                <a:gd name="connsiteX8" fmla="*/ 15240 w 2423190"/>
                <a:gd name="connsiteY8" fmla="*/ 1792950 h 3539346"/>
                <a:gd name="connsiteX9" fmla="*/ 220980 w 2423190"/>
                <a:gd name="connsiteY9" fmla="*/ 1991070 h 3539346"/>
                <a:gd name="connsiteX10" fmla="*/ 662940 w 2423190"/>
                <a:gd name="connsiteY10" fmla="*/ 2204430 h 3539346"/>
                <a:gd name="connsiteX11" fmla="*/ 807720 w 2423190"/>
                <a:gd name="connsiteY11" fmla="*/ 2387310 h 3539346"/>
                <a:gd name="connsiteX12" fmla="*/ 1066800 w 2423190"/>
                <a:gd name="connsiteY12" fmla="*/ 2638770 h 3539346"/>
                <a:gd name="connsiteX13" fmla="*/ 1219200 w 2423190"/>
                <a:gd name="connsiteY13" fmla="*/ 2905470 h 3539346"/>
                <a:gd name="connsiteX14" fmla="*/ 1333500 w 2423190"/>
                <a:gd name="connsiteY14" fmla="*/ 3210270 h 3539346"/>
                <a:gd name="connsiteX15" fmla="*/ 1493520 w 2423190"/>
                <a:gd name="connsiteY15" fmla="*/ 3484590 h 3539346"/>
                <a:gd name="connsiteX16" fmla="*/ 1722120 w 2423190"/>
                <a:gd name="connsiteY16" fmla="*/ 3499830 h 3539346"/>
                <a:gd name="connsiteX17" fmla="*/ 1859280 w 2423190"/>
                <a:gd name="connsiteY17" fmla="*/ 3088350 h 3539346"/>
                <a:gd name="connsiteX18" fmla="*/ 1821180 w 2423190"/>
                <a:gd name="connsiteY18" fmla="*/ 2714970 h 3539346"/>
                <a:gd name="connsiteX19" fmla="*/ 1988820 w 2423190"/>
                <a:gd name="connsiteY19" fmla="*/ 2227290 h 3539346"/>
                <a:gd name="connsiteX20" fmla="*/ 2190275 w 2423190"/>
                <a:gd name="connsiteY20" fmla="*/ 1916298 h 3539346"/>
                <a:gd name="connsiteX21" fmla="*/ 2308860 w 2423190"/>
                <a:gd name="connsiteY21" fmla="*/ 1556730 h 3539346"/>
                <a:gd name="connsiteX22" fmla="*/ 2423160 w 2423190"/>
                <a:gd name="connsiteY22" fmla="*/ 1137630 h 3539346"/>
                <a:gd name="connsiteX23" fmla="*/ 2306479 w 2423190"/>
                <a:gd name="connsiteY23" fmla="*/ 908553 h 3539346"/>
                <a:gd name="connsiteX24" fmla="*/ 1692594 w 2423190"/>
                <a:gd name="connsiteY24" fmla="*/ 685192 h 3539346"/>
                <a:gd name="connsiteX25" fmla="*/ 1493520 w 2423190"/>
                <a:gd name="connsiteY25" fmla="*/ 543270 h 3539346"/>
                <a:gd name="connsiteX26" fmla="*/ 1463040 w 2423190"/>
                <a:gd name="connsiteY26" fmla="*/ 307050 h 3539346"/>
                <a:gd name="connsiteX27" fmla="*/ 1407319 w 2423190"/>
                <a:gd name="connsiteY27" fmla="*/ 137981 h 3539346"/>
                <a:gd name="connsiteX0" fmla="*/ 1407319 w 2423190"/>
                <a:gd name="connsiteY0" fmla="*/ 137981 h 3539346"/>
                <a:gd name="connsiteX1" fmla="*/ 1036320 w 2423190"/>
                <a:gd name="connsiteY1" fmla="*/ 9870 h 3539346"/>
                <a:gd name="connsiteX2" fmla="*/ 787241 w 2423190"/>
                <a:gd name="connsiteY2" fmla="*/ 44636 h 3539346"/>
                <a:gd name="connsiteX3" fmla="*/ 678180 w 2423190"/>
                <a:gd name="connsiteY3" fmla="*/ 299430 h 3539346"/>
                <a:gd name="connsiteX4" fmla="*/ 617220 w 2423190"/>
                <a:gd name="connsiteY4" fmla="*/ 550890 h 3539346"/>
                <a:gd name="connsiteX5" fmla="*/ 518160 w 2423190"/>
                <a:gd name="connsiteY5" fmla="*/ 878550 h 3539346"/>
                <a:gd name="connsiteX6" fmla="*/ 281940 w 2423190"/>
                <a:gd name="connsiteY6" fmla="*/ 1183350 h 3539346"/>
                <a:gd name="connsiteX7" fmla="*/ 0 w 2423190"/>
                <a:gd name="connsiteY7" fmla="*/ 1518630 h 3539346"/>
                <a:gd name="connsiteX8" fmla="*/ 15240 w 2423190"/>
                <a:gd name="connsiteY8" fmla="*/ 1792950 h 3539346"/>
                <a:gd name="connsiteX9" fmla="*/ 220980 w 2423190"/>
                <a:gd name="connsiteY9" fmla="*/ 1991070 h 3539346"/>
                <a:gd name="connsiteX10" fmla="*/ 662940 w 2423190"/>
                <a:gd name="connsiteY10" fmla="*/ 2204430 h 3539346"/>
                <a:gd name="connsiteX11" fmla="*/ 807720 w 2423190"/>
                <a:gd name="connsiteY11" fmla="*/ 2387310 h 3539346"/>
                <a:gd name="connsiteX12" fmla="*/ 1066800 w 2423190"/>
                <a:gd name="connsiteY12" fmla="*/ 2638770 h 3539346"/>
                <a:gd name="connsiteX13" fmla="*/ 1219200 w 2423190"/>
                <a:gd name="connsiteY13" fmla="*/ 2905470 h 3539346"/>
                <a:gd name="connsiteX14" fmla="*/ 1333500 w 2423190"/>
                <a:gd name="connsiteY14" fmla="*/ 3210270 h 3539346"/>
                <a:gd name="connsiteX15" fmla="*/ 1493520 w 2423190"/>
                <a:gd name="connsiteY15" fmla="*/ 3484590 h 3539346"/>
                <a:gd name="connsiteX16" fmla="*/ 1722120 w 2423190"/>
                <a:gd name="connsiteY16" fmla="*/ 3499830 h 3539346"/>
                <a:gd name="connsiteX17" fmla="*/ 1859280 w 2423190"/>
                <a:gd name="connsiteY17" fmla="*/ 3088350 h 3539346"/>
                <a:gd name="connsiteX18" fmla="*/ 1821180 w 2423190"/>
                <a:gd name="connsiteY18" fmla="*/ 2714970 h 3539346"/>
                <a:gd name="connsiteX19" fmla="*/ 2017395 w 2423190"/>
                <a:gd name="connsiteY19" fmla="*/ 2232052 h 3539346"/>
                <a:gd name="connsiteX20" fmla="*/ 2190275 w 2423190"/>
                <a:gd name="connsiteY20" fmla="*/ 1916298 h 3539346"/>
                <a:gd name="connsiteX21" fmla="*/ 2308860 w 2423190"/>
                <a:gd name="connsiteY21" fmla="*/ 1556730 h 3539346"/>
                <a:gd name="connsiteX22" fmla="*/ 2423160 w 2423190"/>
                <a:gd name="connsiteY22" fmla="*/ 1137630 h 3539346"/>
                <a:gd name="connsiteX23" fmla="*/ 2306479 w 2423190"/>
                <a:gd name="connsiteY23" fmla="*/ 908553 h 3539346"/>
                <a:gd name="connsiteX24" fmla="*/ 1692594 w 2423190"/>
                <a:gd name="connsiteY24" fmla="*/ 685192 h 3539346"/>
                <a:gd name="connsiteX25" fmla="*/ 1493520 w 2423190"/>
                <a:gd name="connsiteY25" fmla="*/ 543270 h 3539346"/>
                <a:gd name="connsiteX26" fmla="*/ 1463040 w 2423190"/>
                <a:gd name="connsiteY26" fmla="*/ 307050 h 3539346"/>
                <a:gd name="connsiteX27" fmla="*/ 1407319 w 2423190"/>
                <a:gd name="connsiteY27" fmla="*/ 137981 h 3539346"/>
                <a:gd name="connsiteX0" fmla="*/ 1407319 w 2423190"/>
                <a:gd name="connsiteY0" fmla="*/ 137981 h 3539346"/>
                <a:gd name="connsiteX1" fmla="*/ 1036320 w 2423190"/>
                <a:gd name="connsiteY1" fmla="*/ 9870 h 3539346"/>
                <a:gd name="connsiteX2" fmla="*/ 787241 w 2423190"/>
                <a:gd name="connsiteY2" fmla="*/ 44636 h 3539346"/>
                <a:gd name="connsiteX3" fmla="*/ 678180 w 2423190"/>
                <a:gd name="connsiteY3" fmla="*/ 299430 h 3539346"/>
                <a:gd name="connsiteX4" fmla="*/ 617220 w 2423190"/>
                <a:gd name="connsiteY4" fmla="*/ 550890 h 3539346"/>
                <a:gd name="connsiteX5" fmla="*/ 518160 w 2423190"/>
                <a:gd name="connsiteY5" fmla="*/ 878550 h 3539346"/>
                <a:gd name="connsiteX6" fmla="*/ 281940 w 2423190"/>
                <a:gd name="connsiteY6" fmla="*/ 1183350 h 3539346"/>
                <a:gd name="connsiteX7" fmla="*/ 0 w 2423190"/>
                <a:gd name="connsiteY7" fmla="*/ 1518630 h 3539346"/>
                <a:gd name="connsiteX8" fmla="*/ 15240 w 2423190"/>
                <a:gd name="connsiteY8" fmla="*/ 1792950 h 3539346"/>
                <a:gd name="connsiteX9" fmla="*/ 220980 w 2423190"/>
                <a:gd name="connsiteY9" fmla="*/ 1991070 h 3539346"/>
                <a:gd name="connsiteX10" fmla="*/ 662940 w 2423190"/>
                <a:gd name="connsiteY10" fmla="*/ 2204430 h 3539346"/>
                <a:gd name="connsiteX11" fmla="*/ 807720 w 2423190"/>
                <a:gd name="connsiteY11" fmla="*/ 2387310 h 3539346"/>
                <a:gd name="connsiteX12" fmla="*/ 1066800 w 2423190"/>
                <a:gd name="connsiteY12" fmla="*/ 2638770 h 3539346"/>
                <a:gd name="connsiteX13" fmla="*/ 1219200 w 2423190"/>
                <a:gd name="connsiteY13" fmla="*/ 2905470 h 3539346"/>
                <a:gd name="connsiteX14" fmla="*/ 1333500 w 2423190"/>
                <a:gd name="connsiteY14" fmla="*/ 3210270 h 3539346"/>
                <a:gd name="connsiteX15" fmla="*/ 1493520 w 2423190"/>
                <a:gd name="connsiteY15" fmla="*/ 3484590 h 3539346"/>
                <a:gd name="connsiteX16" fmla="*/ 1722120 w 2423190"/>
                <a:gd name="connsiteY16" fmla="*/ 3499830 h 3539346"/>
                <a:gd name="connsiteX17" fmla="*/ 1859280 w 2423190"/>
                <a:gd name="connsiteY17" fmla="*/ 3088350 h 3539346"/>
                <a:gd name="connsiteX18" fmla="*/ 1821180 w 2423190"/>
                <a:gd name="connsiteY18" fmla="*/ 2714970 h 3539346"/>
                <a:gd name="connsiteX19" fmla="*/ 2017395 w 2423190"/>
                <a:gd name="connsiteY19" fmla="*/ 2232052 h 3539346"/>
                <a:gd name="connsiteX20" fmla="*/ 2171225 w 2423190"/>
                <a:gd name="connsiteY20" fmla="*/ 2002023 h 3539346"/>
                <a:gd name="connsiteX21" fmla="*/ 2308860 w 2423190"/>
                <a:gd name="connsiteY21" fmla="*/ 1556730 h 3539346"/>
                <a:gd name="connsiteX22" fmla="*/ 2423160 w 2423190"/>
                <a:gd name="connsiteY22" fmla="*/ 1137630 h 3539346"/>
                <a:gd name="connsiteX23" fmla="*/ 2306479 w 2423190"/>
                <a:gd name="connsiteY23" fmla="*/ 908553 h 3539346"/>
                <a:gd name="connsiteX24" fmla="*/ 1692594 w 2423190"/>
                <a:gd name="connsiteY24" fmla="*/ 685192 h 3539346"/>
                <a:gd name="connsiteX25" fmla="*/ 1493520 w 2423190"/>
                <a:gd name="connsiteY25" fmla="*/ 543270 h 3539346"/>
                <a:gd name="connsiteX26" fmla="*/ 1463040 w 2423190"/>
                <a:gd name="connsiteY26" fmla="*/ 307050 h 3539346"/>
                <a:gd name="connsiteX27" fmla="*/ 1407319 w 2423190"/>
                <a:gd name="connsiteY27" fmla="*/ 137981 h 3539346"/>
                <a:gd name="connsiteX0" fmla="*/ 1407319 w 2423190"/>
                <a:gd name="connsiteY0" fmla="*/ 137981 h 3539346"/>
                <a:gd name="connsiteX1" fmla="*/ 1036320 w 2423190"/>
                <a:gd name="connsiteY1" fmla="*/ 9870 h 3539346"/>
                <a:gd name="connsiteX2" fmla="*/ 787241 w 2423190"/>
                <a:gd name="connsiteY2" fmla="*/ 44636 h 3539346"/>
                <a:gd name="connsiteX3" fmla="*/ 678180 w 2423190"/>
                <a:gd name="connsiteY3" fmla="*/ 299430 h 3539346"/>
                <a:gd name="connsiteX4" fmla="*/ 617220 w 2423190"/>
                <a:gd name="connsiteY4" fmla="*/ 550890 h 3539346"/>
                <a:gd name="connsiteX5" fmla="*/ 518160 w 2423190"/>
                <a:gd name="connsiteY5" fmla="*/ 878550 h 3539346"/>
                <a:gd name="connsiteX6" fmla="*/ 281940 w 2423190"/>
                <a:gd name="connsiteY6" fmla="*/ 1183350 h 3539346"/>
                <a:gd name="connsiteX7" fmla="*/ 0 w 2423190"/>
                <a:gd name="connsiteY7" fmla="*/ 1518630 h 3539346"/>
                <a:gd name="connsiteX8" fmla="*/ 15240 w 2423190"/>
                <a:gd name="connsiteY8" fmla="*/ 1792950 h 3539346"/>
                <a:gd name="connsiteX9" fmla="*/ 220980 w 2423190"/>
                <a:gd name="connsiteY9" fmla="*/ 1991070 h 3539346"/>
                <a:gd name="connsiteX10" fmla="*/ 662940 w 2423190"/>
                <a:gd name="connsiteY10" fmla="*/ 2204430 h 3539346"/>
                <a:gd name="connsiteX11" fmla="*/ 807720 w 2423190"/>
                <a:gd name="connsiteY11" fmla="*/ 2387310 h 3539346"/>
                <a:gd name="connsiteX12" fmla="*/ 1066800 w 2423190"/>
                <a:gd name="connsiteY12" fmla="*/ 2638770 h 3539346"/>
                <a:gd name="connsiteX13" fmla="*/ 1219200 w 2423190"/>
                <a:gd name="connsiteY13" fmla="*/ 2905470 h 3539346"/>
                <a:gd name="connsiteX14" fmla="*/ 1333500 w 2423190"/>
                <a:gd name="connsiteY14" fmla="*/ 3210270 h 3539346"/>
                <a:gd name="connsiteX15" fmla="*/ 1493520 w 2423190"/>
                <a:gd name="connsiteY15" fmla="*/ 3484590 h 3539346"/>
                <a:gd name="connsiteX16" fmla="*/ 1722120 w 2423190"/>
                <a:gd name="connsiteY16" fmla="*/ 3499830 h 3539346"/>
                <a:gd name="connsiteX17" fmla="*/ 1859280 w 2423190"/>
                <a:gd name="connsiteY17" fmla="*/ 3088350 h 3539346"/>
                <a:gd name="connsiteX18" fmla="*/ 1821180 w 2423190"/>
                <a:gd name="connsiteY18" fmla="*/ 2714970 h 3539346"/>
                <a:gd name="connsiteX19" fmla="*/ 2017395 w 2423190"/>
                <a:gd name="connsiteY19" fmla="*/ 2232052 h 3539346"/>
                <a:gd name="connsiteX20" fmla="*/ 2171225 w 2423190"/>
                <a:gd name="connsiteY20" fmla="*/ 2002023 h 3539346"/>
                <a:gd name="connsiteX21" fmla="*/ 2308860 w 2423190"/>
                <a:gd name="connsiteY21" fmla="*/ 1556730 h 3539346"/>
                <a:gd name="connsiteX22" fmla="*/ 2423160 w 2423190"/>
                <a:gd name="connsiteY22" fmla="*/ 1137630 h 3539346"/>
                <a:gd name="connsiteX23" fmla="*/ 2306479 w 2423190"/>
                <a:gd name="connsiteY23" fmla="*/ 908553 h 3539346"/>
                <a:gd name="connsiteX24" fmla="*/ 1692594 w 2423190"/>
                <a:gd name="connsiteY24" fmla="*/ 685192 h 3539346"/>
                <a:gd name="connsiteX25" fmla="*/ 1493520 w 2423190"/>
                <a:gd name="connsiteY25" fmla="*/ 543270 h 3539346"/>
                <a:gd name="connsiteX26" fmla="*/ 1463040 w 2423190"/>
                <a:gd name="connsiteY26" fmla="*/ 307050 h 3539346"/>
                <a:gd name="connsiteX27" fmla="*/ 1407319 w 2423190"/>
                <a:gd name="connsiteY27" fmla="*/ 137981 h 3539346"/>
                <a:gd name="connsiteX0" fmla="*/ 1407319 w 2423190"/>
                <a:gd name="connsiteY0" fmla="*/ 137981 h 3539346"/>
                <a:gd name="connsiteX1" fmla="*/ 1036320 w 2423190"/>
                <a:gd name="connsiteY1" fmla="*/ 9870 h 3539346"/>
                <a:gd name="connsiteX2" fmla="*/ 787241 w 2423190"/>
                <a:gd name="connsiteY2" fmla="*/ 44636 h 3539346"/>
                <a:gd name="connsiteX3" fmla="*/ 678180 w 2423190"/>
                <a:gd name="connsiteY3" fmla="*/ 299430 h 3539346"/>
                <a:gd name="connsiteX4" fmla="*/ 617220 w 2423190"/>
                <a:gd name="connsiteY4" fmla="*/ 550890 h 3539346"/>
                <a:gd name="connsiteX5" fmla="*/ 518160 w 2423190"/>
                <a:gd name="connsiteY5" fmla="*/ 878550 h 3539346"/>
                <a:gd name="connsiteX6" fmla="*/ 281940 w 2423190"/>
                <a:gd name="connsiteY6" fmla="*/ 1183350 h 3539346"/>
                <a:gd name="connsiteX7" fmla="*/ 0 w 2423190"/>
                <a:gd name="connsiteY7" fmla="*/ 1518630 h 3539346"/>
                <a:gd name="connsiteX8" fmla="*/ 15240 w 2423190"/>
                <a:gd name="connsiteY8" fmla="*/ 1792950 h 3539346"/>
                <a:gd name="connsiteX9" fmla="*/ 220980 w 2423190"/>
                <a:gd name="connsiteY9" fmla="*/ 1991070 h 3539346"/>
                <a:gd name="connsiteX10" fmla="*/ 662940 w 2423190"/>
                <a:gd name="connsiteY10" fmla="*/ 2204430 h 3539346"/>
                <a:gd name="connsiteX11" fmla="*/ 807720 w 2423190"/>
                <a:gd name="connsiteY11" fmla="*/ 2387310 h 3539346"/>
                <a:gd name="connsiteX12" fmla="*/ 1066800 w 2423190"/>
                <a:gd name="connsiteY12" fmla="*/ 2638770 h 3539346"/>
                <a:gd name="connsiteX13" fmla="*/ 1219200 w 2423190"/>
                <a:gd name="connsiteY13" fmla="*/ 2905470 h 3539346"/>
                <a:gd name="connsiteX14" fmla="*/ 1493520 w 2423190"/>
                <a:gd name="connsiteY14" fmla="*/ 3484590 h 3539346"/>
                <a:gd name="connsiteX15" fmla="*/ 1722120 w 2423190"/>
                <a:gd name="connsiteY15" fmla="*/ 3499830 h 3539346"/>
                <a:gd name="connsiteX16" fmla="*/ 1859280 w 2423190"/>
                <a:gd name="connsiteY16" fmla="*/ 3088350 h 3539346"/>
                <a:gd name="connsiteX17" fmla="*/ 1821180 w 2423190"/>
                <a:gd name="connsiteY17" fmla="*/ 2714970 h 3539346"/>
                <a:gd name="connsiteX18" fmla="*/ 2017395 w 2423190"/>
                <a:gd name="connsiteY18" fmla="*/ 2232052 h 3539346"/>
                <a:gd name="connsiteX19" fmla="*/ 2171225 w 2423190"/>
                <a:gd name="connsiteY19" fmla="*/ 2002023 h 3539346"/>
                <a:gd name="connsiteX20" fmla="*/ 2308860 w 2423190"/>
                <a:gd name="connsiteY20" fmla="*/ 1556730 h 3539346"/>
                <a:gd name="connsiteX21" fmla="*/ 2423160 w 2423190"/>
                <a:gd name="connsiteY21" fmla="*/ 1137630 h 3539346"/>
                <a:gd name="connsiteX22" fmla="*/ 2306479 w 2423190"/>
                <a:gd name="connsiteY22" fmla="*/ 908553 h 3539346"/>
                <a:gd name="connsiteX23" fmla="*/ 1692594 w 2423190"/>
                <a:gd name="connsiteY23" fmla="*/ 685192 h 3539346"/>
                <a:gd name="connsiteX24" fmla="*/ 1493520 w 2423190"/>
                <a:gd name="connsiteY24" fmla="*/ 543270 h 3539346"/>
                <a:gd name="connsiteX25" fmla="*/ 1463040 w 2423190"/>
                <a:gd name="connsiteY25" fmla="*/ 307050 h 3539346"/>
                <a:gd name="connsiteX26" fmla="*/ 1407319 w 2423190"/>
                <a:gd name="connsiteY26" fmla="*/ 137981 h 3539346"/>
                <a:gd name="connsiteX0" fmla="*/ 1407319 w 2423190"/>
                <a:gd name="connsiteY0" fmla="*/ 137981 h 3554126"/>
                <a:gd name="connsiteX1" fmla="*/ 1036320 w 2423190"/>
                <a:gd name="connsiteY1" fmla="*/ 9870 h 3554126"/>
                <a:gd name="connsiteX2" fmla="*/ 787241 w 2423190"/>
                <a:gd name="connsiteY2" fmla="*/ 44636 h 3554126"/>
                <a:gd name="connsiteX3" fmla="*/ 678180 w 2423190"/>
                <a:gd name="connsiteY3" fmla="*/ 299430 h 3554126"/>
                <a:gd name="connsiteX4" fmla="*/ 617220 w 2423190"/>
                <a:gd name="connsiteY4" fmla="*/ 550890 h 3554126"/>
                <a:gd name="connsiteX5" fmla="*/ 518160 w 2423190"/>
                <a:gd name="connsiteY5" fmla="*/ 878550 h 3554126"/>
                <a:gd name="connsiteX6" fmla="*/ 281940 w 2423190"/>
                <a:gd name="connsiteY6" fmla="*/ 1183350 h 3554126"/>
                <a:gd name="connsiteX7" fmla="*/ 0 w 2423190"/>
                <a:gd name="connsiteY7" fmla="*/ 1518630 h 3554126"/>
                <a:gd name="connsiteX8" fmla="*/ 15240 w 2423190"/>
                <a:gd name="connsiteY8" fmla="*/ 1792950 h 3554126"/>
                <a:gd name="connsiteX9" fmla="*/ 220980 w 2423190"/>
                <a:gd name="connsiteY9" fmla="*/ 1991070 h 3554126"/>
                <a:gd name="connsiteX10" fmla="*/ 662940 w 2423190"/>
                <a:gd name="connsiteY10" fmla="*/ 2204430 h 3554126"/>
                <a:gd name="connsiteX11" fmla="*/ 807720 w 2423190"/>
                <a:gd name="connsiteY11" fmla="*/ 2387310 h 3554126"/>
                <a:gd name="connsiteX12" fmla="*/ 1066800 w 2423190"/>
                <a:gd name="connsiteY12" fmla="*/ 2638770 h 3554126"/>
                <a:gd name="connsiteX13" fmla="*/ 1219200 w 2423190"/>
                <a:gd name="connsiteY13" fmla="*/ 2905470 h 3554126"/>
                <a:gd name="connsiteX14" fmla="*/ 1493520 w 2423190"/>
                <a:gd name="connsiteY14" fmla="*/ 3484590 h 3554126"/>
                <a:gd name="connsiteX15" fmla="*/ 1722120 w 2423190"/>
                <a:gd name="connsiteY15" fmla="*/ 3499830 h 3554126"/>
                <a:gd name="connsiteX16" fmla="*/ 1859280 w 2423190"/>
                <a:gd name="connsiteY16" fmla="*/ 3088350 h 3554126"/>
                <a:gd name="connsiteX17" fmla="*/ 1821180 w 2423190"/>
                <a:gd name="connsiteY17" fmla="*/ 2714970 h 3554126"/>
                <a:gd name="connsiteX18" fmla="*/ 2017395 w 2423190"/>
                <a:gd name="connsiteY18" fmla="*/ 2232052 h 3554126"/>
                <a:gd name="connsiteX19" fmla="*/ 2171225 w 2423190"/>
                <a:gd name="connsiteY19" fmla="*/ 2002023 h 3554126"/>
                <a:gd name="connsiteX20" fmla="*/ 2308860 w 2423190"/>
                <a:gd name="connsiteY20" fmla="*/ 1556730 h 3554126"/>
                <a:gd name="connsiteX21" fmla="*/ 2423160 w 2423190"/>
                <a:gd name="connsiteY21" fmla="*/ 1137630 h 3554126"/>
                <a:gd name="connsiteX22" fmla="*/ 2306479 w 2423190"/>
                <a:gd name="connsiteY22" fmla="*/ 908553 h 3554126"/>
                <a:gd name="connsiteX23" fmla="*/ 1692594 w 2423190"/>
                <a:gd name="connsiteY23" fmla="*/ 685192 h 3554126"/>
                <a:gd name="connsiteX24" fmla="*/ 1493520 w 2423190"/>
                <a:gd name="connsiteY24" fmla="*/ 543270 h 3554126"/>
                <a:gd name="connsiteX25" fmla="*/ 1463040 w 2423190"/>
                <a:gd name="connsiteY25" fmla="*/ 307050 h 3554126"/>
                <a:gd name="connsiteX26" fmla="*/ 1407319 w 2423190"/>
                <a:gd name="connsiteY26" fmla="*/ 137981 h 3554126"/>
                <a:gd name="connsiteX0" fmla="*/ 1407319 w 2423190"/>
                <a:gd name="connsiteY0" fmla="*/ 137981 h 3554126"/>
                <a:gd name="connsiteX1" fmla="*/ 1036320 w 2423190"/>
                <a:gd name="connsiteY1" fmla="*/ 9870 h 3554126"/>
                <a:gd name="connsiteX2" fmla="*/ 787241 w 2423190"/>
                <a:gd name="connsiteY2" fmla="*/ 44636 h 3554126"/>
                <a:gd name="connsiteX3" fmla="*/ 678180 w 2423190"/>
                <a:gd name="connsiteY3" fmla="*/ 299430 h 3554126"/>
                <a:gd name="connsiteX4" fmla="*/ 617220 w 2423190"/>
                <a:gd name="connsiteY4" fmla="*/ 550890 h 3554126"/>
                <a:gd name="connsiteX5" fmla="*/ 518160 w 2423190"/>
                <a:gd name="connsiteY5" fmla="*/ 878550 h 3554126"/>
                <a:gd name="connsiteX6" fmla="*/ 281940 w 2423190"/>
                <a:gd name="connsiteY6" fmla="*/ 1183350 h 3554126"/>
                <a:gd name="connsiteX7" fmla="*/ 0 w 2423190"/>
                <a:gd name="connsiteY7" fmla="*/ 1518630 h 3554126"/>
                <a:gd name="connsiteX8" fmla="*/ 15240 w 2423190"/>
                <a:gd name="connsiteY8" fmla="*/ 1792950 h 3554126"/>
                <a:gd name="connsiteX9" fmla="*/ 220980 w 2423190"/>
                <a:gd name="connsiteY9" fmla="*/ 1991070 h 3554126"/>
                <a:gd name="connsiteX10" fmla="*/ 662940 w 2423190"/>
                <a:gd name="connsiteY10" fmla="*/ 2204430 h 3554126"/>
                <a:gd name="connsiteX11" fmla="*/ 807720 w 2423190"/>
                <a:gd name="connsiteY11" fmla="*/ 2387310 h 3554126"/>
                <a:gd name="connsiteX12" fmla="*/ 1066800 w 2423190"/>
                <a:gd name="connsiteY12" fmla="*/ 2638770 h 3554126"/>
                <a:gd name="connsiteX13" fmla="*/ 1219200 w 2423190"/>
                <a:gd name="connsiteY13" fmla="*/ 2905470 h 3554126"/>
                <a:gd name="connsiteX14" fmla="*/ 1493520 w 2423190"/>
                <a:gd name="connsiteY14" fmla="*/ 3484590 h 3554126"/>
                <a:gd name="connsiteX15" fmla="*/ 1722120 w 2423190"/>
                <a:gd name="connsiteY15" fmla="*/ 3499830 h 3554126"/>
                <a:gd name="connsiteX16" fmla="*/ 1859280 w 2423190"/>
                <a:gd name="connsiteY16" fmla="*/ 3088350 h 3554126"/>
                <a:gd name="connsiteX17" fmla="*/ 1821180 w 2423190"/>
                <a:gd name="connsiteY17" fmla="*/ 2714970 h 3554126"/>
                <a:gd name="connsiteX18" fmla="*/ 2017395 w 2423190"/>
                <a:gd name="connsiteY18" fmla="*/ 2232052 h 3554126"/>
                <a:gd name="connsiteX19" fmla="*/ 2171225 w 2423190"/>
                <a:gd name="connsiteY19" fmla="*/ 2002023 h 3554126"/>
                <a:gd name="connsiteX20" fmla="*/ 2308860 w 2423190"/>
                <a:gd name="connsiteY20" fmla="*/ 1556730 h 3554126"/>
                <a:gd name="connsiteX21" fmla="*/ 2423160 w 2423190"/>
                <a:gd name="connsiteY21" fmla="*/ 1137630 h 3554126"/>
                <a:gd name="connsiteX22" fmla="*/ 2306479 w 2423190"/>
                <a:gd name="connsiteY22" fmla="*/ 908553 h 3554126"/>
                <a:gd name="connsiteX23" fmla="*/ 1692594 w 2423190"/>
                <a:gd name="connsiteY23" fmla="*/ 685192 h 3554126"/>
                <a:gd name="connsiteX24" fmla="*/ 1493520 w 2423190"/>
                <a:gd name="connsiteY24" fmla="*/ 543270 h 3554126"/>
                <a:gd name="connsiteX25" fmla="*/ 1463040 w 2423190"/>
                <a:gd name="connsiteY25" fmla="*/ 307050 h 3554126"/>
                <a:gd name="connsiteX26" fmla="*/ 1407319 w 2423190"/>
                <a:gd name="connsiteY26" fmla="*/ 137981 h 3554126"/>
                <a:gd name="connsiteX0" fmla="*/ 1407319 w 2423190"/>
                <a:gd name="connsiteY0" fmla="*/ 137981 h 3554126"/>
                <a:gd name="connsiteX1" fmla="*/ 1036320 w 2423190"/>
                <a:gd name="connsiteY1" fmla="*/ 9870 h 3554126"/>
                <a:gd name="connsiteX2" fmla="*/ 787241 w 2423190"/>
                <a:gd name="connsiteY2" fmla="*/ 44636 h 3554126"/>
                <a:gd name="connsiteX3" fmla="*/ 678180 w 2423190"/>
                <a:gd name="connsiteY3" fmla="*/ 299430 h 3554126"/>
                <a:gd name="connsiteX4" fmla="*/ 617220 w 2423190"/>
                <a:gd name="connsiteY4" fmla="*/ 550890 h 3554126"/>
                <a:gd name="connsiteX5" fmla="*/ 518160 w 2423190"/>
                <a:gd name="connsiteY5" fmla="*/ 878550 h 3554126"/>
                <a:gd name="connsiteX6" fmla="*/ 281940 w 2423190"/>
                <a:gd name="connsiteY6" fmla="*/ 1183350 h 3554126"/>
                <a:gd name="connsiteX7" fmla="*/ 0 w 2423190"/>
                <a:gd name="connsiteY7" fmla="*/ 1518630 h 3554126"/>
                <a:gd name="connsiteX8" fmla="*/ 15240 w 2423190"/>
                <a:gd name="connsiteY8" fmla="*/ 1792950 h 3554126"/>
                <a:gd name="connsiteX9" fmla="*/ 220980 w 2423190"/>
                <a:gd name="connsiteY9" fmla="*/ 1991070 h 3554126"/>
                <a:gd name="connsiteX10" fmla="*/ 662940 w 2423190"/>
                <a:gd name="connsiteY10" fmla="*/ 2204430 h 3554126"/>
                <a:gd name="connsiteX11" fmla="*/ 807720 w 2423190"/>
                <a:gd name="connsiteY11" fmla="*/ 2387310 h 3554126"/>
                <a:gd name="connsiteX12" fmla="*/ 1066800 w 2423190"/>
                <a:gd name="connsiteY12" fmla="*/ 2638770 h 3554126"/>
                <a:gd name="connsiteX13" fmla="*/ 1219200 w 2423190"/>
                <a:gd name="connsiteY13" fmla="*/ 2905470 h 3554126"/>
                <a:gd name="connsiteX14" fmla="*/ 1493520 w 2423190"/>
                <a:gd name="connsiteY14" fmla="*/ 3484590 h 3554126"/>
                <a:gd name="connsiteX15" fmla="*/ 1722120 w 2423190"/>
                <a:gd name="connsiteY15" fmla="*/ 3499830 h 3554126"/>
                <a:gd name="connsiteX16" fmla="*/ 1859280 w 2423190"/>
                <a:gd name="connsiteY16" fmla="*/ 3088350 h 3554126"/>
                <a:gd name="connsiteX17" fmla="*/ 1821180 w 2423190"/>
                <a:gd name="connsiteY17" fmla="*/ 2714970 h 3554126"/>
                <a:gd name="connsiteX18" fmla="*/ 2017395 w 2423190"/>
                <a:gd name="connsiteY18" fmla="*/ 2232052 h 3554126"/>
                <a:gd name="connsiteX19" fmla="*/ 2171225 w 2423190"/>
                <a:gd name="connsiteY19" fmla="*/ 2002023 h 3554126"/>
                <a:gd name="connsiteX20" fmla="*/ 2308860 w 2423190"/>
                <a:gd name="connsiteY20" fmla="*/ 1556730 h 3554126"/>
                <a:gd name="connsiteX21" fmla="*/ 2423160 w 2423190"/>
                <a:gd name="connsiteY21" fmla="*/ 1137630 h 3554126"/>
                <a:gd name="connsiteX22" fmla="*/ 2306479 w 2423190"/>
                <a:gd name="connsiteY22" fmla="*/ 908553 h 3554126"/>
                <a:gd name="connsiteX23" fmla="*/ 1692594 w 2423190"/>
                <a:gd name="connsiteY23" fmla="*/ 685192 h 3554126"/>
                <a:gd name="connsiteX24" fmla="*/ 1493520 w 2423190"/>
                <a:gd name="connsiteY24" fmla="*/ 543270 h 3554126"/>
                <a:gd name="connsiteX25" fmla="*/ 1463040 w 2423190"/>
                <a:gd name="connsiteY25" fmla="*/ 307050 h 3554126"/>
                <a:gd name="connsiteX26" fmla="*/ 1407319 w 2423190"/>
                <a:gd name="connsiteY26" fmla="*/ 137981 h 3554126"/>
                <a:gd name="connsiteX0" fmla="*/ 1407319 w 2423190"/>
                <a:gd name="connsiteY0" fmla="*/ 137981 h 3561472"/>
                <a:gd name="connsiteX1" fmla="*/ 1036320 w 2423190"/>
                <a:gd name="connsiteY1" fmla="*/ 9870 h 3561472"/>
                <a:gd name="connsiteX2" fmla="*/ 787241 w 2423190"/>
                <a:gd name="connsiteY2" fmla="*/ 44636 h 3561472"/>
                <a:gd name="connsiteX3" fmla="*/ 678180 w 2423190"/>
                <a:gd name="connsiteY3" fmla="*/ 299430 h 3561472"/>
                <a:gd name="connsiteX4" fmla="*/ 617220 w 2423190"/>
                <a:gd name="connsiteY4" fmla="*/ 550890 h 3561472"/>
                <a:gd name="connsiteX5" fmla="*/ 518160 w 2423190"/>
                <a:gd name="connsiteY5" fmla="*/ 878550 h 3561472"/>
                <a:gd name="connsiteX6" fmla="*/ 281940 w 2423190"/>
                <a:gd name="connsiteY6" fmla="*/ 1183350 h 3561472"/>
                <a:gd name="connsiteX7" fmla="*/ 0 w 2423190"/>
                <a:gd name="connsiteY7" fmla="*/ 1518630 h 3561472"/>
                <a:gd name="connsiteX8" fmla="*/ 15240 w 2423190"/>
                <a:gd name="connsiteY8" fmla="*/ 1792950 h 3561472"/>
                <a:gd name="connsiteX9" fmla="*/ 220980 w 2423190"/>
                <a:gd name="connsiteY9" fmla="*/ 1991070 h 3561472"/>
                <a:gd name="connsiteX10" fmla="*/ 662940 w 2423190"/>
                <a:gd name="connsiteY10" fmla="*/ 2204430 h 3561472"/>
                <a:gd name="connsiteX11" fmla="*/ 807720 w 2423190"/>
                <a:gd name="connsiteY11" fmla="*/ 2387310 h 3561472"/>
                <a:gd name="connsiteX12" fmla="*/ 1066800 w 2423190"/>
                <a:gd name="connsiteY12" fmla="*/ 2638770 h 3561472"/>
                <a:gd name="connsiteX13" fmla="*/ 1219200 w 2423190"/>
                <a:gd name="connsiteY13" fmla="*/ 2905470 h 3561472"/>
                <a:gd name="connsiteX14" fmla="*/ 1493520 w 2423190"/>
                <a:gd name="connsiteY14" fmla="*/ 3484590 h 3561472"/>
                <a:gd name="connsiteX15" fmla="*/ 1722120 w 2423190"/>
                <a:gd name="connsiteY15" fmla="*/ 3499830 h 3561472"/>
                <a:gd name="connsiteX16" fmla="*/ 1859280 w 2423190"/>
                <a:gd name="connsiteY16" fmla="*/ 3088350 h 3561472"/>
                <a:gd name="connsiteX17" fmla="*/ 1821180 w 2423190"/>
                <a:gd name="connsiteY17" fmla="*/ 2714970 h 3561472"/>
                <a:gd name="connsiteX18" fmla="*/ 2017395 w 2423190"/>
                <a:gd name="connsiteY18" fmla="*/ 2232052 h 3561472"/>
                <a:gd name="connsiteX19" fmla="*/ 2171225 w 2423190"/>
                <a:gd name="connsiteY19" fmla="*/ 2002023 h 3561472"/>
                <a:gd name="connsiteX20" fmla="*/ 2308860 w 2423190"/>
                <a:gd name="connsiteY20" fmla="*/ 1556730 h 3561472"/>
                <a:gd name="connsiteX21" fmla="*/ 2423160 w 2423190"/>
                <a:gd name="connsiteY21" fmla="*/ 1137630 h 3561472"/>
                <a:gd name="connsiteX22" fmla="*/ 2306479 w 2423190"/>
                <a:gd name="connsiteY22" fmla="*/ 908553 h 3561472"/>
                <a:gd name="connsiteX23" fmla="*/ 1692594 w 2423190"/>
                <a:gd name="connsiteY23" fmla="*/ 685192 h 3561472"/>
                <a:gd name="connsiteX24" fmla="*/ 1493520 w 2423190"/>
                <a:gd name="connsiteY24" fmla="*/ 543270 h 3561472"/>
                <a:gd name="connsiteX25" fmla="*/ 1463040 w 2423190"/>
                <a:gd name="connsiteY25" fmla="*/ 307050 h 3561472"/>
                <a:gd name="connsiteX26" fmla="*/ 1407319 w 2423190"/>
                <a:gd name="connsiteY26" fmla="*/ 137981 h 3561472"/>
                <a:gd name="connsiteX0" fmla="*/ 1407319 w 2423190"/>
                <a:gd name="connsiteY0" fmla="*/ 137981 h 3532229"/>
                <a:gd name="connsiteX1" fmla="*/ 1036320 w 2423190"/>
                <a:gd name="connsiteY1" fmla="*/ 9870 h 3532229"/>
                <a:gd name="connsiteX2" fmla="*/ 787241 w 2423190"/>
                <a:gd name="connsiteY2" fmla="*/ 44636 h 3532229"/>
                <a:gd name="connsiteX3" fmla="*/ 678180 w 2423190"/>
                <a:gd name="connsiteY3" fmla="*/ 299430 h 3532229"/>
                <a:gd name="connsiteX4" fmla="*/ 617220 w 2423190"/>
                <a:gd name="connsiteY4" fmla="*/ 550890 h 3532229"/>
                <a:gd name="connsiteX5" fmla="*/ 518160 w 2423190"/>
                <a:gd name="connsiteY5" fmla="*/ 878550 h 3532229"/>
                <a:gd name="connsiteX6" fmla="*/ 281940 w 2423190"/>
                <a:gd name="connsiteY6" fmla="*/ 1183350 h 3532229"/>
                <a:gd name="connsiteX7" fmla="*/ 0 w 2423190"/>
                <a:gd name="connsiteY7" fmla="*/ 1518630 h 3532229"/>
                <a:gd name="connsiteX8" fmla="*/ 15240 w 2423190"/>
                <a:gd name="connsiteY8" fmla="*/ 1792950 h 3532229"/>
                <a:gd name="connsiteX9" fmla="*/ 220980 w 2423190"/>
                <a:gd name="connsiteY9" fmla="*/ 1991070 h 3532229"/>
                <a:gd name="connsiteX10" fmla="*/ 662940 w 2423190"/>
                <a:gd name="connsiteY10" fmla="*/ 2204430 h 3532229"/>
                <a:gd name="connsiteX11" fmla="*/ 807720 w 2423190"/>
                <a:gd name="connsiteY11" fmla="*/ 2387310 h 3532229"/>
                <a:gd name="connsiteX12" fmla="*/ 1066800 w 2423190"/>
                <a:gd name="connsiteY12" fmla="*/ 2638770 h 3532229"/>
                <a:gd name="connsiteX13" fmla="*/ 1219200 w 2423190"/>
                <a:gd name="connsiteY13" fmla="*/ 2905470 h 3532229"/>
                <a:gd name="connsiteX14" fmla="*/ 1493520 w 2423190"/>
                <a:gd name="connsiteY14" fmla="*/ 3484590 h 3532229"/>
                <a:gd name="connsiteX15" fmla="*/ 1764983 w 2423190"/>
                <a:gd name="connsiteY15" fmla="*/ 3440299 h 3532229"/>
                <a:gd name="connsiteX16" fmla="*/ 1859280 w 2423190"/>
                <a:gd name="connsiteY16" fmla="*/ 3088350 h 3532229"/>
                <a:gd name="connsiteX17" fmla="*/ 1821180 w 2423190"/>
                <a:gd name="connsiteY17" fmla="*/ 2714970 h 3532229"/>
                <a:gd name="connsiteX18" fmla="*/ 2017395 w 2423190"/>
                <a:gd name="connsiteY18" fmla="*/ 2232052 h 3532229"/>
                <a:gd name="connsiteX19" fmla="*/ 2171225 w 2423190"/>
                <a:gd name="connsiteY19" fmla="*/ 2002023 h 3532229"/>
                <a:gd name="connsiteX20" fmla="*/ 2308860 w 2423190"/>
                <a:gd name="connsiteY20" fmla="*/ 1556730 h 3532229"/>
                <a:gd name="connsiteX21" fmla="*/ 2423160 w 2423190"/>
                <a:gd name="connsiteY21" fmla="*/ 1137630 h 3532229"/>
                <a:gd name="connsiteX22" fmla="*/ 2306479 w 2423190"/>
                <a:gd name="connsiteY22" fmla="*/ 908553 h 3532229"/>
                <a:gd name="connsiteX23" fmla="*/ 1692594 w 2423190"/>
                <a:gd name="connsiteY23" fmla="*/ 685192 h 3532229"/>
                <a:gd name="connsiteX24" fmla="*/ 1493520 w 2423190"/>
                <a:gd name="connsiteY24" fmla="*/ 543270 h 3532229"/>
                <a:gd name="connsiteX25" fmla="*/ 1463040 w 2423190"/>
                <a:gd name="connsiteY25" fmla="*/ 307050 h 3532229"/>
                <a:gd name="connsiteX26" fmla="*/ 1407319 w 2423190"/>
                <a:gd name="connsiteY26" fmla="*/ 137981 h 3532229"/>
                <a:gd name="connsiteX0" fmla="*/ 1407319 w 2423190"/>
                <a:gd name="connsiteY0" fmla="*/ 137981 h 3532229"/>
                <a:gd name="connsiteX1" fmla="*/ 1036320 w 2423190"/>
                <a:gd name="connsiteY1" fmla="*/ 9870 h 3532229"/>
                <a:gd name="connsiteX2" fmla="*/ 787241 w 2423190"/>
                <a:gd name="connsiteY2" fmla="*/ 44636 h 3532229"/>
                <a:gd name="connsiteX3" fmla="*/ 678180 w 2423190"/>
                <a:gd name="connsiteY3" fmla="*/ 299430 h 3532229"/>
                <a:gd name="connsiteX4" fmla="*/ 617220 w 2423190"/>
                <a:gd name="connsiteY4" fmla="*/ 550890 h 3532229"/>
                <a:gd name="connsiteX5" fmla="*/ 518160 w 2423190"/>
                <a:gd name="connsiteY5" fmla="*/ 878550 h 3532229"/>
                <a:gd name="connsiteX6" fmla="*/ 281940 w 2423190"/>
                <a:gd name="connsiteY6" fmla="*/ 1183350 h 3532229"/>
                <a:gd name="connsiteX7" fmla="*/ 0 w 2423190"/>
                <a:gd name="connsiteY7" fmla="*/ 1518630 h 3532229"/>
                <a:gd name="connsiteX8" fmla="*/ 15240 w 2423190"/>
                <a:gd name="connsiteY8" fmla="*/ 1792950 h 3532229"/>
                <a:gd name="connsiteX9" fmla="*/ 220980 w 2423190"/>
                <a:gd name="connsiteY9" fmla="*/ 1991070 h 3532229"/>
                <a:gd name="connsiteX10" fmla="*/ 662940 w 2423190"/>
                <a:gd name="connsiteY10" fmla="*/ 2204430 h 3532229"/>
                <a:gd name="connsiteX11" fmla="*/ 807720 w 2423190"/>
                <a:gd name="connsiteY11" fmla="*/ 2387310 h 3532229"/>
                <a:gd name="connsiteX12" fmla="*/ 1066800 w 2423190"/>
                <a:gd name="connsiteY12" fmla="*/ 2638770 h 3532229"/>
                <a:gd name="connsiteX13" fmla="*/ 1219200 w 2423190"/>
                <a:gd name="connsiteY13" fmla="*/ 2905470 h 3532229"/>
                <a:gd name="connsiteX14" fmla="*/ 1493520 w 2423190"/>
                <a:gd name="connsiteY14" fmla="*/ 3484590 h 3532229"/>
                <a:gd name="connsiteX15" fmla="*/ 1764983 w 2423190"/>
                <a:gd name="connsiteY15" fmla="*/ 3440299 h 3532229"/>
                <a:gd name="connsiteX16" fmla="*/ 1859280 w 2423190"/>
                <a:gd name="connsiteY16" fmla="*/ 3088350 h 3532229"/>
                <a:gd name="connsiteX17" fmla="*/ 1821180 w 2423190"/>
                <a:gd name="connsiteY17" fmla="*/ 2714970 h 3532229"/>
                <a:gd name="connsiteX18" fmla="*/ 2017395 w 2423190"/>
                <a:gd name="connsiteY18" fmla="*/ 2232052 h 3532229"/>
                <a:gd name="connsiteX19" fmla="*/ 2171225 w 2423190"/>
                <a:gd name="connsiteY19" fmla="*/ 2002023 h 3532229"/>
                <a:gd name="connsiteX20" fmla="*/ 2308860 w 2423190"/>
                <a:gd name="connsiteY20" fmla="*/ 1556730 h 3532229"/>
                <a:gd name="connsiteX21" fmla="*/ 2423160 w 2423190"/>
                <a:gd name="connsiteY21" fmla="*/ 1137630 h 3532229"/>
                <a:gd name="connsiteX22" fmla="*/ 2306479 w 2423190"/>
                <a:gd name="connsiteY22" fmla="*/ 908553 h 3532229"/>
                <a:gd name="connsiteX23" fmla="*/ 1692594 w 2423190"/>
                <a:gd name="connsiteY23" fmla="*/ 685192 h 3532229"/>
                <a:gd name="connsiteX24" fmla="*/ 1493520 w 2423190"/>
                <a:gd name="connsiteY24" fmla="*/ 543270 h 3532229"/>
                <a:gd name="connsiteX25" fmla="*/ 1463040 w 2423190"/>
                <a:gd name="connsiteY25" fmla="*/ 307050 h 3532229"/>
                <a:gd name="connsiteX26" fmla="*/ 1407319 w 2423190"/>
                <a:gd name="connsiteY26" fmla="*/ 137981 h 3532229"/>
                <a:gd name="connsiteX0" fmla="*/ 1407319 w 2423190"/>
                <a:gd name="connsiteY0" fmla="*/ 137981 h 3530661"/>
                <a:gd name="connsiteX1" fmla="*/ 1036320 w 2423190"/>
                <a:gd name="connsiteY1" fmla="*/ 9870 h 3530661"/>
                <a:gd name="connsiteX2" fmla="*/ 787241 w 2423190"/>
                <a:gd name="connsiteY2" fmla="*/ 44636 h 3530661"/>
                <a:gd name="connsiteX3" fmla="*/ 678180 w 2423190"/>
                <a:gd name="connsiteY3" fmla="*/ 299430 h 3530661"/>
                <a:gd name="connsiteX4" fmla="*/ 617220 w 2423190"/>
                <a:gd name="connsiteY4" fmla="*/ 550890 h 3530661"/>
                <a:gd name="connsiteX5" fmla="*/ 518160 w 2423190"/>
                <a:gd name="connsiteY5" fmla="*/ 878550 h 3530661"/>
                <a:gd name="connsiteX6" fmla="*/ 281940 w 2423190"/>
                <a:gd name="connsiteY6" fmla="*/ 1183350 h 3530661"/>
                <a:gd name="connsiteX7" fmla="*/ 0 w 2423190"/>
                <a:gd name="connsiteY7" fmla="*/ 1518630 h 3530661"/>
                <a:gd name="connsiteX8" fmla="*/ 15240 w 2423190"/>
                <a:gd name="connsiteY8" fmla="*/ 1792950 h 3530661"/>
                <a:gd name="connsiteX9" fmla="*/ 220980 w 2423190"/>
                <a:gd name="connsiteY9" fmla="*/ 1991070 h 3530661"/>
                <a:gd name="connsiteX10" fmla="*/ 662940 w 2423190"/>
                <a:gd name="connsiteY10" fmla="*/ 2204430 h 3530661"/>
                <a:gd name="connsiteX11" fmla="*/ 807720 w 2423190"/>
                <a:gd name="connsiteY11" fmla="*/ 2387310 h 3530661"/>
                <a:gd name="connsiteX12" fmla="*/ 1066800 w 2423190"/>
                <a:gd name="connsiteY12" fmla="*/ 2638770 h 3530661"/>
                <a:gd name="connsiteX13" fmla="*/ 1278731 w 2423190"/>
                <a:gd name="connsiteY13" fmla="*/ 2926901 h 3530661"/>
                <a:gd name="connsiteX14" fmla="*/ 1493520 w 2423190"/>
                <a:gd name="connsiteY14" fmla="*/ 3484590 h 3530661"/>
                <a:gd name="connsiteX15" fmla="*/ 1764983 w 2423190"/>
                <a:gd name="connsiteY15" fmla="*/ 3440299 h 3530661"/>
                <a:gd name="connsiteX16" fmla="*/ 1859280 w 2423190"/>
                <a:gd name="connsiteY16" fmla="*/ 3088350 h 3530661"/>
                <a:gd name="connsiteX17" fmla="*/ 1821180 w 2423190"/>
                <a:gd name="connsiteY17" fmla="*/ 2714970 h 3530661"/>
                <a:gd name="connsiteX18" fmla="*/ 2017395 w 2423190"/>
                <a:gd name="connsiteY18" fmla="*/ 2232052 h 3530661"/>
                <a:gd name="connsiteX19" fmla="*/ 2171225 w 2423190"/>
                <a:gd name="connsiteY19" fmla="*/ 2002023 h 3530661"/>
                <a:gd name="connsiteX20" fmla="*/ 2308860 w 2423190"/>
                <a:gd name="connsiteY20" fmla="*/ 1556730 h 3530661"/>
                <a:gd name="connsiteX21" fmla="*/ 2423160 w 2423190"/>
                <a:gd name="connsiteY21" fmla="*/ 1137630 h 3530661"/>
                <a:gd name="connsiteX22" fmla="*/ 2306479 w 2423190"/>
                <a:gd name="connsiteY22" fmla="*/ 908553 h 3530661"/>
                <a:gd name="connsiteX23" fmla="*/ 1692594 w 2423190"/>
                <a:gd name="connsiteY23" fmla="*/ 685192 h 3530661"/>
                <a:gd name="connsiteX24" fmla="*/ 1493520 w 2423190"/>
                <a:gd name="connsiteY24" fmla="*/ 543270 h 3530661"/>
                <a:gd name="connsiteX25" fmla="*/ 1463040 w 2423190"/>
                <a:gd name="connsiteY25" fmla="*/ 307050 h 3530661"/>
                <a:gd name="connsiteX26" fmla="*/ 1407319 w 2423190"/>
                <a:gd name="connsiteY26" fmla="*/ 137981 h 3530661"/>
                <a:gd name="connsiteX0" fmla="*/ 1407319 w 2423190"/>
                <a:gd name="connsiteY0" fmla="*/ 137981 h 3530661"/>
                <a:gd name="connsiteX1" fmla="*/ 1036320 w 2423190"/>
                <a:gd name="connsiteY1" fmla="*/ 9870 h 3530661"/>
                <a:gd name="connsiteX2" fmla="*/ 787241 w 2423190"/>
                <a:gd name="connsiteY2" fmla="*/ 44636 h 3530661"/>
                <a:gd name="connsiteX3" fmla="*/ 678180 w 2423190"/>
                <a:gd name="connsiteY3" fmla="*/ 299430 h 3530661"/>
                <a:gd name="connsiteX4" fmla="*/ 617220 w 2423190"/>
                <a:gd name="connsiteY4" fmla="*/ 550890 h 3530661"/>
                <a:gd name="connsiteX5" fmla="*/ 518160 w 2423190"/>
                <a:gd name="connsiteY5" fmla="*/ 878550 h 3530661"/>
                <a:gd name="connsiteX6" fmla="*/ 281940 w 2423190"/>
                <a:gd name="connsiteY6" fmla="*/ 1183350 h 3530661"/>
                <a:gd name="connsiteX7" fmla="*/ 0 w 2423190"/>
                <a:gd name="connsiteY7" fmla="*/ 1518630 h 3530661"/>
                <a:gd name="connsiteX8" fmla="*/ 15240 w 2423190"/>
                <a:gd name="connsiteY8" fmla="*/ 1792950 h 3530661"/>
                <a:gd name="connsiteX9" fmla="*/ 220980 w 2423190"/>
                <a:gd name="connsiteY9" fmla="*/ 1991070 h 3530661"/>
                <a:gd name="connsiteX10" fmla="*/ 662940 w 2423190"/>
                <a:gd name="connsiteY10" fmla="*/ 2204430 h 3530661"/>
                <a:gd name="connsiteX11" fmla="*/ 807720 w 2423190"/>
                <a:gd name="connsiteY11" fmla="*/ 2387310 h 3530661"/>
                <a:gd name="connsiteX12" fmla="*/ 1066800 w 2423190"/>
                <a:gd name="connsiteY12" fmla="*/ 2638770 h 3530661"/>
                <a:gd name="connsiteX13" fmla="*/ 1278731 w 2423190"/>
                <a:gd name="connsiteY13" fmla="*/ 2926901 h 3530661"/>
                <a:gd name="connsiteX14" fmla="*/ 1493520 w 2423190"/>
                <a:gd name="connsiteY14" fmla="*/ 3484590 h 3530661"/>
                <a:gd name="connsiteX15" fmla="*/ 1764983 w 2423190"/>
                <a:gd name="connsiteY15" fmla="*/ 3440299 h 3530661"/>
                <a:gd name="connsiteX16" fmla="*/ 1859280 w 2423190"/>
                <a:gd name="connsiteY16" fmla="*/ 3088350 h 3530661"/>
                <a:gd name="connsiteX17" fmla="*/ 1821180 w 2423190"/>
                <a:gd name="connsiteY17" fmla="*/ 2714970 h 3530661"/>
                <a:gd name="connsiteX18" fmla="*/ 2017395 w 2423190"/>
                <a:gd name="connsiteY18" fmla="*/ 2232052 h 3530661"/>
                <a:gd name="connsiteX19" fmla="*/ 2171225 w 2423190"/>
                <a:gd name="connsiteY19" fmla="*/ 2002023 h 3530661"/>
                <a:gd name="connsiteX20" fmla="*/ 2308860 w 2423190"/>
                <a:gd name="connsiteY20" fmla="*/ 1556730 h 3530661"/>
                <a:gd name="connsiteX21" fmla="*/ 2423160 w 2423190"/>
                <a:gd name="connsiteY21" fmla="*/ 1137630 h 3530661"/>
                <a:gd name="connsiteX22" fmla="*/ 2306479 w 2423190"/>
                <a:gd name="connsiteY22" fmla="*/ 908553 h 3530661"/>
                <a:gd name="connsiteX23" fmla="*/ 1692594 w 2423190"/>
                <a:gd name="connsiteY23" fmla="*/ 685192 h 3530661"/>
                <a:gd name="connsiteX24" fmla="*/ 1493520 w 2423190"/>
                <a:gd name="connsiteY24" fmla="*/ 543270 h 3530661"/>
                <a:gd name="connsiteX25" fmla="*/ 1463040 w 2423190"/>
                <a:gd name="connsiteY25" fmla="*/ 307050 h 3530661"/>
                <a:gd name="connsiteX26" fmla="*/ 1407319 w 2423190"/>
                <a:gd name="connsiteY26" fmla="*/ 137981 h 3530661"/>
                <a:gd name="connsiteX0" fmla="*/ 1407319 w 2423190"/>
                <a:gd name="connsiteY0" fmla="*/ 137981 h 3530661"/>
                <a:gd name="connsiteX1" fmla="*/ 1036320 w 2423190"/>
                <a:gd name="connsiteY1" fmla="*/ 9870 h 3530661"/>
                <a:gd name="connsiteX2" fmla="*/ 787241 w 2423190"/>
                <a:gd name="connsiteY2" fmla="*/ 44636 h 3530661"/>
                <a:gd name="connsiteX3" fmla="*/ 678180 w 2423190"/>
                <a:gd name="connsiteY3" fmla="*/ 299430 h 3530661"/>
                <a:gd name="connsiteX4" fmla="*/ 617220 w 2423190"/>
                <a:gd name="connsiteY4" fmla="*/ 550890 h 3530661"/>
                <a:gd name="connsiteX5" fmla="*/ 518160 w 2423190"/>
                <a:gd name="connsiteY5" fmla="*/ 878550 h 3530661"/>
                <a:gd name="connsiteX6" fmla="*/ 281940 w 2423190"/>
                <a:gd name="connsiteY6" fmla="*/ 1183350 h 3530661"/>
                <a:gd name="connsiteX7" fmla="*/ 0 w 2423190"/>
                <a:gd name="connsiteY7" fmla="*/ 1518630 h 3530661"/>
                <a:gd name="connsiteX8" fmla="*/ 15240 w 2423190"/>
                <a:gd name="connsiteY8" fmla="*/ 1792950 h 3530661"/>
                <a:gd name="connsiteX9" fmla="*/ 220980 w 2423190"/>
                <a:gd name="connsiteY9" fmla="*/ 1991070 h 3530661"/>
                <a:gd name="connsiteX10" fmla="*/ 646271 w 2423190"/>
                <a:gd name="connsiteY10" fmla="*/ 2213955 h 3530661"/>
                <a:gd name="connsiteX11" fmla="*/ 807720 w 2423190"/>
                <a:gd name="connsiteY11" fmla="*/ 2387310 h 3530661"/>
                <a:gd name="connsiteX12" fmla="*/ 1066800 w 2423190"/>
                <a:gd name="connsiteY12" fmla="*/ 2638770 h 3530661"/>
                <a:gd name="connsiteX13" fmla="*/ 1278731 w 2423190"/>
                <a:gd name="connsiteY13" fmla="*/ 2926901 h 3530661"/>
                <a:gd name="connsiteX14" fmla="*/ 1493520 w 2423190"/>
                <a:gd name="connsiteY14" fmla="*/ 3484590 h 3530661"/>
                <a:gd name="connsiteX15" fmla="*/ 1764983 w 2423190"/>
                <a:gd name="connsiteY15" fmla="*/ 3440299 h 3530661"/>
                <a:gd name="connsiteX16" fmla="*/ 1859280 w 2423190"/>
                <a:gd name="connsiteY16" fmla="*/ 3088350 h 3530661"/>
                <a:gd name="connsiteX17" fmla="*/ 1821180 w 2423190"/>
                <a:gd name="connsiteY17" fmla="*/ 2714970 h 3530661"/>
                <a:gd name="connsiteX18" fmla="*/ 2017395 w 2423190"/>
                <a:gd name="connsiteY18" fmla="*/ 2232052 h 3530661"/>
                <a:gd name="connsiteX19" fmla="*/ 2171225 w 2423190"/>
                <a:gd name="connsiteY19" fmla="*/ 2002023 h 3530661"/>
                <a:gd name="connsiteX20" fmla="*/ 2308860 w 2423190"/>
                <a:gd name="connsiteY20" fmla="*/ 1556730 h 3530661"/>
                <a:gd name="connsiteX21" fmla="*/ 2423160 w 2423190"/>
                <a:gd name="connsiteY21" fmla="*/ 1137630 h 3530661"/>
                <a:gd name="connsiteX22" fmla="*/ 2306479 w 2423190"/>
                <a:gd name="connsiteY22" fmla="*/ 908553 h 3530661"/>
                <a:gd name="connsiteX23" fmla="*/ 1692594 w 2423190"/>
                <a:gd name="connsiteY23" fmla="*/ 685192 h 3530661"/>
                <a:gd name="connsiteX24" fmla="*/ 1493520 w 2423190"/>
                <a:gd name="connsiteY24" fmla="*/ 543270 h 3530661"/>
                <a:gd name="connsiteX25" fmla="*/ 1463040 w 2423190"/>
                <a:gd name="connsiteY25" fmla="*/ 307050 h 3530661"/>
                <a:gd name="connsiteX26" fmla="*/ 1407319 w 2423190"/>
                <a:gd name="connsiteY26" fmla="*/ 137981 h 3530661"/>
                <a:gd name="connsiteX0" fmla="*/ 1431776 w 2447647"/>
                <a:gd name="connsiteY0" fmla="*/ 137981 h 3530661"/>
                <a:gd name="connsiteX1" fmla="*/ 1060777 w 2447647"/>
                <a:gd name="connsiteY1" fmla="*/ 9870 h 3530661"/>
                <a:gd name="connsiteX2" fmla="*/ 811698 w 2447647"/>
                <a:gd name="connsiteY2" fmla="*/ 44636 h 3530661"/>
                <a:gd name="connsiteX3" fmla="*/ 702637 w 2447647"/>
                <a:gd name="connsiteY3" fmla="*/ 299430 h 3530661"/>
                <a:gd name="connsiteX4" fmla="*/ 641677 w 2447647"/>
                <a:gd name="connsiteY4" fmla="*/ 550890 h 3530661"/>
                <a:gd name="connsiteX5" fmla="*/ 542617 w 2447647"/>
                <a:gd name="connsiteY5" fmla="*/ 878550 h 3530661"/>
                <a:gd name="connsiteX6" fmla="*/ 306397 w 2447647"/>
                <a:gd name="connsiteY6" fmla="*/ 1183350 h 3530661"/>
                <a:gd name="connsiteX7" fmla="*/ 24457 w 2447647"/>
                <a:gd name="connsiteY7" fmla="*/ 1518630 h 3530661"/>
                <a:gd name="connsiteX8" fmla="*/ 39697 w 2447647"/>
                <a:gd name="connsiteY8" fmla="*/ 1792950 h 3530661"/>
                <a:gd name="connsiteX9" fmla="*/ 245437 w 2447647"/>
                <a:gd name="connsiteY9" fmla="*/ 1991070 h 3530661"/>
                <a:gd name="connsiteX10" fmla="*/ 670728 w 2447647"/>
                <a:gd name="connsiteY10" fmla="*/ 2213955 h 3530661"/>
                <a:gd name="connsiteX11" fmla="*/ 832177 w 2447647"/>
                <a:gd name="connsiteY11" fmla="*/ 2387310 h 3530661"/>
                <a:gd name="connsiteX12" fmla="*/ 1091257 w 2447647"/>
                <a:gd name="connsiteY12" fmla="*/ 2638770 h 3530661"/>
                <a:gd name="connsiteX13" fmla="*/ 1303188 w 2447647"/>
                <a:gd name="connsiteY13" fmla="*/ 2926901 h 3530661"/>
                <a:gd name="connsiteX14" fmla="*/ 1517977 w 2447647"/>
                <a:gd name="connsiteY14" fmla="*/ 3484590 h 3530661"/>
                <a:gd name="connsiteX15" fmla="*/ 1789440 w 2447647"/>
                <a:gd name="connsiteY15" fmla="*/ 3440299 h 3530661"/>
                <a:gd name="connsiteX16" fmla="*/ 1883737 w 2447647"/>
                <a:gd name="connsiteY16" fmla="*/ 3088350 h 3530661"/>
                <a:gd name="connsiteX17" fmla="*/ 1845637 w 2447647"/>
                <a:gd name="connsiteY17" fmla="*/ 2714970 h 3530661"/>
                <a:gd name="connsiteX18" fmla="*/ 2041852 w 2447647"/>
                <a:gd name="connsiteY18" fmla="*/ 2232052 h 3530661"/>
                <a:gd name="connsiteX19" fmla="*/ 2195682 w 2447647"/>
                <a:gd name="connsiteY19" fmla="*/ 2002023 h 3530661"/>
                <a:gd name="connsiteX20" fmla="*/ 2333317 w 2447647"/>
                <a:gd name="connsiteY20" fmla="*/ 1556730 h 3530661"/>
                <a:gd name="connsiteX21" fmla="*/ 2447617 w 2447647"/>
                <a:gd name="connsiteY21" fmla="*/ 1137630 h 3530661"/>
                <a:gd name="connsiteX22" fmla="*/ 2330936 w 2447647"/>
                <a:gd name="connsiteY22" fmla="*/ 908553 h 3530661"/>
                <a:gd name="connsiteX23" fmla="*/ 1717051 w 2447647"/>
                <a:gd name="connsiteY23" fmla="*/ 685192 h 3530661"/>
                <a:gd name="connsiteX24" fmla="*/ 1517977 w 2447647"/>
                <a:gd name="connsiteY24" fmla="*/ 543270 h 3530661"/>
                <a:gd name="connsiteX25" fmla="*/ 1487497 w 2447647"/>
                <a:gd name="connsiteY25" fmla="*/ 307050 h 3530661"/>
                <a:gd name="connsiteX26" fmla="*/ 1431776 w 2447647"/>
                <a:gd name="connsiteY26" fmla="*/ 137981 h 3530661"/>
                <a:gd name="connsiteX0" fmla="*/ 1423689 w 2439560"/>
                <a:gd name="connsiteY0" fmla="*/ 137981 h 3530661"/>
                <a:gd name="connsiteX1" fmla="*/ 1052690 w 2439560"/>
                <a:gd name="connsiteY1" fmla="*/ 9870 h 3530661"/>
                <a:gd name="connsiteX2" fmla="*/ 803611 w 2439560"/>
                <a:gd name="connsiteY2" fmla="*/ 44636 h 3530661"/>
                <a:gd name="connsiteX3" fmla="*/ 694550 w 2439560"/>
                <a:gd name="connsiteY3" fmla="*/ 299430 h 3530661"/>
                <a:gd name="connsiteX4" fmla="*/ 633590 w 2439560"/>
                <a:gd name="connsiteY4" fmla="*/ 550890 h 3530661"/>
                <a:gd name="connsiteX5" fmla="*/ 534530 w 2439560"/>
                <a:gd name="connsiteY5" fmla="*/ 878550 h 3530661"/>
                <a:gd name="connsiteX6" fmla="*/ 298310 w 2439560"/>
                <a:gd name="connsiteY6" fmla="*/ 1183350 h 3530661"/>
                <a:gd name="connsiteX7" fmla="*/ 16370 w 2439560"/>
                <a:gd name="connsiteY7" fmla="*/ 1518630 h 3530661"/>
                <a:gd name="connsiteX8" fmla="*/ 64947 w 2439560"/>
                <a:gd name="connsiteY8" fmla="*/ 1804856 h 3530661"/>
                <a:gd name="connsiteX9" fmla="*/ 237350 w 2439560"/>
                <a:gd name="connsiteY9" fmla="*/ 1991070 h 3530661"/>
                <a:gd name="connsiteX10" fmla="*/ 662641 w 2439560"/>
                <a:gd name="connsiteY10" fmla="*/ 2213955 h 3530661"/>
                <a:gd name="connsiteX11" fmla="*/ 824090 w 2439560"/>
                <a:gd name="connsiteY11" fmla="*/ 2387310 h 3530661"/>
                <a:gd name="connsiteX12" fmla="*/ 1083170 w 2439560"/>
                <a:gd name="connsiteY12" fmla="*/ 2638770 h 3530661"/>
                <a:gd name="connsiteX13" fmla="*/ 1295101 w 2439560"/>
                <a:gd name="connsiteY13" fmla="*/ 2926901 h 3530661"/>
                <a:gd name="connsiteX14" fmla="*/ 1509890 w 2439560"/>
                <a:gd name="connsiteY14" fmla="*/ 3484590 h 3530661"/>
                <a:gd name="connsiteX15" fmla="*/ 1781353 w 2439560"/>
                <a:gd name="connsiteY15" fmla="*/ 3440299 h 3530661"/>
                <a:gd name="connsiteX16" fmla="*/ 1875650 w 2439560"/>
                <a:gd name="connsiteY16" fmla="*/ 3088350 h 3530661"/>
                <a:gd name="connsiteX17" fmla="*/ 1837550 w 2439560"/>
                <a:gd name="connsiteY17" fmla="*/ 2714970 h 3530661"/>
                <a:gd name="connsiteX18" fmla="*/ 2033765 w 2439560"/>
                <a:gd name="connsiteY18" fmla="*/ 2232052 h 3530661"/>
                <a:gd name="connsiteX19" fmla="*/ 2187595 w 2439560"/>
                <a:gd name="connsiteY19" fmla="*/ 2002023 h 3530661"/>
                <a:gd name="connsiteX20" fmla="*/ 2325230 w 2439560"/>
                <a:gd name="connsiteY20" fmla="*/ 1556730 h 3530661"/>
                <a:gd name="connsiteX21" fmla="*/ 2439530 w 2439560"/>
                <a:gd name="connsiteY21" fmla="*/ 1137630 h 3530661"/>
                <a:gd name="connsiteX22" fmla="*/ 2322849 w 2439560"/>
                <a:gd name="connsiteY22" fmla="*/ 908553 h 3530661"/>
                <a:gd name="connsiteX23" fmla="*/ 1708964 w 2439560"/>
                <a:gd name="connsiteY23" fmla="*/ 685192 h 3530661"/>
                <a:gd name="connsiteX24" fmla="*/ 1509890 w 2439560"/>
                <a:gd name="connsiteY24" fmla="*/ 543270 h 3530661"/>
                <a:gd name="connsiteX25" fmla="*/ 1479410 w 2439560"/>
                <a:gd name="connsiteY25" fmla="*/ 307050 h 3530661"/>
                <a:gd name="connsiteX26" fmla="*/ 1423689 w 2439560"/>
                <a:gd name="connsiteY26" fmla="*/ 137981 h 3530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439560" h="3530661">
                  <a:moveTo>
                    <a:pt x="1423689" y="137981"/>
                  </a:moveTo>
                  <a:cubicBezTo>
                    <a:pt x="1352569" y="88451"/>
                    <a:pt x="1156433" y="28206"/>
                    <a:pt x="1052690" y="9870"/>
                  </a:cubicBezTo>
                  <a:cubicBezTo>
                    <a:pt x="948947" y="-8466"/>
                    <a:pt x="863301" y="-3624"/>
                    <a:pt x="803611" y="44636"/>
                  </a:cubicBezTo>
                  <a:cubicBezTo>
                    <a:pt x="743921" y="92896"/>
                    <a:pt x="716140" y="213070"/>
                    <a:pt x="694550" y="299430"/>
                  </a:cubicBezTo>
                  <a:lnTo>
                    <a:pt x="633590" y="550890"/>
                  </a:lnTo>
                  <a:lnTo>
                    <a:pt x="534530" y="878550"/>
                  </a:lnTo>
                  <a:lnTo>
                    <a:pt x="298310" y="1183350"/>
                  </a:lnTo>
                  <a:lnTo>
                    <a:pt x="16370" y="1518630"/>
                  </a:lnTo>
                  <a:cubicBezTo>
                    <a:pt x="-28080" y="1620230"/>
                    <a:pt x="28117" y="1726116"/>
                    <a:pt x="64947" y="1804856"/>
                  </a:cubicBezTo>
                  <a:cubicBezTo>
                    <a:pt x="101777" y="1883596"/>
                    <a:pt x="132178" y="1920903"/>
                    <a:pt x="237350" y="1991070"/>
                  </a:cubicBezTo>
                  <a:cubicBezTo>
                    <a:pt x="345300" y="2059650"/>
                    <a:pt x="564851" y="2147915"/>
                    <a:pt x="662641" y="2213955"/>
                  </a:cubicBezTo>
                  <a:cubicBezTo>
                    <a:pt x="760431" y="2279995"/>
                    <a:pt x="756780" y="2314920"/>
                    <a:pt x="824090" y="2387310"/>
                  </a:cubicBezTo>
                  <a:lnTo>
                    <a:pt x="1083170" y="2638770"/>
                  </a:lnTo>
                  <a:cubicBezTo>
                    <a:pt x="1151750" y="2725130"/>
                    <a:pt x="1223981" y="2785931"/>
                    <a:pt x="1295101" y="2926901"/>
                  </a:cubicBezTo>
                  <a:cubicBezTo>
                    <a:pt x="1366221" y="3067871"/>
                    <a:pt x="1428848" y="3399024"/>
                    <a:pt x="1509890" y="3484590"/>
                  </a:cubicBezTo>
                  <a:cubicBezTo>
                    <a:pt x="1590932" y="3570156"/>
                    <a:pt x="1752932" y="3525561"/>
                    <a:pt x="1781353" y="3440299"/>
                  </a:cubicBezTo>
                  <a:cubicBezTo>
                    <a:pt x="1827073" y="3303139"/>
                    <a:pt x="1866284" y="3209238"/>
                    <a:pt x="1875650" y="3088350"/>
                  </a:cubicBezTo>
                  <a:cubicBezTo>
                    <a:pt x="1885016" y="2967462"/>
                    <a:pt x="1811198" y="2857686"/>
                    <a:pt x="1837550" y="2714970"/>
                  </a:cubicBezTo>
                  <a:cubicBezTo>
                    <a:pt x="1859140" y="2571460"/>
                    <a:pt x="1975424" y="2350876"/>
                    <a:pt x="2033765" y="2232052"/>
                  </a:cubicBezTo>
                  <a:cubicBezTo>
                    <a:pt x="2092106" y="2113228"/>
                    <a:pt x="2156588" y="2121915"/>
                    <a:pt x="2187595" y="2002023"/>
                  </a:cubicBezTo>
                  <a:cubicBezTo>
                    <a:pt x="2206645" y="1928363"/>
                    <a:pt x="2287209" y="1698414"/>
                    <a:pt x="2325230" y="1556730"/>
                  </a:cubicBezTo>
                  <a:lnTo>
                    <a:pt x="2439530" y="1137630"/>
                  </a:lnTo>
                  <a:cubicBezTo>
                    <a:pt x="2439530" y="1022060"/>
                    <a:pt x="2444610" y="983959"/>
                    <a:pt x="2322849" y="908553"/>
                  </a:cubicBezTo>
                  <a:cubicBezTo>
                    <a:pt x="2201088" y="833147"/>
                    <a:pt x="1844457" y="746072"/>
                    <a:pt x="1708964" y="685192"/>
                  </a:cubicBezTo>
                  <a:cubicBezTo>
                    <a:pt x="1573471" y="624312"/>
                    <a:pt x="1548149" y="606294"/>
                    <a:pt x="1509890" y="543270"/>
                  </a:cubicBezTo>
                  <a:cubicBezTo>
                    <a:pt x="1471631" y="480246"/>
                    <a:pt x="1493777" y="374598"/>
                    <a:pt x="1479410" y="307050"/>
                  </a:cubicBezTo>
                  <a:cubicBezTo>
                    <a:pt x="1465440" y="242280"/>
                    <a:pt x="1494809" y="187511"/>
                    <a:pt x="1423689" y="137981"/>
                  </a:cubicBezTo>
                  <a:close/>
                </a:path>
              </a:pathLst>
            </a:custGeom>
            <a:solidFill>
              <a:schemeClr val="accent3">
                <a:lumMod val="40000"/>
                <a:lumOff val="6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7" name="Freeform 26"/>
            <p:cNvSpPr/>
            <p:nvPr/>
          </p:nvSpPr>
          <p:spPr>
            <a:xfrm>
              <a:off x="1866282" y="2443409"/>
              <a:ext cx="937878" cy="1070203"/>
            </a:xfrm>
            <a:custGeom>
              <a:avLst/>
              <a:gdLst>
                <a:gd name="connsiteX0" fmla="*/ 739140 w 922020"/>
                <a:gd name="connsiteY0" fmla="*/ 91440 h 1051560"/>
                <a:gd name="connsiteX1" fmla="*/ 449580 w 922020"/>
                <a:gd name="connsiteY1" fmla="*/ 0 h 1051560"/>
                <a:gd name="connsiteX2" fmla="*/ 205740 w 922020"/>
                <a:gd name="connsiteY2" fmla="*/ 30480 h 1051560"/>
                <a:gd name="connsiteX3" fmla="*/ 83820 w 922020"/>
                <a:gd name="connsiteY3" fmla="*/ 472440 h 1051560"/>
                <a:gd name="connsiteX4" fmla="*/ 0 w 922020"/>
                <a:gd name="connsiteY4" fmla="*/ 822960 h 1051560"/>
                <a:gd name="connsiteX5" fmla="*/ 716280 w 922020"/>
                <a:gd name="connsiteY5" fmla="*/ 1051560 h 1051560"/>
                <a:gd name="connsiteX6" fmla="*/ 853440 w 922020"/>
                <a:gd name="connsiteY6" fmla="*/ 891540 h 1051560"/>
                <a:gd name="connsiteX7" fmla="*/ 922020 w 922020"/>
                <a:gd name="connsiteY7" fmla="*/ 556260 h 1051560"/>
                <a:gd name="connsiteX8" fmla="*/ 838200 w 922020"/>
                <a:gd name="connsiteY8" fmla="*/ 411480 h 1051560"/>
                <a:gd name="connsiteX9" fmla="*/ 845820 w 922020"/>
                <a:gd name="connsiteY9" fmla="*/ 213360 h 1051560"/>
                <a:gd name="connsiteX10" fmla="*/ 739140 w 922020"/>
                <a:gd name="connsiteY10" fmla="*/ 91440 h 1051560"/>
                <a:gd name="connsiteX0" fmla="*/ 739140 w 922020"/>
                <a:gd name="connsiteY0" fmla="*/ 109597 h 1069717"/>
                <a:gd name="connsiteX1" fmla="*/ 449580 w 922020"/>
                <a:gd name="connsiteY1" fmla="*/ 18157 h 1069717"/>
                <a:gd name="connsiteX2" fmla="*/ 205740 w 922020"/>
                <a:gd name="connsiteY2" fmla="*/ 48637 h 1069717"/>
                <a:gd name="connsiteX3" fmla="*/ 83820 w 922020"/>
                <a:gd name="connsiteY3" fmla="*/ 490597 h 1069717"/>
                <a:gd name="connsiteX4" fmla="*/ 0 w 922020"/>
                <a:gd name="connsiteY4" fmla="*/ 841117 h 1069717"/>
                <a:gd name="connsiteX5" fmla="*/ 716280 w 922020"/>
                <a:gd name="connsiteY5" fmla="*/ 1069717 h 1069717"/>
                <a:gd name="connsiteX6" fmla="*/ 853440 w 922020"/>
                <a:gd name="connsiteY6" fmla="*/ 909697 h 1069717"/>
                <a:gd name="connsiteX7" fmla="*/ 922020 w 922020"/>
                <a:gd name="connsiteY7" fmla="*/ 574417 h 1069717"/>
                <a:gd name="connsiteX8" fmla="*/ 838200 w 922020"/>
                <a:gd name="connsiteY8" fmla="*/ 429637 h 1069717"/>
                <a:gd name="connsiteX9" fmla="*/ 845820 w 922020"/>
                <a:gd name="connsiteY9" fmla="*/ 231517 h 1069717"/>
                <a:gd name="connsiteX10" fmla="*/ 739140 w 922020"/>
                <a:gd name="connsiteY10" fmla="*/ 109597 h 1069717"/>
                <a:gd name="connsiteX0" fmla="*/ 739140 w 922020"/>
                <a:gd name="connsiteY0" fmla="*/ 109597 h 1069717"/>
                <a:gd name="connsiteX1" fmla="*/ 449580 w 922020"/>
                <a:gd name="connsiteY1" fmla="*/ 18157 h 1069717"/>
                <a:gd name="connsiteX2" fmla="*/ 205740 w 922020"/>
                <a:gd name="connsiteY2" fmla="*/ 48637 h 1069717"/>
                <a:gd name="connsiteX3" fmla="*/ 83820 w 922020"/>
                <a:gd name="connsiteY3" fmla="*/ 490597 h 1069717"/>
                <a:gd name="connsiteX4" fmla="*/ 0 w 922020"/>
                <a:gd name="connsiteY4" fmla="*/ 841117 h 1069717"/>
                <a:gd name="connsiteX5" fmla="*/ 716280 w 922020"/>
                <a:gd name="connsiteY5" fmla="*/ 1069717 h 1069717"/>
                <a:gd name="connsiteX6" fmla="*/ 853440 w 922020"/>
                <a:gd name="connsiteY6" fmla="*/ 909697 h 1069717"/>
                <a:gd name="connsiteX7" fmla="*/ 922020 w 922020"/>
                <a:gd name="connsiteY7" fmla="*/ 574417 h 1069717"/>
                <a:gd name="connsiteX8" fmla="*/ 838200 w 922020"/>
                <a:gd name="connsiteY8" fmla="*/ 429637 h 1069717"/>
                <a:gd name="connsiteX9" fmla="*/ 845820 w 922020"/>
                <a:gd name="connsiteY9" fmla="*/ 231517 h 1069717"/>
                <a:gd name="connsiteX10" fmla="*/ 739140 w 922020"/>
                <a:gd name="connsiteY10" fmla="*/ 109597 h 1069717"/>
                <a:gd name="connsiteX0" fmla="*/ 739140 w 922020"/>
                <a:gd name="connsiteY0" fmla="*/ 109597 h 1069717"/>
                <a:gd name="connsiteX1" fmla="*/ 449580 w 922020"/>
                <a:gd name="connsiteY1" fmla="*/ 18157 h 1069717"/>
                <a:gd name="connsiteX2" fmla="*/ 205740 w 922020"/>
                <a:gd name="connsiteY2" fmla="*/ 48637 h 1069717"/>
                <a:gd name="connsiteX3" fmla="*/ 83820 w 922020"/>
                <a:gd name="connsiteY3" fmla="*/ 490597 h 1069717"/>
                <a:gd name="connsiteX4" fmla="*/ 0 w 922020"/>
                <a:gd name="connsiteY4" fmla="*/ 841117 h 1069717"/>
                <a:gd name="connsiteX5" fmla="*/ 716280 w 922020"/>
                <a:gd name="connsiteY5" fmla="*/ 1069717 h 1069717"/>
                <a:gd name="connsiteX6" fmla="*/ 853440 w 922020"/>
                <a:gd name="connsiteY6" fmla="*/ 909697 h 1069717"/>
                <a:gd name="connsiteX7" fmla="*/ 922020 w 922020"/>
                <a:gd name="connsiteY7" fmla="*/ 574417 h 1069717"/>
                <a:gd name="connsiteX8" fmla="*/ 838200 w 922020"/>
                <a:gd name="connsiteY8" fmla="*/ 429637 h 1069717"/>
                <a:gd name="connsiteX9" fmla="*/ 845820 w 922020"/>
                <a:gd name="connsiteY9" fmla="*/ 231517 h 1069717"/>
                <a:gd name="connsiteX10" fmla="*/ 739140 w 922020"/>
                <a:gd name="connsiteY10" fmla="*/ 109597 h 1069717"/>
                <a:gd name="connsiteX0" fmla="*/ 740453 w 923333"/>
                <a:gd name="connsiteY0" fmla="*/ 109597 h 1069717"/>
                <a:gd name="connsiteX1" fmla="*/ 450893 w 923333"/>
                <a:gd name="connsiteY1" fmla="*/ 18157 h 1069717"/>
                <a:gd name="connsiteX2" fmla="*/ 207053 w 923333"/>
                <a:gd name="connsiteY2" fmla="*/ 48637 h 1069717"/>
                <a:gd name="connsiteX3" fmla="*/ 85133 w 923333"/>
                <a:gd name="connsiteY3" fmla="*/ 490597 h 1069717"/>
                <a:gd name="connsiteX4" fmla="*/ 1313 w 923333"/>
                <a:gd name="connsiteY4" fmla="*/ 841117 h 1069717"/>
                <a:gd name="connsiteX5" fmla="*/ 717593 w 923333"/>
                <a:gd name="connsiteY5" fmla="*/ 1069717 h 1069717"/>
                <a:gd name="connsiteX6" fmla="*/ 854753 w 923333"/>
                <a:gd name="connsiteY6" fmla="*/ 909697 h 1069717"/>
                <a:gd name="connsiteX7" fmla="*/ 923333 w 923333"/>
                <a:gd name="connsiteY7" fmla="*/ 574417 h 1069717"/>
                <a:gd name="connsiteX8" fmla="*/ 839513 w 923333"/>
                <a:gd name="connsiteY8" fmla="*/ 429637 h 1069717"/>
                <a:gd name="connsiteX9" fmla="*/ 847133 w 923333"/>
                <a:gd name="connsiteY9" fmla="*/ 231517 h 1069717"/>
                <a:gd name="connsiteX10" fmla="*/ 740453 w 923333"/>
                <a:gd name="connsiteY10" fmla="*/ 109597 h 1069717"/>
                <a:gd name="connsiteX0" fmla="*/ 739445 w 922325"/>
                <a:gd name="connsiteY0" fmla="*/ 109597 h 1069717"/>
                <a:gd name="connsiteX1" fmla="*/ 449885 w 922325"/>
                <a:gd name="connsiteY1" fmla="*/ 18157 h 1069717"/>
                <a:gd name="connsiteX2" fmla="*/ 206045 w 922325"/>
                <a:gd name="connsiteY2" fmla="*/ 48637 h 1069717"/>
                <a:gd name="connsiteX3" fmla="*/ 84125 w 922325"/>
                <a:gd name="connsiteY3" fmla="*/ 490597 h 1069717"/>
                <a:gd name="connsiteX4" fmla="*/ 305 w 922325"/>
                <a:gd name="connsiteY4" fmla="*/ 841117 h 1069717"/>
                <a:gd name="connsiteX5" fmla="*/ 716585 w 922325"/>
                <a:gd name="connsiteY5" fmla="*/ 1069717 h 1069717"/>
                <a:gd name="connsiteX6" fmla="*/ 853745 w 922325"/>
                <a:gd name="connsiteY6" fmla="*/ 909697 h 1069717"/>
                <a:gd name="connsiteX7" fmla="*/ 922325 w 922325"/>
                <a:gd name="connsiteY7" fmla="*/ 574417 h 1069717"/>
                <a:gd name="connsiteX8" fmla="*/ 838505 w 922325"/>
                <a:gd name="connsiteY8" fmla="*/ 429637 h 1069717"/>
                <a:gd name="connsiteX9" fmla="*/ 846125 w 922325"/>
                <a:gd name="connsiteY9" fmla="*/ 231517 h 1069717"/>
                <a:gd name="connsiteX10" fmla="*/ 739445 w 922325"/>
                <a:gd name="connsiteY10" fmla="*/ 109597 h 1069717"/>
                <a:gd name="connsiteX0" fmla="*/ 741687 w 924567"/>
                <a:gd name="connsiteY0" fmla="*/ 109597 h 1069717"/>
                <a:gd name="connsiteX1" fmla="*/ 452127 w 924567"/>
                <a:gd name="connsiteY1" fmla="*/ 18157 h 1069717"/>
                <a:gd name="connsiteX2" fmla="*/ 208287 w 924567"/>
                <a:gd name="connsiteY2" fmla="*/ 48637 h 1069717"/>
                <a:gd name="connsiteX3" fmla="*/ 86367 w 924567"/>
                <a:gd name="connsiteY3" fmla="*/ 490597 h 1069717"/>
                <a:gd name="connsiteX4" fmla="*/ 2547 w 924567"/>
                <a:gd name="connsiteY4" fmla="*/ 841117 h 1069717"/>
                <a:gd name="connsiteX5" fmla="*/ 718827 w 924567"/>
                <a:gd name="connsiteY5" fmla="*/ 1069717 h 1069717"/>
                <a:gd name="connsiteX6" fmla="*/ 855987 w 924567"/>
                <a:gd name="connsiteY6" fmla="*/ 909697 h 1069717"/>
                <a:gd name="connsiteX7" fmla="*/ 924567 w 924567"/>
                <a:gd name="connsiteY7" fmla="*/ 574417 h 1069717"/>
                <a:gd name="connsiteX8" fmla="*/ 840747 w 924567"/>
                <a:gd name="connsiteY8" fmla="*/ 429637 h 1069717"/>
                <a:gd name="connsiteX9" fmla="*/ 848367 w 924567"/>
                <a:gd name="connsiteY9" fmla="*/ 231517 h 1069717"/>
                <a:gd name="connsiteX10" fmla="*/ 741687 w 924567"/>
                <a:gd name="connsiteY10" fmla="*/ 109597 h 1069717"/>
                <a:gd name="connsiteX0" fmla="*/ 777717 w 960597"/>
                <a:gd name="connsiteY0" fmla="*/ 109289 h 1069409"/>
                <a:gd name="connsiteX1" fmla="*/ 488157 w 960597"/>
                <a:gd name="connsiteY1" fmla="*/ 17849 h 1069409"/>
                <a:gd name="connsiteX2" fmla="*/ 244317 w 960597"/>
                <a:gd name="connsiteY2" fmla="*/ 48329 h 1069409"/>
                <a:gd name="connsiteX3" fmla="*/ 108109 w 960597"/>
                <a:gd name="connsiteY3" fmla="*/ 485527 h 1069409"/>
                <a:gd name="connsiteX4" fmla="*/ 38577 w 960597"/>
                <a:gd name="connsiteY4" fmla="*/ 840809 h 1069409"/>
                <a:gd name="connsiteX5" fmla="*/ 754857 w 960597"/>
                <a:gd name="connsiteY5" fmla="*/ 1069409 h 1069409"/>
                <a:gd name="connsiteX6" fmla="*/ 892017 w 960597"/>
                <a:gd name="connsiteY6" fmla="*/ 909389 h 1069409"/>
                <a:gd name="connsiteX7" fmla="*/ 960597 w 960597"/>
                <a:gd name="connsiteY7" fmla="*/ 574109 h 1069409"/>
                <a:gd name="connsiteX8" fmla="*/ 876777 w 960597"/>
                <a:gd name="connsiteY8" fmla="*/ 429329 h 1069409"/>
                <a:gd name="connsiteX9" fmla="*/ 884397 w 960597"/>
                <a:gd name="connsiteY9" fmla="*/ 231209 h 1069409"/>
                <a:gd name="connsiteX10" fmla="*/ 777717 w 960597"/>
                <a:gd name="connsiteY10" fmla="*/ 109289 h 1069409"/>
                <a:gd name="connsiteX0" fmla="*/ 754998 w 937878"/>
                <a:gd name="connsiteY0" fmla="*/ 109289 h 1069409"/>
                <a:gd name="connsiteX1" fmla="*/ 465438 w 937878"/>
                <a:gd name="connsiteY1" fmla="*/ 17849 h 1069409"/>
                <a:gd name="connsiteX2" fmla="*/ 221598 w 937878"/>
                <a:gd name="connsiteY2" fmla="*/ 48329 h 1069409"/>
                <a:gd name="connsiteX3" fmla="*/ 85390 w 937878"/>
                <a:gd name="connsiteY3" fmla="*/ 485527 h 1069409"/>
                <a:gd name="connsiteX4" fmla="*/ 15858 w 937878"/>
                <a:gd name="connsiteY4" fmla="*/ 840809 h 1069409"/>
                <a:gd name="connsiteX5" fmla="*/ 732138 w 937878"/>
                <a:gd name="connsiteY5" fmla="*/ 1069409 h 1069409"/>
                <a:gd name="connsiteX6" fmla="*/ 869298 w 937878"/>
                <a:gd name="connsiteY6" fmla="*/ 909389 h 1069409"/>
                <a:gd name="connsiteX7" fmla="*/ 937878 w 937878"/>
                <a:gd name="connsiteY7" fmla="*/ 574109 h 1069409"/>
                <a:gd name="connsiteX8" fmla="*/ 854058 w 937878"/>
                <a:gd name="connsiteY8" fmla="*/ 429329 h 1069409"/>
                <a:gd name="connsiteX9" fmla="*/ 861678 w 937878"/>
                <a:gd name="connsiteY9" fmla="*/ 231209 h 1069409"/>
                <a:gd name="connsiteX10" fmla="*/ 754998 w 937878"/>
                <a:gd name="connsiteY10" fmla="*/ 109289 h 1069409"/>
                <a:gd name="connsiteX0" fmla="*/ 754998 w 937878"/>
                <a:gd name="connsiteY0" fmla="*/ 109289 h 1096905"/>
                <a:gd name="connsiteX1" fmla="*/ 465438 w 937878"/>
                <a:gd name="connsiteY1" fmla="*/ 17849 h 1096905"/>
                <a:gd name="connsiteX2" fmla="*/ 221598 w 937878"/>
                <a:gd name="connsiteY2" fmla="*/ 48329 h 1096905"/>
                <a:gd name="connsiteX3" fmla="*/ 85390 w 937878"/>
                <a:gd name="connsiteY3" fmla="*/ 485527 h 1096905"/>
                <a:gd name="connsiteX4" fmla="*/ 15858 w 937878"/>
                <a:gd name="connsiteY4" fmla="*/ 840809 h 1096905"/>
                <a:gd name="connsiteX5" fmla="*/ 732138 w 937878"/>
                <a:gd name="connsiteY5" fmla="*/ 1069409 h 1096905"/>
                <a:gd name="connsiteX6" fmla="*/ 869298 w 937878"/>
                <a:gd name="connsiteY6" fmla="*/ 909389 h 1096905"/>
                <a:gd name="connsiteX7" fmla="*/ 937878 w 937878"/>
                <a:gd name="connsiteY7" fmla="*/ 574109 h 1096905"/>
                <a:gd name="connsiteX8" fmla="*/ 854058 w 937878"/>
                <a:gd name="connsiteY8" fmla="*/ 429329 h 1096905"/>
                <a:gd name="connsiteX9" fmla="*/ 861678 w 937878"/>
                <a:gd name="connsiteY9" fmla="*/ 231209 h 1096905"/>
                <a:gd name="connsiteX10" fmla="*/ 754998 w 937878"/>
                <a:gd name="connsiteY10" fmla="*/ 109289 h 1096905"/>
                <a:gd name="connsiteX0" fmla="*/ 754998 w 937878"/>
                <a:gd name="connsiteY0" fmla="*/ 109289 h 1070124"/>
                <a:gd name="connsiteX1" fmla="*/ 465438 w 937878"/>
                <a:gd name="connsiteY1" fmla="*/ 17849 h 1070124"/>
                <a:gd name="connsiteX2" fmla="*/ 221598 w 937878"/>
                <a:gd name="connsiteY2" fmla="*/ 48329 h 1070124"/>
                <a:gd name="connsiteX3" fmla="*/ 85390 w 937878"/>
                <a:gd name="connsiteY3" fmla="*/ 485527 h 1070124"/>
                <a:gd name="connsiteX4" fmla="*/ 15858 w 937878"/>
                <a:gd name="connsiteY4" fmla="*/ 840809 h 1070124"/>
                <a:gd name="connsiteX5" fmla="*/ 732138 w 937878"/>
                <a:gd name="connsiteY5" fmla="*/ 1069409 h 1070124"/>
                <a:gd name="connsiteX6" fmla="*/ 869298 w 937878"/>
                <a:gd name="connsiteY6" fmla="*/ 909389 h 1070124"/>
                <a:gd name="connsiteX7" fmla="*/ 937878 w 937878"/>
                <a:gd name="connsiteY7" fmla="*/ 574109 h 1070124"/>
                <a:gd name="connsiteX8" fmla="*/ 854058 w 937878"/>
                <a:gd name="connsiteY8" fmla="*/ 429329 h 1070124"/>
                <a:gd name="connsiteX9" fmla="*/ 861678 w 937878"/>
                <a:gd name="connsiteY9" fmla="*/ 231209 h 1070124"/>
                <a:gd name="connsiteX10" fmla="*/ 754998 w 937878"/>
                <a:gd name="connsiteY10" fmla="*/ 109289 h 1070124"/>
                <a:gd name="connsiteX0" fmla="*/ 754998 w 937878"/>
                <a:gd name="connsiteY0" fmla="*/ 109289 h 1070222"/>
                <a:gd name="connsiteX1" fmla="*/ 465438 w 937878"/>
                <a:gd name="connsiteY1" fmla="*/ 17849 h 1070222"/>
                <a:gd name="connsiteX2" fmla="*/ 221598 w 937878"/>
                <a:gd name="connsiteY2" fmla="*/ 48329 h 1070222"/>
                <a:gd name="connsiteX3" fmla="*/ 85390 w 937878"/>
                <a:gd name="connsiteY3" fmla="*/ 485527 h 1070222"/>
                <a:gd name="connsiteX4" fmla="*/ 15858 w 937878"/>
                <a:gd name="connsiteY4" fmla="*/ 840809 h 1070222"/>
                <a:gd name="connsiteX5" fmla="*/ 732138 w 937878"/>
                <a:gd name="connsiteY5" fmla="*/ 1069409 h 1070222"/>
                <a:gd name="connsiteX6" fmla="*/ 869298 w 937878"/>
                <a:gd name="connsiteY6" fmla="*/ 909389 h 1070222"/>
                <a:gd name="connsiteX7" fmla="*/ 937878 w 937878"/>
                <a:gd name="connsiteY7" fmla="*/ 574109 h 1070222"/>
                <a:gd name="connsiteX8" fmla="*/ 854058 w 937878"/>
                <a:gd name="connsiteY8" fmla="*/ 429329 h 1070222"/>
                <a:gd name="connsiteX9" fmla="*/ 861678 w 937878"/>
                <a:gd name="connsiteY9" fmla="*/ 231209 h 1070222"/>
                <a:gd name="connsiteX10" fmla="*/ 754998 w 937878"/>
                <a:gd name="connsiteY10" fmla="*/ 109289 h 1070222"/>
                <a:gd name="connsiteX0" fmla="*/ 754998 w 937878"/>
                <a:gd name="connsiteY0" fmla="*/ 109289 h 1070203"/>
                <a:gd name="connsiteX1" fmla="*/ 465438 w 937878"/>
                <a:gd name="connsiteY1" fmla="*/ 17849 h 1070203"/>
                <a:gd name="connsiteX2" fmla="*/ 221598 w 937878"/>
                <a:gd name="connsiteY2" fmla="*/ 48329 h 1070203"/>
                <a:gd name="connsiteX3" fmla="*/ 85390 w 937878"/>
                <a:gd name="connsiteY3" fmla="*/ 485527 h 1070203"/>
                <a:gd name="connsiteX4" fmla="*/ 15858 w 937878"/>
                <a:gd name="connsiteY4" fmla="*/ 840809 h 1070203"/>
                <a:gd name="connsiteX5" fmla="*/ 732138 w 937878"/>
                <a:gd name="connsiteY5" fmla="*/ 1069409 h 1070203"/>
                <a:gd name="connsiteX6" fmla="*/ 869298 w 937878"/>
                <a:gd name="connsiteY6" fmla="*/ 909389 h 1070203"/>
                <a:gd name="connsiteX7" fmla="*/ 937878 w 937878"/>
                <a:gd name="connsiteY7" fmla="*/ 574109 h 1070203"/>
                <a:gd name="connsiteX8" fmla="*/ 854058 w 937878"/>
                <a:gd name="connsiteY8" fmla="*/ 429329 h 1070203"/>
                <a:gd name="connsiteX9" fmla="*/ 861678 w 937878"/>
                <a:gd name="connsiteY9" fmla="*/ 231209 h 1070203"/>
                <a:gd name="connsiteX10" fmla="*/ 754998 w 937878"/>
                <a:gd name="connsiteY10" fmla="*/ 109289 h 1070203"/>
                <a:gd name="connsiteX0" fmla="*/ 754998 w 937878"/>
                <a:gd name="connsiteY0" fmla="*/ 109289 h 1070203"/>
                <a:gd name="connsiteX1" fmla="*/ 465438 w 937878"/>
                <a:gd name="connsiteY1" fmla="*/ 17849 h 1070203"/>
                <a:gd name="connsiteX2" fmla="*/ 221598 w 937878"/>
                <a:gd name="connsiteY2" fmla="*/ 48329 h 1070203"/>
                <a:gd name="connsiteX3" fmla="*/ 85390 w 937878"/>
                <a:gd name="connsiteY3" fmla="*/ 485527 h 1070203"/>
                <a:gd name="connsiteX4" fmla="*/ 15858 w 937878"/>
                <a:gd name="connsiteY4" fmla="*/ 840809 h 1070203"/>
                <a:gd name="connsiteX5" fmla="*/ 732138 w 937878"/>
                <a:gd name="connsiteY5" fmla="*/ 1069409 h 1070203"/>
                <a:gd name="connsiteX6" fmla="*/ 869298 w 937878"/>
                <a:gd name="connsiteY6" fmla="*/ 909389 h 1070203"/>
                <a:gd name="connsiteX7" fmla="*/ 937878 w 937878"/>
                <a:gd name="connsiteY7" fmla="*/ 574109 h 1070203"/>
                <a:gd name="connsiteX8" fmla="*/ 854058 w 937878"/>
                <a:gd name="connsiteY8" fmla="*/ 429329 h 1070203"/>
                <a:gd name="connsiteX9" fmla="*/ 861678 w 937878"/>
                <a:gd name="connsiteY9" fmla="*/ 231209 h 1070203"/>
                <a:gd name="connsiteX10" fmla="*/ 754998 w 937878"/>
                <a:gd name="connsiteY10" fmla="*/ 109289 h 1070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37878" h="1070203">
                  <a:moveTo>
                    <a:pt x="754998" y="109289"/>
                  </a:moveTo>
                  <a:cubicBezTo>
                    <a:pt x="688958" y="73729"/>
                    <a:pt x="554338" y="28009"/>
                    <a:pt x="465438" y="17849"/>
                  </a:cubicBezTo>
                  <a:cubicBezTo>
                    <a:pt x="376538" y="7689"/>
                    <a:pt x="284939" y="-29617"/>
                    <a:pt x="221598" y="48329"/>
                  </a:cubicBezTo>
                  <a:cubicBezTo>
                    <a:pt x="158257" y="126275"/>
                    <a:pt x="119680" y="353447"/>
                    <a:pt x="85390" y="485527"/>
                  </a:cubicBezTo>
                  <a:cubicBezTo>
                    <a:pt x="57450" y="602367"/>
                    <a:pt x="-37164" y="793501"/>
                    <a:pt x="15858" y="840809"/>
                  </a:cubicBezTo>
                  <a:cubicBezTo>
                    <a:pt x="124217" y="937490"/>
                    <a:pt x="590965" y="1048595"/>
                    <a:pt x="732138" y="1069409"/>
                  </a:cubicBezTo>
                  <a:cubicBezTo>
                    <a:pt x="806433" y="1080363"/>
                    <a:pt x="845790" y="975592"/>
                    <a:pt x="869298" y="909389"/>
                  </a:cubicBezTo>
                  <a:cubicBezTo>
                    <a:pt x="906446" y="804773"/>
                    <a:pt x="934068" y="693012"/>
                    <a:pt x="937878" y="574109"/>
                  </a:cubicBezTo>
                  <a:cubicBezTo>
                    <a:pt x="935338" y="494099"/>
                    <a:pt x="866758" y="486479"/>
                    <a:pt x="854058" y="429329"/>
                  </a:cubicBezTo>
                  <a:cubicBezTo>
                    <a:pt x="841358" y="372179"/>
                    <a:pt x="878188" y="284549"/>
                    <a:pt x="861678" y="231209"/>
                  </a:cubicBezTo>
                  <a:cubicBezTo>
                    <a:pt x="845168" y="177869"/>
                    <a:pt x="821038" y="144849"/>
                    <a:pt x="754998" y="109289"/>
                  </a:cubicBezTo>
                  <a:close/>
                </a:path>
              </a:pathLst>
            </a:custGeom>
            <a:solidFill>
              <a:srgbClr val="DFF7AE">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8" name="Freeform 27"/>
            <p:cNvSpPr/>
            <p:nvPr/>
          </p:nvSpPr>
          <p:spPr>
            <a:xfrm>
              <a:off x="2199490" y="3147060"/>
              <a:ext cx="1490789" cy="2725432"/>
            </a:xfrm>
            <a:custGeom>
              <a:avLst/>
              <a:gdLst>
                <a:gd name="connsiteX0" fmla="*/ 708660 w 1470660"/>
                <a:gd name="connsiteY0" fmla="*/ 0 h 2392680"/>
                <a:gd name="connsiteX1" fmla="*/ 594360 w 1470660"/>
                <a:gd name="connsiteY1" fmla="*/ 388620 h 2392680"/>
                <a:gd name="connsiteX2" fmla="*/ 464820 w 1470660"/>
                <a:gd name="connsiteY2" fmla="*/ 693420 h 2392680"/>
                <a:gd name="connsiteX3" fmla="*/ 190500 w 1470660"/>
                <a:gd name="connsiteY3" fmla="*/ 678180 h 2392680"/>
                <a:gd name="connsiteX4" fmla="*/ 83820 w 1470660"/>
                <a:gd name="connsiteY4" fmla="*/ 975360 h 2392680"/>
                <a:gd name="connsiteX5" fmla="*/ 0 w 1470660"/>
                <a:gd name="connsiteY5" fmla="*/ 1417320 h 2392680"/>
                <a:gd name="connsiteX6" fmla="*/ 228600 w 1470660"/>
                <a:gd name="connsiteY6" fmla="*/ 1798320 h 2392680"/>
                <a:gd name="connsiteX7" fmla="*/ 518160 w 1470660"/>
                <a:gd name="connsiteY7" fmla="*/ 2118360 h 2392680"/>
                <a:gd name="connsiteX8" fmla="*/ 586740 w 1470660"/>
                <a:gd name="connsiteY8" fmla="*/ 2392680 h 2392680"/>
                <a:gd name="connsiteX9" fmla="*/ 883920 w 1470660"/>
                <a:gd name="connsiteY9" fmla="*/ 2324100 h 2392680"/>
                <a:gd name="connsiteX10" fmla="*/ 891540 w 1470660"/>
                <a:gd name="connsiteY10" fmla="*/ 1813560 h 2392680"/>
                <a:gd name="connsiteX11" fmla="*/ 1059180 w 1470660"/>
                <a:gd name="connsiteY11" fmla="*/ 1386840 h 2392680"/>
                <a:gd name="connsiteX12" fmla="*/ 1203960 w 1470660"/>
                <a:gd name="connsiteY12" fmla="*/ 1257300 h 2392680"/>
                <a:gd name="connsiteX13" fmla="*/ 1341120 w 1470660"/>
                <a:gd name="connsiteY13" fmla="*/ 678180 h 2392680"/>
                <a:gd name="connsiteX14" fmla="*/ 1470660 w 1470660"/>
                <a:gd name="connsiteY14" fmla="*/ 396240 h 2392680"/>
                <a:gd name="connsiteX15" fmla="*/ 1402080 w 1470660"/>
                <a:gd name="connsiteY15" fmla="*/ 220980 h 2392680"/>
                <a:gd name="connsiteX16" fmla="*/ 708660 w 1470660"/>
                <a:gd name="connsiteY16" fmla="*/ 0 h 2392680"/>
                <a:gd name="connsiteX0" fmla="*/ 708660 w 1470660"/>
                <a:gd name="connsiteY0" fmla="*/ 0 h 2621280"/>
                <a:gd name="connsiteX1" fmla="*/ 594360 w 1470660"/>
                <a:gd name="connsiteY1" fmla="*/ 388620 h 2621280"/>
                <a:gd name="connsiteX2" fmla="*/ 464820 w 1470660"/>
                <a:gd name="connsiteY2" fmla="*/ 693420 h 2621280"/>
                <a:gd name="connsiteX3" fmla="*/ 190500 w 1470660"/>
                <a:gd name="connsiteY3" fmla="*/ 678180 h 2621280"/>
                <a:gd name="connsiteX4" fmla="*/ 83820 w 1470660"/>
                <a:gd name="connsiteY4" fmla="*/ 975360 h 2621280"/>
                <a:gd name="connsiteX5" fmla="*/ 0 w 1470660"/>
                <a:gd name="connsiteY5" fmla="*/ 1417320 h 2621280"/>
                <a:gd name="connsiteX6" fmla="*/ 228600 w 1470660"/>
                <a:gd name="connsiteY6" fmla="*/ 1798320 h 2621280"/>
                <a:gd name="connsiteX7" fmla="*/ 518160 w 1470660"/>
                <a:gd name="connsiteY7" fmla="*/ 2118360 h 2621280"/>
                <a:gd name="connsiteX8" fmla="*/ 571500 w 1470660"/>
                <a:gd name="connsiteY8" fmla="*/ 2621280 h 2621280"/>
                <a:gd name="connsiteX9" fmla="*/ 883920 w 1470660"/>
                <a:gd name="connsiteY9" fmla="*/ 2324100 h 2621280"/>
                <a:gd name="connsiteX10" fmla="*/ 891540 w 1470660"/>
                <a:gd name="connsiteY10" fmla="*/ 1813560 h 2621280"/>
                <a:gd name="connsiteX11" fmla="*/ 1059180 w 1470660"/>
                <a:gd name="connsiteY11" fmla="*/ 1386840 h 2621280"/>
                <a:gd name="connsiteX12" fmla="*/ 1203960 w 1470660"/>
                <a:gd name="connsiteY12" fmla="*/ 1257300 h 2621280"/>
                <a:gd name="connsiteX13" fmla="*/ 1341120 w 1470660"/>
                <a:gd name="connsiteY13" fmla="*/ 678180 h 2621280"/>
                <a:gd name="connsiteX14" fmla="*/ 1470660 w 1470660"/>
                <a:gd name="connsiteY14" fmla="*/ 396240 h 2621280"/>
                <a:gd name="connsiteX15" fmla="*/ 1402080 w 1470660"/>
                <a:gd name="connsiteY15" fmla="*/ 220980 h 2621280"/>
                <a:gd name="connsiteX16" fmla="*/ 708660 w 1470660"/>
                <a:gd name="connsiteY16" fmla="*/ 0 h 2621280"/>
                <a:gd name="connsiteX0" fmla="*/ 708660 w 1470660"/>
                <a:gd name="connsiteY0" fmla="*/ 0 h 2689860"/>
                <a:gd name="connsiteX1" fmla="*/ 594360 w 1470660"/>
                <a:gd name="connsiteY1" fmla="*/ 388620 h 2689860"/>
                <a:gd name="connsiteX2" fmla="*/ 464820 w 1470660"/>
                <a:gd name="connsiteY2" fmla="*/ 693420 h 2689860"/>
                <a:gd name="connsiteX3" fmla="*/ 190500 w 1470660"/>
                <a:gd name="connsiteY3" fmla="*/ 678180 h 2689860"/>
                <a:gd name="connsiteX4" fmla="*/ 83820 w 1470660"/>
                <a:gd name="connsiteY4" fmla="*/ 975360 h 2689860"/>
                <a:gd name="connsiteX5" fmla="*/ 0 w 1470660"/>
                <a:gd name="connsiteY5" fmla="*/ 1417320 h 2689860"/>
                <a:gd name="connsiteX6" fmla="*/ 228600 w 1470660"/>
                <a:gd name="connsiteY6" fmla="*/ 1798320 h 2689860"/>
                <a:gd name="connsiteX7" fmla="*/ 518160 w 1470660"/>
                <a:gd name="connsiteY7" fmla="*/ 2118360 h 2689860"/>
                <a:gd name="connsiteX8" fmla="*/ 571500 w 1470660"/>
                <a:gd name="connsiteY8" fmla="*/ 2621280 h 2689860"/>
                <a:gd name="connsiteX9" fmla="*/ 800100 w 1470660"/>
                <a:gd name="connsiteY9" fmla="*/ 2689860 h 2689860"/>
                <a:gd name="connsiteX10" fmla="*/ 891540 w 1470660"/>
                <a:gd name="connsiteY10" fmla="*/ 1813560 h 2689860"/>
                <a:gd name="connsiteX11" fmla="*/ 1059180 w 1470660"/>
                <a:gd name="connsiteY11" fmla="*/ 1386840 h 2689860"/>
                <a:gd name="connsiteX12" fmla="*/ 1203960 w 1470660"/>
                <a:gd name="connsiteY12" fmla="*/ 1257300 h 2689860"/>
                <a:gd name="connsiteX13" fmla="*/ 1341120 w 1470660"/>
                <a:gd name="connsiteY13" fmla="*/ 678180 h 2689860"/>
                <a:gd name="connsiteX14" fmla="*/ 1470660 w 1470660"/>
                <a:gd name="connsiteY14" fmla="*/ 396240 h 2689860"/>
                <a:gd name="connsiteX15" fmla="*/ 1402080 w 1470660"/>
                <a:gd name="connsiteY15" fmla="*/ 220980 h 2689860"/>
                <a:gd name="connsiteX16" fmla="*/ 708660 w 1470660"/>
                <a:gd name="connsiteY16" fmla="*/ 0 h 2689860"/>
                <a:gd name="connsiteX0" fmla="*/ 708660 w 1470660"/>
                <a:gd name="connsiteY0" fmla="*/ 0 h 2689860"/>
                <a:gd name="connsiteX1" fmla="*/ 645795 w 1470660"/>
                <a:gd name="connsiteY1" fmla="*/ 215265 h 2689860"/>
                <a:gd name="connsiteX2" fmla="*/ 594360 w 1470660"/>
                <a:gd name="connsiteY2" fmla="*/ 388620 h 2689860"/>
                <a:gd name="connsiteX3" fmla="*/ 464820 w 1470660"/>
                <a:gd name="connsiteY3" fmla="*/ 693420 h 2689860"/>
                <a:gd name="connsiteX4" fmla="*/ 190500 w 1470660"/>
                <a:gd name="connsiteY4" fmla="*/ 678180 h 2689860"/>
                <a:gd name="connsiteX5" fmla="*/ 83820 w 1470660"/>
                <a:gd name="connsiteY5" fmla="*/ 975360 h 2689860"/>
                <a:gd name="connsiteX6" fmla="*/ 0 w 1470660"/>
                <a:gd name="connsiteY6" fmla="*/ 1417320 h 2689860"/>
                <a:gd name="connsiteX7" fmla="*/ 228600 w 1470660"/>
                <a:gd name="connsiteY7" fmla="*/ 1798320 h 2689860"/>
                <a:gd name="connsiteX8" fmla="*/ 518160 w 1470660"/>
                <a:gd name="connsiteY8" fmla="*/ 2118360 h 2689860"/>
                <a:gd name="connsiteX9" fmla="*/ 571500 w 1470660"/>
                <a:gd name="connsiteY9" fmla="*/ 2621280 h 2689860"/>
                <a:gd name="connsiteX10" fmla="*/ 800100 w 1470660"/>
                <a:gd name="connsiteY10" fmla="*/ 2689860 h 2689860"/>
                <a:gd name="connsiteX11" fmla="*/ 891540 w 1470660"/>
                <a:gd name="connsiteY11" fmla="*/ 1813560 h 2689860"/>
                <a:gd name="connsiteX12" fmla="*/ 1059180 w 1470660"/>
                <a:gd name="connsiteY12" fmla="*/ 1386840 h 2689860"/>
                <a:gd name="connsiteX13" fmla="*/ 1203960 w 1470660"/>
                <a:gd name="connsiteY13" fmla="*/ 1257300 h 2689860"/>
                <a:gd name="connsiteX14" fmla="*/ 1341120 w 1470660"/>
                <a:gd name="connsiteY14" fmla="*/ 678180 h 2689860"/>
                <a:gd name="connsiteX15" fmla="*/ 1470660 w 1470660"/>
                <a:gd name="connsiteY15" fmla="*/ 396240 h 2689860"/>
                <a:gd name="connsiteX16" fmla="*/ 1402080 w 1470660"/>
                <a:gd name="connsiteY16" fmla="*/ 220980 h 2689860"/>
                <a:gd name="connsiteX17" fmla="*/ 708660 w 1470660"/>
                <a:gd name="connsiteY17" fmla="*/ 0 h 2689860"/>
                <a:gd name="connsiteX0" fmla="*/ 708660 w 1470660"/>
                <a:gd name="connsiteY0" fmla="*/ 2417 h 2692277"/>
                <a:gd name="connsiteX1" fmla="*/ 667226 w 1470660"/>
                <a:gd name="connsiteY1" fmla="*/ 136720 h 2692277"/>
                <a:gd name="connsiteX2" fmla="*/ 645795 w 1470660"/>
                <a:gd name="connsiteY2" fmla="*/ 217682 h 2692277"/>
                <a:gd name="connsiteX3" fmla="*/ 594360 w 1470660"/>
                <a:gd name="connsiteY3" fmla="*/ 391037 h 2692277"/>
                <a:gd name="connsiteX4" fmla="*/ 464820 w 1470660"/>
                <a:gd name="connsiteY4" fmla="*/ 695837 h 2692277"/>
                <a:gd name="connsiteX5" fmla="*/ 190500 w 1470660"/>
                <a:gd name="connsiteY5" fmla="*/ 680597 h 2692277"/>
                <a:gd name="connsiteX6" fmla="*/ 83820 w 1470660"/>
                <a:gd name="connsiteY6" fmla="*/ 977777 h 2692277"/>
                <a:gd name="connsiteX7" fmla="*/ 0 w 1470660"/>
                <a:gd name="connsiteY7" fmla="*/ 1419737 h 2692277"/>
                <a:gd name="connsiteX8" fmla="*/ 228600 w 1470660"/>
                <a:gd name="connsiteY8" fmla="*/ 1800737 h 2692277"/>
                <a:gd name="connsiteX9" fmla="*/ 518160 w 1470660"/>
                <a:gd name="connsiteY9" fmla="*/ 2120777 h 2692277"/>
                <a:gd name="connsiteX10" fmla="*/ 571500 w 1470660"/>
                <a:gd name="connsiteY10" fmla="*/ 2623697 h 2692277"/>
                <a:gd name="connsiteX11" fmla="*/ 800100 w 1470660"/>
                <a:gd name="connsiteY11" fmla="*/ 2692277 h 2692277"/>
                <a:gd name="connsiteX12" fmla="*/ 891540 w 1470660"/>
                <a:gd name="connsiteY12" fmla="*/ 1815977 h 2692277"/>
                <a:gd name="connsiteX13" fmla="*/ 1059180 w 1470660"/>
                <a:gd name="connsiteY13" fmla="*/ 1389257 h 2692277"/>
                <a:gd name="connsiteX14" fmla="*/ 1203960 w 1470660"/>
                <a:gd name="connsiteY14" fmla="*/ 1259717 h 2692277"/>
                <a:gd name="connsiteX15" fmla="*/ 1341120 w 1470660"/>
                <a:gd name="connsiteY15" fmla="*/ 680597 h 2692277"/>
                <a:gd name="connsiteX16" fmla="*/ 1470660 w 1470660"/>
                <a:gd name="connsiteY16" fmla="*/ 398657 h 2692277"/>
                <a:gd name="connsiteX17" fmla="*/ 1402080 w 1470660"/>
                <a:gd name="connsiteY17" fmla="*/ 223397 h 2692277"/>
                <a:gd name="connsiteX18" fmla="*/ 708660 w 1470660"/>
                <a:gd name="connsiteY18" fmla="*/ 2417 h 2692277"/>
                <a:gd name="connsiteX0" fmla="*/ 708660 w 1470660"/>
                <a:gd name="connsiteY0" fmla="*/ 0 h 2689860"/>
                <a:gd name="connsiteX1" fmla="*/ 667226 w 1470660"/>
                <a:gd name="connsiteY1" fmla="*/ 134303 h 2689860"/>
                <a:gd name="connsiteX2" fmla="*/ 645795 w 1470660"/>
                <a:gd name="connsiteY2" fmla="*/ 215265 h 2689860"/>
                <a:gd name="connsiteX3" fmla="*/ 594360 w 1470660"/>
                <a:gd name="connsiteY3" fmla="*/ 388620 h 2689860"/>
                <a:gd name="connsiteX4" fmla="*/ 464820 w 1470660"/>
                <a:gd name="connsiteY4" fmla="*/ 693420 h 2689860"/>
                <a:gd name="connsiteX5" fmla="*/ 190500 w 1470660"/>
                <a:gd name="connsiteY5" fmla="*/ 678180 h 2689860"/>
                <a:gd name="connsiteX6" fmla="*/ 83820 w 1470660"/>
                <a:gd name="connsiteY6" fmla="*/ 975360 h 2689860"/>
                <a:gd name="connsiteX7" fmla="*/ 0 w 1470660"/>
                <a:gd name="connsiteY7" fmla="*/ 1417320 h 2689860"/>
                <a:gd name="connsiteX8" fmla="*/ 228600 w 1470660"/>
                <a:gd name="connsiteY8" fmla="*/ 1798320 h 2689860"/>
                <a:gd name="connsiteX9" fmla="*/ 518160 w 1470660"/>
                <a:gd name="connsiteY9" fmla="*/ 2118360 h 2689860"/>
                <a:gd name="connsiteX10" fmla="*/ 571500 w 1470660"/>
                <a:gd name="connsiteY10" fmla="*/ 2621280 h 2689860"/>
                <a:gd name="connsiteX11" fmla="*/ 800100 w 1470660"/>
                <a:gd name="connsiteY11" fmla="*/ 2689860 h 2689860"/>
                <a:gd name="connsiteX12" fmla="*/ 891540 w 1470660"/>
                <a:gd name="connsiteY12" fmla="*/ 1813560 h 2689860"/>
                <a:gd name="connsiteX13" fmla="*/ 1059180 w 1470660"/>
                <a:gd name="connsiteY13" fmla="*/ 1386840 h 2689860"/>
                <a:gd name="connsiteX14" fmla="*/ 1203960 w 1470660"/>
                <a:gd name="connsiteY14" fmla="*/ 1257300 h 2689860"/>
                <a:gd name="connsiteX15" fmla="*/ 1341120 w 1470660"/>
                <a:gd name="connsiteY15" fmla="*/ 678180 h 2689860"/>
                <a:gd name="connsiteX16" fmla="*/ 1470660 w 1470660"/>
                <a:gd name="connsiteY16" fmla="*/ 396240 h 2689860"/>
                <a:gd name="connsiteX17" fmla="*/ 1402080 w 1470660"/>
                <a:gd name="connsiteY17" fmla="*/ 220980 h 2689860"/>
                <a:gd name="connsiteX18" fmla="*/ 708660 w 1470660"/>
                <a:gd name="connsiteY18" fmla="*/ 0 h 2689860"/>
                <a:gd name="connsiteX0" fmla="*/ 708660 w 1470660"/>
                <a:gd name="connsiteY0" fmla="*/ 0 h 2689860"/>
                <a:gd name="connsiteX1" fmla="*/ 667226 w 1470660"/>
                <a:gd name="connsiteY1" fmla="*/ 134303 h 2689860"/>
                <a:gd name="connsiteX2" fmla="*/ 550545 w 1470660"/>
                <a:gd name="connsiteY2" fmla="*/ 167640 h 2689860"/>
                <a:gd name="connsiteX3" fmla="*/ 645795 w 1470660"/>
                <a:gd name="connsiteY3" fmla="*/ 215265 h 2689860"/>
                <a:gd name="connsiteX4" fmla="*/ 594360 w 1470660"/>
                <a:gd name="connsiteY4" fmla="*/ 388620 h 2689860"/>
                <a:gd name="connsiteX5" fmla="*/ 464820 w 1470660"/>
                <a:gd name="connsiteY5" fmla="*/ 693420 h 2689860"/>
                <a:gd name="connsiteX6" fmla="*/ 190500 w 1470660"/>
                <a:gd name="connsiteY6" fmla="*/ 678180 h 2689860"/>
                <a:gd name="connsiteX7" fmla="*/ 83820 w 1470660"/>
                <a:gd name="connsiteY7" fmla="*/ 975360 h 2689860"/>
                <a:gd name="connsiteX8" fmla="*/ 0 w 1470660"/>
                <a:gd name="connsiteY8" fmla="*/ 1417320 h 2689860"/>
                <a:gd name="connsiteX9" fmla="*/ 228600 w 1470660"/>
                <a:gd name="connsiteY9" fmla="*/ 1798320 h 2689860"/>
                <a:gd name="connsiteX10" fmla="*/ 518160 w 1470660"/>
                <a:gd name="connsiteY10" fmla="*/ 2118360 h 2689860"/>
                <a:gd name="connsiteX11" fmla="*/ 571500 w 1470660"/>
                <a:gd name="connsiteY11" fmla="*/ 2621280 h 2689860"/>
                <a:gd name="connsiteX12" fmla="*/ 800100 w 1470660"/>
                <a:gd name="connsiteY12" fmla="*/ 2689860 h 2689860"/>
                <a:gd name="connsiteX13" fmla="*/ 891540 w 1470660"/>
                <a:gd name="connsiteY13" fmla="*/ 1813560 h 2689860"/>
                <a:gd name="connsiteX14" fmla="*/ 1059180 w 1470660"/>
                <a:gd name="connsiteY14" fmla="*/ 1386840 h 2689860"/>
                <a:gd name="connsiteX15" fmla="*/ 1203960 w 1470660"/>
                <a:gd name="connsiteY15" fmla="*/ 1257300 h 2689860"/>
                <a:gd name="connsiteX16" fmla="*/ 1341120 w 1470660"/>
                <a:gd name="connsiteY16" fmla="*/ 678180 h 2689860"/>
                <a:gd name="connsiteX17" fmla="*/ 1470660 w 1470660"/>
                <a:gd name="connsiteY17" fmla="*/ 396240 h 2689860"/>
                <a:gd name="connsiteX18" fmla="*/ 1402080 w 1470660"/>
                <a:gd name="connsiteY18" fmla="*/ 220980 h 2689860"/>
                <a:gd name="connsiteX19" fmla="*/ 708660 w 1470660"/>
                <a:gd name="connsiteY19" fmla="*/ 0 h 2689860"/>
                <a:gd name="connsiteX0" fmla="*/ 708660 w 1470660"/>
                <a:gd name="connsiteY0" fmla="*/ 0 h 2689860"/>
                <a:gd name="connsiteX1" fmla="*/ 667226 w 1470660"/>
                <a:gd name="connsiteY1" fmla="*/ 134303 h 2689860"/>
                <a:gd name="connsiteX2" fmla="*/ 560070 w 1470660"/>
                <a:gd name="connsiteY2" fmla="*/ 120015 h 2689860"/>
                <a:gd name="connsiteX3" fmla="*/ 550545 w 1470660"/>
                <a:gd name="connsiteY3" fmla="*/ 167640 h 2689860"/>
                <a:gd name="connsiteX4" fmla="*/ 645795 w 1470660"/>
                <a:gd name="connsiteY4" fmla="*/ 215265 h 2689860"/>
                <a:gd name="connsiteX5" fmla="*/ 594360 w 1470660"/>
                <a:gd name="connsiteY5" fmla="*/ 388620 h 2689860"/>
                <a:gd name="connsiteX6" fmla="*/ 464820 w 1470660"/>
                <a:gd name="connsiteY6" fmla="*/ 693420 h 2689860"/>
                <a:gd name="connsiteX7" fmla="*/ 190500 w 1470660"/>
                <a:gd name="connsiteY7" fmla="*/ 678180 h 2689860"/>
                <a:gd name="connsiteX8" fmla="*/ 83820 w 1470660"/>
                <a:gd name="connsiteY8" fmla="*/ 975360 h 2689860"/>
                <a:gd name="connsiteX9" fmla="*/ 0 w 1470660"/>
                <a:gd name="connsiteY9" fmla="*/ 1417320 h 2689860"/>
                <a:gd name="connsiteX10" fmla="*/ 228600 w 1470660"/>
                <a:gd name="connsiteY10" fmla="*/ 1798320 h 2689860"/>
                <a:gd name="connsiteX11" fmla="*/ 518160 w 1470660"/>
                <a:gd name="connsiteY11" fmla="*/ 2118360 h 2689860"/>
                <a:gd name="connsiteX12" fmla="*/ 571500 w 1470660"/>
                <a:gd name="connsiteY12" fmla="*/ 2621280 h 2689860"/>
                <a:gd name="connsiteX13" fmla="*/ 800100 w 1470660"/>
                <a:gd name="connsiteY13" fmla="*/ 2689860 h 2689860"/>
                <a:gd name="connsiteX14" fmla="*/ 891540 w 1470660"/>
                <a:gd name="connsiteY14" fmla="*/ 1813560 h 2689860"/>
                <a:gd name="connsiteX15" fmla="*/ 1059180 w 1470660"/>
                <a:gd name="connsiteY15" fmla="*/ 1386840 h 2689860"/>
                <a:gd name="connsiteX16" fmla="*/ 1203960 w 1470660"/>
                <a:gd name="connsiteY16" fmla="*/ 1257300 h 2689860"/>
                <a:gd name="connsiteX17" fmla="*/ 1341120 w 1470660"/>
                <a:gd name="connsiteY17" fmla="*/ 678180 h 2689860"/>
                <a:gd name="connsiteX18" fmla="*/ 1470660 w 1470660"/>
                <a:gd name="connsiteY18" fmla="*/ 396240 h 2689860"/>
                <a:gd name="connsiteX19" fmla="*/ 1402080 w 1470660"/>
                <a:gd name="connsiteY19" fmla="*/ 220980 h 2689860"/>
                <a:gd name="connsiteX20" fmla="*/ 708660 w 1470660"/>
                <a:gd name="connsiteY20" fmla="*/ 0 h 2689860"/>
                <a:gd name="connsiteX0" fmla="*/ 708660 w 1470660"/>
                <a:gd name="connsiteY0" fmla="*/ 0 h 2689860"/>
                <a:gd name="connsiteX1" fmla="*/ 667226 w 1470660"/>
                <a:gd name="connsiteY1" fmla="*/ 134303 h 2689860"/>
                <a:gd name="connsiteX2" fmla="*/ 560070 w 1470660"/>
                <a:gd name="connsiteY2" fmla="*/ 120015 h 2689860"/>
                <a:gd name="connsiteX3" fmla="*/ 550545 w 1470660"/>
                <a:gd name="connsiteY3" fmla="*/ 167640 h 2689860"/>
                <a:gd name="connsiteX4" fmla="*/ 645795 w 1470660"/>
                <a:gd name="connsiteY4" fmla="*/ 215265 h 2689860"/>
                <a:gd name="connsiteX5" fmla="*/ 594360 w 1470660"/>
                <a:gd name="connsiteY5" fmla="*/ 388620 h 2689860"/>
                <a:gd name="connsiteX6" fmla="*/ 464820 w 1470660"/>
                <a:gd name="connsiteY6" fmla="*/ 693420 h 2689860"/>
                <a:gd name="connsiteX7" fmla="*/ 190500 w 1470660"/>
                <a:gd name="connsiteY7" fmla="*/ 678180 h 2689860"/>
                <a:gd name="connsiteX8" fmla="*/ 83820 w 1470660"/>
                <a:gd name="connsiteY8" fmla="*/ 975360 h 2689860"/>
                <a:gd name="connsiteX9" fmla="*/ 0 w 1470660"/>
                <a:gd name="connsiteY9" fmla="*/ 1417320 h 2689860"/>
                <a:gd name="connsiteX10" fmla="*/ 228600 w 1470660"/>
                <a:gd name="connsiteY10" fmla="*/ 1798320 h 2689860"/>
                <a:gd name="connsiteX11" fmla="*/ 518160 w 1470660"/>
                <a:gd name="connsiteY11" fmla="*/ 2118360 h 2689860"/>
                <a:gd name="connsiteX12" fmla="*/ 571500 w 1470660"/>
                <a:gd name="connsiteY12" fmla="*/ 2621280 h 2689860"/>
                <a:gd name="connsiteX13" fmla="*/ 800100 w 1470660"/>
                <a:gd name="connsiteY13" fmla="*/ 2689860 h 2689860"/>
                <a:gd name="connsiteX14" fmla="*/ 891540 w 1470660"/>
                <a:gd name="connsiteY14" fmla="*/ 1813560 h 2689860"/>
                <a:gd name="connsiteX15" fmla="*/ 1059180 w 1470660"/>
                <a:gd name="connsiteY15" fmla="*/ 1386840 h 2689860"/>
                <a:gd name="connsiteX16" fmla="*/ 1203960 w 1470660"/>
                <a:gd name="connsiteY16" fmla="*/ 1257300 h 2689860"/>
                <a:gd name="connsiteX17" fmla="*/ 1341120 w 1470660"/>
                <a:gd name="connsiteY17" fmla="*/ 678180 h 2689860"/>
                <a:gd name="connsiteX18" fmla="*/ 1470660 w 1470660"/>
                <a:gd name="connsiteY18" fmla="*/ 396240 h 2689860"/>
                <a:gd name="connsiteX19" fmla="*/ 1402080 w 1470660"/>
                <a:gd name="connsiteY19" fmla="*/ 220980 h 2689860"/>
                <a:gd name="connsiteX20" fmla="*/ 708660 w 1470660"/>
                <a:gd name="connsiteY20" fmla="*/ 0 h 2689860"/>
                <a:gd name="connsiteX0" fmla="*/ 708660 w 1470660"/>
                <a:gd name="connsiteY0" fmla="*/ 0 h 2689860"/>
                <a:gd name="connsiteX1" fmla="*/ 667226 w 1470660"/>
                <a:gd name="connsiteY1" fmla="*/ 134303 h 2689860"/>
                <a:gd name="connsiteX2" fmla="*/ 560070 w 1470660"/>
                <a:gd name="connsiteY2" fmla="*/ 120015 h 2689860"/>
                <a:gd name="connsiteX3" fmla="*/ 550545 w 1470660"/>
                <a:gd name="connsiteY3" fmla="*/ 167640 h 2689860"/>
                <a:gd name="connsiteX4" fmla="*/ 645795 w 1470660"/>
                <a:gd name="connsiteY4" fmla="*/ 215265 h 2689860"/>
                <a:gd name="connsiteX5" fmla="*/ 594360 w 1470660"/>
                <a:gd name="connsiteY5" fmla="*/ 388620 h 2689860"/>
                <a:gd name="connsiteX6" fmla="*/ 464820 w 1470660"/>
                <a:gd name="connsiteY6" fmla="*/ 693420 h 2689860"/>
                <a:gd name="connsiteX7" fmla="*/ 190500 w 1470660"/>
                <a:gd name="connsiteY7" fmla="*/ 678180 h 2689860"/>
                <a:gd name="connsiteX8" fmla="*/ 83820 w 1470660"/>
                <a:gd name="connsiteY8" fmla="*/ 975360 h 2689860"/>
                <a:gd name="connsiteX9" fmla="*/ 0 w 1470660"/>
                <a:gd name="connsiteY9" fmla="*/ 1417320 h 2689860"/>
                <a:gd name="connsiteX10" fmla="*/ 228600 w 1470660"/>
                <a:gd name="connsiteY10" fmla="*/ 1798320 h 2689860"/>
                <a:gd name="connsiteX11" fmla="*/ 518160 w 1470660"/>
                <a:gd name="connsiteY11" fmla="*/ 2118360 h 2689860"/>
                <a:gd name="connsiteX12" fmla="*/ 571500 w 1470660"/>
                <a:gd name="connsiteY12" fmla="*/ 2621280 h 2689860"/>
                <a:gd name="connsiteX13" fmla="*/ 800100 w 1470660"/>
                <a:gd name="connsiteY13" fmla="*/ 2689860 h 2689860"/>
                <a:gd name="connsiteX14" fmla="*/ 891540 w 1470660"/>
                <a:gd name="connsiteY14" fmla="*/ 1813560 h 2689860"/>
                <a:gd name="connsiteX15" fmla="*/ 1059180 w 1470660"/>
                <a:gd name="connsiteY15" fmla="*/ 1386840 h 2689860"/>
                <a:gd name="connsiteX16" fmla="*/ 1203960 w 1470660"/>
                <a:gd name="connsiteY16" fmla="*/ 1257300 h 2689860"/>
                <a:gd name="connsiteX17" fmla="*/ 1341120 w 1470660"/>
                <a:gd name="connsiteY17" fmla="*/ 678180 h 2689860"/>
                <a:gd name="connsiteX18" fmla="*/ 1470660 w 1470660"/>
                <a:gd name="connsiteY18" fmla="*/ 396240 h 2689860"/>
                <a:gd name="connsiteX19" fmla="*/ 1402080 w 1470660"/>
                <a:gd name="connsiteY19" fmla="*/ 220980 h 2689860"/>
                <a:gd name="connsiteX20" fmla="*/ 708660 w 1470660"/>
                <a:gd name="connsiteY20" fmla="*/ 0 h 2689860"/>
                <a:gd name="connsiteX0" fmla="*/ 708660 w 1470660"/>
                <a:gd name="connsiteY0" fmla="*/ 0 h 2689860"/>
                <a:gd name="connsiteX1" fmla="*/ 667226 w 1470660"/>
                <a:gd name="connsiteY1" fmla="*/ 134303 h 2689860"/>
                <a:gd name="connsiteX2" fmla="*/ 560070 w 1470660"/>
                <a:gd name="connsiteY2" fmla="*/ 120015 h 2689860"/>
                <a:gd name="connsiteX3" fmla="*/ 550545 w 1470660"/>
                <a:gd name="connsiteY3" fmla="*/ 167640 h 2689860"/>
                <a:gd name="connsiteX4" fmla="*/ 645795 w 1470660"/>
                <a:gd name="connsiteY4" fmla="*/ 215265 h 2689860"/>
                <a:gd name="connsiteX5" fmla="*/ 594360 w 1470660"/>
                <a:gd name="connsiteY5" fmla="*/ 388620 h 2689860"/>
                <a:gd name="connsiteX6" fmla="*/ 464820 w 1470660"/>
                <a:gd name="connsiteY6" fmla="*/ 693420 h 2689860"/>
                <a:gd name="connsiteX7" fmla="*/ 190500 w 1470660"/>
                <a:gd name="connsiteY7" fmla="*/ 678180 h 2689860"/>
                <a:gd name="connsiteX8" fmla="*/ 83820 w 1470660"/>
                <a:gd name="connsiteY8" fmla="*/ 975360 h 2689860"/>
                <a:gd name="connsiteX9" fmla="*/ 0 w 1470660"/>
                <a:gd name="connsiteY9" fmla="*/ 1417320 h 2689860"/>
                <a:gd name="connsiteX10" fmla="*/ 228600 w 1470660"/>
                <a:gd name="connsiteY10" fmla="*/ 1798320 h 2689860"/>
                <a:gd name="connsiteX11" fmla="*/ 518160 w 1470660"/>
                <a:gd name="connsiteY11" fmla="*/ 2118360 h 2689860"/>
                <a:gd name="connsiteX12" fmla="*/ 571500 w 1470660"/>
                <a:gd name="connsiteY12" fmla="*/ 2621280 h 2689860"/>
                <a:gd name="connsiteX13" fmla="*/ 800100 w 1470660"/>
                <a:gd name="connsiteY13" fmla="*/ 2689860 h 2689860"/>
                <a:gd name="connsiteX14" fmla="*/ 891540 w 1470660"/>
                <a:gd name="connsiteY14" fmla="*/ 1813560 h 2689860"/>
                <a:gd name="connsiteX15" fmla="*/ 1059180 w 1470660"/>
                <a:gd name="connsiteY15" fmla="*/ 1386840 h 2689860"/>
                <a:gd name="connsiteX16" fmla="*/ 1203960 w 1470660"/>
                <a:gd name="connsiteY16" fmla="*/ 1257300 h 2689860"/>
                <a:gd name="connsiteX17" fmla="*/ 1341120 w 1470660"/>
                <a:gd name="connsiteY17" fmla="*/ 678180 h 2689860"/>
                <a:gd name="connsiteX18" fmla="*/ 1470660 w 1470660"/>
                <a:gd name="connsiteY18" fmla="*/ 396240 h 2689860"/>
                <a:gd name="connsiteX19" fmla="*/ 1402080 w 1470660"/>
                <a:gd name="connsiteY19" fmla="*/ 220980 h 2689860"/>
                <a:gd name="connsiteX20" fmla="*/ 708660 w 1470660"/>
                <a:gd name="connsiteY20" fmla="*/ 0 h 2689860"/>
                <a:gd name="connsiteX0" fmla="*/ 708660 w 1470660"/>
                <a:gd name="connsiteY0" fmla="*/ 0 h 2689860"/>
                <a:gd name="connsiteX1" fmla="*/ 662464 w 1470660"/>
                <a:gd name="connsiteY1" fmla="*/ 141447 h 2689860"/>
                <a:gd name="connsiteX2" fmla="*/ 560070 w 1470660"/>
                <a:gd name="connsiteY2" fmla="*/ 120015 h 2689860"/>
                <a:gd name="connsiteX3" fmla="*/ 550545 w 1470660"/>
                <a:gd name="connsiteY3" fmla="*/ 167640 h 2689860"/>
                <a:gd name="connsiteX4" fmla="*/ 645795 w 1470660"/>
                <a:gd name="connsiteY4" fmla="*/ 215265 h 2689860"/>
                <a:gd name="connsiteX5" fmla="*/ 594360 w 1470660"/>
                <a:gd name="connsiteY5" fmla="*/ 388620 h 2689860"/>
                <a:gd name="connsiteX6" fmla="*/ 464820 w 1470660"/>
                <a:gd name="connsiteY6" fmla="*/ 693420 h 2689860"/>
                <a:gd name="connsiteX7" fmla="*/ 190500 w 1470660"/>
                <a:gd name="connsiteY7" fmla="*/ 678180 h 2689860"/>
                <a:gd name="connsiteX8" fmla="*/ 83820 w 1470660"/>
                <a:gd name="connsiteY8" fmla="*/ 975360 h 2689860"/>
                <a:gd name="connsiteX9" fmla="*/ 0 w 1470660"/>
                <a:gd name="connsiteY9" fmla="*/ 1417320 h 2689860"/>
                <a:gd name="connsiteX10" fmla="*/ 228600 w 1470660"/>
                <a:gd name="connsiteY10" fmla="*/ 1798320 h 2689860"/>
                <a:gd name="connsiteX11" fmla="*/ 518160 w 1470660"/>
                <a:gd name="connsiteY11" fmla="*/ 2118360 h 2689860"/>
                <a:gd name="connsiteX12" fmla="*/ 571500 w 1470660"/>
                <a:gd name="connsiteY12" fmla="*/ 2621280 h 2689860"/>
                <a:gd name="connsiteX13" fmla="*/ 800100 w 1470660"/>
                <a:gd name="connsiteY13" fmla="*/ 2689860 h 2689860"/>
                <a:gd name="connsiteX14" fmla="*/ 891540 w 1470660"/>
                <a:gd name="connsiteY14" fmla="*/ 1813560 h 2689860"/>
                <a:gd name="connsiteX15" fmla="*/ 1059180 w 1470660"/>
                <a:gd name="connsiteY15" fmla="*/ 1386840 h 2689860"/>
                <a:gd name="connsiteX16" fmla="*/ 1203960 w 1470660"/>
                <a:gd name="connsiteY16" fmla="*/ 1257300 h 2689860"/>
                <a:gd name="connsiteX17" fmla="*/ 1341120 w 1470660"/>
                <a:gd name="connsiteY17" fmla="*/ 678180 h 2689860"/>
                <a:gd name="connsiteX18" fmla="*/ 1470660 w 1470660"/>
                <a:gd name="connsiteY18" fmla="*/ 396240 h 2689860"/>
                <a:gd name="connsiteX19" fmla="*/ 1402080 w 1470660"/>
                <a:gd name="connsiteY19" fmla="*/ 220980 h 2689860"/>
                <a:gd name="connsiteX20" fmla="*/ 708660 w 1470660"/>
                <a:gd name="connsiteY20" fmla="*/ 0 h 2689860"/>
                <a:gd name="connsiteX0" fmla="*/ 708660 w 1470660"/>
                <a:gd name="connsiteY0" fmla="*/ 0 h 2689860"/>
                <a:gd name="connsiteX1" fmla="*/ 662464 w 1470660"/>
                <a:gd name="connsiteY1" fmla="*/ 141447 h 2689860"/>
                <a:gd name="connsiteX2" fmla="*/ 560070 w 1470660"/>
                <a:gd name="connsiteY2" fmla="*/ 120015 h 2689860"/>
                <a:gd name="connsiteX3" fmla="*/ 550545 w 1470660"/>
                <a:gd name="connsiteY3" fmla="*/ 167640 h 2689860"/>
                <a:gd name="connsiteX4" fmla="*/ 645795 w 1470660"/>
                <a:gd name="connsiteY4" fmla="*/ 215265 h 2689860"/>
                <a:gd name="connsiteX5" fmla="*/ 594360 w 1470660"/>
                <a:gd name="connsiteY5" fmla="*/ 388620 h 2689860"/>
                <a:gd name="connsiteX6" fmla="*/ 464820 w 1470660"/>
                <a:gd name="connsiteY6" fmla="*/ 693420 h 2689860"/>
                <a:gd name="connsiteX7" fmla="*/ 190500 w 1470660"/>
                <a:gd name="connsiteY7" fmla="*/ 678180 h 2689860"/>
                <a:gd name="connsiteX8" fmla="*/ 83820 w 1470660"/>
                <a:gd name="connsiteY8" fmla="*/ 975360 h 2689860"/>
                <a:gd name="connsiteX9" fmla="*/ 0 w 1470660"/>
                <a:gd name="connsiteY9" fmla="*/ 1417320 h 2689860"/>
                <a:gd name="connsiteX10" fmla="*/ 228600 w 1470660"/>
                <a:gd name="connsiteY10" fmla="*/ 1798320 h 2689860"/>
                <a:gd name="connsiteX11" fmla="*/ 518160 w 1470660"/>
                <a:gd name="connsiteY11" fmla="*/ 2118360 h 2689860"/>
                <a:gd name="connsiteX12" fmla="*/ 571500 w 1470660"/>
                <a:gd name="connsiteY12" fmla="*/ 2621280 h 2689860"/>
                <a:gd name="connsiteX13" fmla="*/ 800100 w 1470660"/>
                <a:gd name="connsiteY13" fmla="*/ 2689860 h 2689860"/>
                <a:gd name="connsiteX14" fmla="*/ 891540 w 1470660"/>
                <a:gd name="connsiteY14" fmla="*/ 1813560 h 2689860"/>
                <a:gd name="connsiteX15" fmla="*/ 1059180 w 1470660"/>
                <a:gd name="connsiteY15" fmla="*/ 1386840 h 2689860"/>
                <a:gd name="connsiteX16" fmla="*/ 1203960 w 1470660"/>
                <a:gd name="connsiteY16" fmla="*/ 1257300 h 2689860"/>
                <a:gd name="connsiteX17" fmla="*/ 1341120 w 1470660"/>
                <a:gd name="connsiteY17" fmla="*/ 678180 h 2689860"/>
                <a:gd name="connsiteX18" fmla="*/ 1470660 w 1470660"/>
                <a:gd name="connsiteY18" fmla="*/ 396240 h 2689860"/>
                <a:gd name="connsiteX19" fmla="*/ 1402080 w 1470660"/>
                <a:gd name="connsiteY19" fmla="*/ 220980 h 2689860"/>
                <a:gd name="connsiteX20" fmla="*/ 708660 w 1470660"/>
                <a:gd name="connsiteY20" fmla="*/ 0 h 2689860"/>
                <a:gd name="connsiteX0" fmla="*/ 708660 w 1470660"/>
                <a:gd name="connsiteY0" fmla="*/ 0 h 2689860"/>
                <a:gd name="connsiteX1" fmla="*/ 662464 w 1470660"/>
                <a:gd name="connsiteY1" fmla="*/ 141447 h 2689860"/>
                <a:gd name="connsiteX2" fmla="*/ 560070 w 1470660"/>
                <a:gd name="connsiteY2" fmla="*/ 120015 h 2689860"/>
                <a:gd name="connsiteX3" fmla="*/ 550545 w 1470660"/>
                <a:gd name="connsiteY3" fmla="*/ 167640 h 2689860"/>
                <a:gd name="connsiteX4" fmla="*/ 645795 w 1470660"/>
                <a:gd name="connsiteY4" fmla="*/ 215265 h 2689860"/>
                <a:gd name="connsiteX5" fmla="*/ 594360 w 1470660"/>
                <a:gd name="connsiteY5" fmla="*/ 388620 h 2689860"/>
                <a:gd name="connsiteX6" fmla="*/ 464820 w 1470660"/>
                <a:gd name="connsiteY6" fmla="*/ 693420 h 2689860"/>
                <a:gd name="connsiteX7" fmla="*/ 190500 w 1470660"/>
                <a:gd name="connsiteY7" fmla="*/ 678180 h 2689860"/>
                <a:gd name="connsiteX8" fmla="*/ 83820 w 1470660"/>
                <a:gd name="connsiteY8" fmla="*/ 975360 h 2689860"/>
                <a:gd name="connsiteX9" fmla="*/ 0 w 1470660"/>
                <a:gd name="connsiteY9" fmla="*/ 1417320 h 2689860"/>
                <a:gd name="connsiteX10" fmla="*/ 228600 w 1470660"/>
                <a:gd name="connsiteY10" fmla="*/ 1798320 h 2689860"/>
                <a:gd name="connsiteX11" fmla="*/ 518160 w 1470660"/>
                <a:gd name="connsiteY11" fmla="*/ 2118360 h 2689860"/>
                <a:gd name="connsiteX12" fmla="*/ 571500 w 1470660"/>
                <a:gd name="connsiteY12" fmla="*/ 2621280 h 2689860"/>
                <a:gd name="connsiteX13" fmla="*/ 800100 w 1470660"/>
                <a:gd name="connsiteY13" fmla="*/ 2689860 h 2689860"/>
                <a:gd name="connsiteX14" fmla="*/ 891540 w 1470660"/>
                <a:gd name="connsiteY14" fmla="*/ 1813560 h 2689860"/>
                <a:gd name="connsiteX15" fmla="*/ 1059180 w 1470660"/>
                <a:gd name="connsiteY15" fmla="*/ 1386840 h 2689860"/>
                <a:gd name="connsiteX16" fmla="*/ 1203960 w 1470660"/>
                <a:gd name="connsiteY16" fmla="*/ 1257300 h 2689860"/>
                <a:gd name="connsiteX17" fmla="*/ 1341120 w 1470660"/>
                <a:gd name="connsiteY17" fmla="*/ 678180 h 2689860"/>
                <a:gd name="connsiteX18" fmla="*/ 1470660 w 1470660"/>
                <a:gd name="connsiteY18" fmla="*/ 396240 h 2689860"/>
                <a:gd name="connsiteX19" fmla="*/ 1402080 w 1470660"/>
                <a:gd name="connsiteY19" fmla="*/ 220980 h 2689860"/>
                <a:gd name="connsiteX20" fmla="*/ 708660 w 1470660"/>
                <a:gd name="connsiteY20" fmla="*/ 0 h 2689860"/>
                <a:gd name="connsiteX0" fmla="*/ 708660 w 1470660"/>
                <a:gd name="connsiteY0" fmla="*/ 0 h 2689860"/>
                <a:gd name="connsiteX1" fmla="*/ 662464 w 1470660"/>
                <a:gd name="connsiteY1" fmla="*/ 141447 h 2689860"/>
                <a:gd name="connsiteX2" fmla="*/ 560070 w 1470660"/>
                <a:gd name="connsiteY2" fmla="*/ 120015 h 2689860"/>
                <a:gd name="connsiteX3" fmla="*/ 550545 w 1470660"/>
                <a:gd name="connsiteY3" fmla="*/ 167640 h 2689860"/>
                <a:gd name="connsiteX4" fmla="*/ 645795 w 1470660"/>
                <a:gd name="connsiteY4" fmla="*/ 215265 h 2689860"/>
                <a:gd name="connsiteX5" fmla="*/ 594360 w 1470660"/>
                <a:gd name="connsiteY5" fmla="*/ 388620 h 2689860"/>
                <a:gd name="connsiteX6" fmla="*/ 464820 w 1470660"/>
                <a:gd name="connsiteY6" fmla="*/ 693420 h 2689860"/>
                <a:gd name="connsiteX7" fmla="*/ 190500 w 1470660"/>
                <a:gd name="connsiteY7" fmla="*/ 678180 h 2689860"/>
                <a:gd name="connsiteX8" fmla="*/ 83820 w 1470660"/>
                <a:gd name="connsiteY8" fmla="*/ 975360 h 2689860"/>
                <a:gd name="connsiteX9" fmla="*/ 0 w 1470660"/>
                <a:gd name="connsiteY9" fmla="*/ 1417320 h 2689860"/>
                <a:gd name="connsiteX10" fmla="*/ 228600 w 1470660"/>
                <a:gd name="connsiteY10" fmla="*/ 1798320 h 2689860"/>
                <a:gd name="connsiteX11" fmla="*/ 518160 w 1470660"/>
                <a:gd name="connsiteY11" fmla="*/ 2118360 h 2689860"/>
                <a:gd name="connsiteX12" fmla="*/ 571500 w 1470660"/>
                <a:gd name="connsiteY12" fmla="*/ 2621280 h 2689860"/>
                <a:gd name="connsiteX13" fmla="*/ 800100 w 1470660"/>
                <a:gd name="connsiteY13" fmla="*/ 2689860 h 2689860"/>
                <a:gd name="connsiteX14" fmla="*/ 891540 w 1470660"/>
                <a:gd name="connsiteY14" fmla="*/ 1813560 h 2689860"/>
                <a:gd name="connsiteX15" fmla="*/ 1059180 w 1470660"/>
                <a:gd name="connsiteY15" fmla="*/ 1386840 h 2689860"/>
                <a:gd name="connsiteX16" fmla="*/ 1203960 w 1470660"/>
                <a:gd name="connsiteY16" fmla="*/ 1257300 h 2689860"/>
                <a:gd name="connsiteX17" fmla="*/ 1341120 w 1470660"/>
                <a:gd name="connsiteY17" fmla="*/ 678180 h 2689860"/>
                <a:gd name="connsiteX18" fmla="*/ 1470660 w 1470660"/>
                <a:gd name="connsiteY18" fmla="*/ 396240 h 2689860"/>
                <a:gd name="connsiteX19" fmla="*/ 1402080 w 1470660"/>
                <a:gd name="connsiteY19" fmla="*/ 220980 h 2689860"/>
                <a:gd name="connsiteX20" fmla="*/ 708660 w 1470660"/>
                <a:gd name="connsiteY20" fmla="*/ 0 h 2689860"/>
                <a:gd name="connsiteX0" fmla="*/ 708660 w 1470660"/>
                <a:gd name="connsiteY0" fmla="*/ 0 h 2689860"/>
                <a:gd name="connsiteX1" fmla="*/ 662464 w 1470660"/>
                <a:gd name="connsiteY1" fmla="*/ 150972 h 2689860"/>
                <a:gd name="connsiteX2" fmla="*/ 560070 w 1470660"/>
                <a:gd name="connsiteY2" fmla="*/ 120015 h 2689860"/>
                <a:gd name="connsiteX3" fmla="*/ 550545 w 1470660"/>
                <a:gd name="connsiteY3" fmla="*/ 167640 h 2689860"/>
                <a:gd name="connsiteX4" fmla="*/ 645795 w 1470660"/>
                <a:gd name="connsiteY4" fmla="*/ 215265 h 2689860"/>
                <a:gd name="connsiteX5" fmla="*/ 594360 w 1470660"/>
                <a:gd name="connsiteY5" fmla="*/ 388620 h 2689860"/>
                <a:gd name="connsiteX6" fmla="*/ 464820 w 1470660"/>
                <a:gd name="connsiteY6" fmla="*/ 693420 h 2689860"/>
                <a:gd name="connsiteX7" fmla="*/ 190500 w 1470660"/>
                <a:gd name="connsiteY7" fmla="*/ 678180 h 2689860"/>
                <a:gd name="connsiteX8" fmla="*/ 83820 w 1470660"/>
                <a:gd name="connsiteY8" fmla="*/ 975360 h 2689860"/>
                <a:gd name="connsiteX9" fmla="*/ 0 w 1470660"/>
                <a:gd name="connsiteY9" fmla="*/ 1417320 h 2689860"/>
                <a:gd name="connsiteX10" fmla="*/ 228600 w 1470660"/>
                <a:gd name="connsiteY10" fmla="*/ 1798320 h 2689860"/>
                <a:gd name="connsiteX11" fmla="*/ 518160 w 1470660"/>
                <a:gd name="connsiteY11" fmla="*/ 2118360 h 2689860"/>
                <a:gd name="connsiteX12" fmla="*/ 571500 w 1470660"/>
                <a:gd name="connsiteY12" fmla="*/ 2621280 h 2689860"/>
                <a:gd name="connsiteX13" fmla="*/ 800100 w 1470660"/>
                <a:gd name="connsiteY13" fmla="*/ 2689860 h 2689860"/>
                <a:gd name="connsiteX14" fmla="*/ 891540 w 1470660"/>
                <a:gd name="connsiteY14" fmla="*/ 1813560 h 2689860"/>
                <a:gd name="connsiteX15" fmla="*/ 1059180 w 1470660"/>
                <a:gd name="connsiteY15" fmla="*/ 1386840 h 2689860"/>
                <a:gd name="connsiteX16" fmla="*/ 1203960 w 1470660"/>
                <a:gd name="connsiteY16" fmla="*/ 1257300 h 2689860"/>
                <a:gd name="connsiteX17" fmla="*/ 1341120 w 1470660"/>
                <a:gd name="connsiteY17" fmla="*/ 678180 h 2689860"/>
                <a:gd name="connsiteX18" fmla="*/ 1470660 w 1470660"/>
                <a:gd name="connsiteY18" fmla="*/ 396240 h 2689860"/>
                <a:gd name="connsiteX19" fmla="*/ 1402080 w 1470660"/>
                <a:gd name="connsiteY19" fmla="*/ 220980 h 2689860"/>
                <a:gd name="connsiteX20" fmla="*/ 708660 w 1470660"/>
                <a:gd name="connsiteY20" fmla="*/ 0 h 2689860"/>
                <a:gd name="connsiteX0" fmla="*/ 708660 w 1470660"/>
                <a:gd name="connsiteY0" fmla="*/ 0 h 2689860"/>
                <a:gd name="connsiteX1" fmla="*/ 662464 w 1470660"/>
                <a:gd name="connsiteY1" fmla="*/ 150972 h 2689860"/>
                <a:gd name="connsiteX2" fmla="*/ 560070 w 1470660"/>
                <a:gd name="connsiteY2" fmla="*/ 120015 h 2689860"/>
                <a:gd name="connsiteX3" fmla="*/ 550545 w 1470660"/>
                <a:gd name="connsiteY3" fmla="*/ 167640 h 2689860"/>
                <a:gd name="connsiteX4" fmla="*/ 650557 w 1470660"/>
                <a:gd name="connsiteY4" fmla="*/ 203358 h 2689860"/>
                <a:gd name="connsiteX5" fmla="*/ 594360 w 1470660"/>
                <a:gd name="connsiteY5" fmla="*/ 388620 h 2689860"/>
                <a:gd name="connsiteX6" fmla="*/ 464820 w 1470660"/>
                <a:gd name="connsiteY6" fmla="*/ 693420 h 2689860"/>
                <a:gd name="connsiteX7" fmla="*/ 190500 w 1470660"/>
                <a:gd name="connsiteY7" fmla="*/ 678180 h 2689860"/>
                <a:gd name="connsiteX8" fmla="*/ 83820 w 1470660"/>
                <a:gd name="connsiteY8" fmla="*/ 975360 h 2689860"/>
                <a:gd name="connsiteX9" fmla="*/ 0 w 1470660"/>
                <a:gd name="connsiteY9" fmla="*/ 1417320 h 2689860"/>
                <a:gd name="connsiteX10" fmla="*/ 228600 w 1470660"/>
                <a:gd name="connsiteY10" fmla="*/ 1798320 h 2689860"/>
                <a:gd name="connsiteX11" fmla="*/ 518160 w 1470660"/>
                <a:gd name="connsiteY11" fmla="*/ 2118360 h 2689860"/>
                <a:gd name="connsiteX12" fmla="*/ 571500 w 1470660"/>
                <a:gd name="connsiteY12" fmla="*/ 2621280 h 2689860"/>
                <a:gd name="connsiteX13" fmla="*/ 800100 w 1470660"/>
                <a:gd name="connsiteY13" fmla="*/ 2689860 h 2689860"/>
                <a:gd name="connsiteX14" fmla="*/ 891540 w 1470660"/>
                <a:gd name="connsiteY14" fmla="*/ 1813560 h 2689860"/>
                <a:gd name="connsiteX15" fmla="*/ 1059180 w 1470660"/>
                <a:gd name="connsiteY15" fmla="*/ 1386840 h 2689860"/>
                <a:gd name="connsiteX16" fmla="*/ 1203960 w 1470660"/>
                <a:gd name="connsiteY16" fmla="*/ 1257300 h 2689860"/>
                <a:gd name="connsiteX17" fmla="*/ 1341120 w 1470660"/>
                <a:gd name="connsiteY17" fmla="*/ 678180 h 2689860"/>
                <a:gd name="connsiteX18" fmla="*/ 1470660 w 1470660"/>
                <a:gd name="connsiteY18" fmla="*/ 396240 h 2689860"/>
                <a:gd name="connsiteX19" fmla="*/ 1402080 w 1470660"/>
                <a:gd name="connsiteY19" fmla="*/ 220980 h 2689860"/>
                <a:gd name="connsiteX20" fmla="*/ 708660 w 1470660"/>
                <a:gd name="connsiteY20" fmla="*/ 0 h 2689860"/>
                <a:gd name="connsiteX0" fmla="*/ 708660 w 1470660"/>
                <a:gd name="connsiteY0" fmla="*/ 0 h 2689860"/>
                <a:gd name="connsiteX1" fmla="*/ 662464 w 1470660"/>
                <a:gd name="connsiteY1" fmla="*/ 150972 h 2689860"/>
                <a:gd name="connsiteX2" fmla="*/ 560070 w 1470660"/>
                <a:gd name="connsiteY2" fmla="*/ 120015 h 2689860"/>
                <a:gd name="connsiteX3" fmla="*/ 555308 w 1470660"/>
                <a:gd name="connsiteY3" fmla="*/ 158115 h 2689860"/>
                <a:gd name="connsiteX4" fmla="*/ 650557 w 1470660"/>
                <a:gd name="connsiteY4" fmla="*/ 203358 h 2689860"/>
                <a:gd name="connsiteX5" fmla="*/ 594360 w 1470660"/>
                <a:gd name="connsiteY5" fmla="*/ 388620 h 2689860"/>
                <a:gd name="connsiteX6" fmla="*/ 464820 w 1470660"/>
                <a:gd name="connsiteY6" fmla="*/ 693420 h 2689860"/>
                <a:gd name="connsiteX7" fmla="*/ 190500 w 1470660"/>
                <a:gd name="connsiteY7" fmla="*/ 678180 h 2689860"/>
                <a:gd name="connsiteX8" fmla="*/ 83820 w 1470660"/>
                <a:gd name="connsiteY8" fmla="*/ 975360 h 2689860"/>
                <a:gd name="connsiteX9" fmla="*/ 0 w 1470660"/>
                <a:gd name="connsiteY9" fmla="*/ 1417320 h 2689860"/>
                <a:gd name="connsiteX10" fmla="*/ 228600 w 1470660"/>
                <a:gd name="connsiteY10" fmla="*/ 1798320 h 2689860"/>
                <a:gd name="connsiteX11" fmla="*/ 518160 w 1470660"/>
                <a:gd name="connsiteY11" fmla="*/ 2118360 h 2689860"/>
                <a:gd name="connsiteX12" fmla="*/ 571500 w 1470660"/>
                <a:gd name="connsiteY12" fmla="*/ 2621280 h 2689860"/>
                <a:gd name="connsiteX13" fmla="*/ 800100 w 1470660"/>
                <a:gd name="connsiteY13" fmla="*/ 2689860 h 2689860"/>
                <a:gd name="connsiteX14" fmla="*/ 891540 w 1470660"/>
                <a:gd name="connsiteY14" fmla="*/ 1813560 h 2689860"/>
                <a:gd name="connsiteX15" fmla="*/ 1059180 w 1470660"/>
                <a:gd name="connsiteY15" fmla="*/ 1386840 h 2689860"/>
                <a:gd name="connsiteX16" fmla="*/ 1203960 w 1470660"/>
                <a:gd name="connsiteY16" fmla="*/ 1257300 h 2689860"/>
                <a:gd name="connsiteX17" fmla="*/ 1341120 w 1470660"/>
                <a:gd name="connsiteY17" fmla="*/ 678180 h 2689860"/>
                <a:gd name="connsiteX18" fmla="*/ 1470660 w 1470660"/>
                <a:gd name="connsiteY18" fmla="*/ 396240 h 2689860"/>
                <a:gd name="connsiteX19" fmla="*/ 1402080 w 1470660"/>
                <a:gd name="connsiteY19" fmla="*/ 220980 h 2689860"/>
                <a:gd name="connsiteX20" fmla="*/ 708660 w 1470660"/>
                <a:gd name="connsiteY20" fmla="*/ 0 h 2689860"/>
                <a:gd name="connsiteX0" fmla="*/ 708660 w 1470660"/>
                <a:gd name="connsiteY0" fmla="*/ 0 h 2689860"/>
                <a:gd name="connsiteX1" fmla="*/ 662464 w 1470660"/>
                <a:gd name="connsiteY1" fmla="*/ 150972 h 2689860"/>
                <a:gd name="connsiteX2" fmla="*/ 562451 w 1470660"/>
                <a:gd name="connsiteY2" fmla="*/ 129540 h 2689860"/>
                <a:gd name="connsiteX3" fmla="*/ 555308 w 1470660"/>
                <a:gd name="connsiteY3" fmla="*/ 158115 h 2689860"/>
                <a:gd name="connsiteX4" fmla="*/ 650557 w 1470660"/>
                <a:gd name="connsiteY4" fmla="*/ 203358 h 2689860"/>
                <a:gd name="connsiteX5" fmla="*/ 594360 w 1470660"/>
                <a:gd name="connsiteY5" fmla="*/ 388620 h 2689860"/>
                <a:gd name="connsiteX6" fmla="*/ 464820 w 1470660"/>
                <a:gd name="connsiteY6" fmla="*/ 693420 h 2689860"/>
                <a:gd name="connsiteX7" fmla="*/ 190500 w 1470660"/>
                <a:gd name="connsiteY7" fmla="*/ 678180 h 2689860"/>
                <a:gd name="connsiteX8" fmla="*/ 83820 w 1470660"/>
                <a:gd name="connsiteY8" fmla="*/ 975360 h 2689860"/>
                <a:gd name="connsiteX9" fmla="*/ 0 w 1470660"/>
                <a:gd name="connsiteY9" fmla="*/ 1417320 h 2689860"/>
                <a:gd name="connsiteX10" fmla="*/ 228600 w 1470660"/>
                <a:gd name="connsiteY10" fmla="*/ 1798320 h 2689860"/>
                <a:gd name="connsiteX11" fmla="*/ 518160 w 1470660"/>
                <a:gd name="connsiteY11" fmla="*/ 2118360 h 2689860"/>
                <a:gd name="connsiteX12" fmla="*/ 571500 w 1470660"/>
                <a:gd name="connsiteY12" fmla="*/ 2621280 h 2689860"/>
                <a:gd name="connsiteX13" fmla="*/ 800100 w 1470660"/>
                <a:gd name="connsiteY13" fmla="*/ 2689860 h 2689860"/>
                <a:gd name="connsiteX14" fmla="*/ 891540 w 1470660"/>
                <a:gd name="connsiteY14" fmla="*/ 1813560 h 2689860"/>
                <a:gd name="connsiteX15" fmla="*/ 1059180 w 1470660"/>
                <a:gd name="connsiteY15" fmla="*/ 1386840 h 2689860"/>
                <a:gd name="connsiteX16" fmla="*/ 1203960 w 1470660"/>
                <a:gd name="connsiteY16" fmla="*/ 1257300 h 2689860"/>
                <a:gd name="connsiteX17" fmla="*/ 1341120 w 1470660"/>
                <a:gd name="connsiteY17" fmla="*/ 678180 h 2689860"/>
                <a:gd name="connsiteX18" fmla="*/ 1470660 w 1470660"/>
                <a:gd name="connsiteY18" fmla="*/ 396240 h 2689860"/>
                <a:gd name="connsiteX19" fmla="*/ 1402080 w 1470660"/>
                <a:gd name="connsiteY19" fmla="*/ 220980 h 2689860"/>
                <a:gd name="connsiteX20" fmla="*/ 708660 w 1470660"/>
                <a:gd name="connsiteY20" fmla="*/ 0 h 2689860"/>
                <a:gd name="connsiteX0" fmla="*/ 708660 w 1470660"/>
                <a:gd name="connsiteY0" fmla="*/ 0 h 2689860"/>
                <a:gd name="connsiteX1" fmla="*/ 657701 w 1470660"/>
                <a:gd name="connsiteY1" fmla="*/ 162879 h 2689860"/>
                <a:gd name="connsiteX2" fmla="*/ 562451 w 1470660"/>
                <a:gd name="connsiteY2" fmla="*/ 129540 h 2689860"/>
                <a:gd name="connsiteX3" fmla="*/ 555308 w 1470660"/>
                <a:gd name="connsiteY3" fmla="*/ 158115 h 2689860"/>
                <a:gd name="connsiteX4" fmla="*/ 650557 w 1470660"/>
                <a:gd name="connsiteY4" fmla="*/ 203358 h 2689860"/>
                <a:gd name="connsiteX5" fmla="*/ 594360 w 1470660"/>
                <a:gd name="connsiteY5" fmla="*/ 388620 h 2689860"/>
                <a:gd name="connsiteX6" fmla="*/ 464820 w 1470660"/>
                <a:gd name="connsiteY6" fmla="*/ 693420 h 2689860"/>
                <a:gd name="connsiteX7" fmla="*/ 190500 w 1470660"/>
                <a:gd name="connsiteY7" fmla="*/ 678180 h 2689860"/>
                <a:gd name="connsiteX8" fmla="*/ 83820 w 1470660"/>
                <a:gd name="connsiteY8" fmla="*/ 975360 h 2689860"/>
                <a:gd name="connsiteX9" fmla="*/ 0 w 1470660"/>
                <a:gd name="connsiteY9" fmla="*/ 1417320 h 2689860"/>
                <a:gd name="connsiteX10" fmla="*/ 228600 w 1470660"/>
                <a:gd name="connsiteY10" fmla="*/ 1798320 h 2689860"/>
                <a:gd name="connsiteX11" fmla="*/ 518160 w 1470660"/>
                <a:gd name="connsiteY11" fmla="*/ 2118360 h 2689860"/>
                <a:gd name="connsiteX12" fmla="*/ 571500 w 1470660"/>
                <a:gd name="connsiteY12" fmla="*/ 2621280 h 2689860"/>
                <a:gd name="connsiteX13" fmla="*/ 800100 w 1470660"/>
                <a:gd name="connsiteY13" fmla="*/ 2689860 h 2689860"/>
                <a:gd name="connsiteX14" fmla="*/ 891540 w 1470660"/>
                <a:gd name="connsiteY14" fmla="*/ 1813560 h 2689860"/>
                <a:gd name="connsiteX15" fmla="*/ 1059180 w 1470660"/>
                <a:gd name="connsiteY15" fmla="*/ 1386840 h 2689860"/>
                <a:gd name="connsiteX16" fmla="*/ 1203960 w 1470660"/>
                <a:gd name="connsiteY16" fmla="*/ 1257300 h 2689860"/>
                <a:gd name="connsiteX17" fmla="*/ 1341120 w 1470660"/>
                <a:gd name="connsiteY17" fmla="*/ 678180 h 2689860"/>
                <a:gd name="connsiteX18" fmla="*/ 1470660 w 1470660"/>
                <a:gd name="connsiteY18" fmla="*/ 396240 h 2689860"/>
                <a:gd name="connsiteX19" fmla="*/ 1402080 w 1470660"/>
                <a:gd name="connsiteY19" fmla="*/ 220980 h 2689860"/>
                <a:gd name="connsiteX20" fmla="*/ 708660 w 1470660"/>
                <a:gd name="connsiteY20" fmla="*/ 0 h 2689860"/>
                <a:gd name="connsiteX0" fmla="*/ 708660 w 1470660"/>
                <a:gd name="connsiteY0" fmla="*/ 0 h 2689860"/>
                <a:gd name="connsiteX1" fmla="*/ 657701 w 1470660"/>
                <a:gd name="connsiteY1" fmla="*/ 162879 h 2689860"/>
                <a:gd name="connsiteX2" fmla="*/ 562451 w 1470660"/>
                <a:gd name="connsiteY2" fmla="*/ 129540 h 2689860"/>
                <a:gd name="connsiteX3" fmla="*/ 555308 w 1470660"/>
                <a:gd name="connsiteY3" fmla="*/ 158115 h 2689860"/>
                <a:gd name="connsiteX4" fmla="*/ 650557 w 1470660"/>
                <a:gd name="connsiteY4" fmla="*/ 198596 h 2689860"/>
                <a:gd name="connsiteX5" fmla="*/ 594360 w 1470660"/>
                <a:gd name="connsiteY5" fmla="*/ 388620 h 2689860"/>
                <a:gd name="connsiteX6" fmla="*/ 464820 w 1470660"/>
                <a:gd name="connsiteY6" fmla="*/ 693420 h 2689860"/>
                <a:gd name="connsiteX7" fmla="*/ 190500 w 1470660"/>
                <a:gd name="connsiteY7" fmla="*/ 678180 h 2689860"/>
                <a:gd name="connsiteX8" fmla="*/ 83820 w 1470660"/>
                <a:gd name="connsiteY8" fmla="*/ 975360 h 2689860"/>
                <a:gd name="connsiteX9" fmla="*/ 0 w 1470660"/>
                <a:gd name="connsiteY9" fmla="*/ 1417320 h 2689860"/>
                <a:gd name="connsiteX10" fmla="*/ 228600 w 1470660"/>
                <a:gd name="connsiteY10" fmla="*/ 1798320 h 2689860"/>
                <a:gd name="connsiteX11" fmla="*/ 518160 w 1470660"/>
                <a:gd name="connsiteY11" fmla="*/ 2118360 h 2689860"/>
                <a:gd name="connsiteX12" fmla="*/ 571500 w 1470660"/>
                <a:gd name="connsiteY12" fmla="*/ 2621280 h 2689860"/>
                <a:gd name="connsiteX13" fmla="*/ 800100 w 1470660"/>
                <a:gd name="connsiteY13" fmla="*/ 2689860 h 2689860"/>
                <a:gd name="connsiteX14" fmla="*/ 891540 w 1470660"/>
                <a:gd name="connsiteY14" fmla="*/ 1813560 h 2689860"/>
                <a:gd name="connsiteX15" fmla="*/ 1059180 w 1470660"/>
                <a:gd name="connsiteY15" fmla="*/ 1386840 h 2689860"/>
                <a:gd name="connsiteX16" fmla="*/ 1203960 w 1470660"/>
                <a:gd name="connsiteY16" fmla="*/ 1257300 h 2689860"/>
                <a:gd name="connsiteX17" fmla="*/ 1341120 w 1470660"/>
                <a:gd name="connsiteY17" fmla="*/ 678180 h 2689860"/>
                <a:gd name="connsiteX18" fmla="*/ 1470660 w 1470660"/>
                <a:gd name="connsiteY18" fmla="*/ 396240 h 2689860"/>
                <a:gd name="connsiteX19" fmla="*/ 1402080 w 1470660"/>
                <a:gd name="connsiteY19" fmla="*/ 220980 h 2689860"/>
                <a:gd name="connsiteX20" fmla="*/ 708660 w 1470660"/>
                <a:gd name="connsiteY20" fmla="*/ 0 h 2689860"/>
                <a:gd name="connsiteX0" fmla="*/ 708660 w 1470660"/>
                <a:gd name="connsiteY0" fmla="*/ 0 h 2689860"/>
                <a:gd name="connsiteX1" fmla="*/ 660082 w 1470660"/>
                <a:gd name="connsiteY1" fmla="*/ 160498 h 2689860"/>
                <a:gd name="connsiteX2" fmla="*/ 562451 w 1470660"/>
                <a:gd name="connsiteY2" fmla="*/ 129540 h 2689860"/>
                <a:gd name="connsiteX3" fmla="*/ 555308 w 1470660"/>
                <a:gd name="connsiteY3" fmla="*/ 158115 h 2689860"/>
                <a:gd name="connsiteX4" fmla="*/ 650557 w 1470660"/>
                <a:gd name="connsiteY4" fmla="*/ 198596 h 2689860"/>
                <a:gd name="connsiteX5" fmla="*/ 594360 w 1470660"/>
                <a:gd name="connsiteY5" fmla="*/ 388620 h 2689860"/>
                <a:gd name="connsiteX6" fmla="*/ 464820 w 1470660"/>
                <a:gd name="connsiteY6" fmla="*/ 693420 h 2689860"/>
                <a:gd name="connsiteX7" fmla="*/ 190500 w 1470660"/>
                <a:gd name="connsiteY7" fmla="*/ 678180 h 2689860"/>
                <a:gd name="connsiteX8" fmla="*/ 83820 w 1470660"/>
                <a:gd name="connsiteY8" fmla="*/ 975360 h 2689860"/>
                <a:gd name="connsiteX9" fmla="*/ 0 w 1470660"/>
                <a:gd name="connsiteY9" fmla="*/ 1417320 h 2689860"/>
                <a:gd name="connsiteX10" fmla="*/ 228600 w 1470660"/>
                <a:gd name="connsiteY10" fmla="*/ 1798320 h 2689860"/>
                <a:gd name="connsiteX11" fmla="*/ 518160 w 1470660"/>
                <a:gd name="connsiteY11" fmla="*/ 2118360 h 2689860"/>
                <a:gd name="connsiteX12" fmla="*/ 571500 w 1470660"/>
                <a:gd name="connsiteY12" fmla="*/ 2621280 h 2689860"/>
                <a:gd name="connsiteX13" fmla="*/ 800100 w 1470660"/>
                <a:gd name="connsiteY13" fmla="*/ 2689860 h 2689860"/>
                <a:gd name="connsiteX14" fmla="*/ 891540 w 1470660"/>
                <a:gd name="connsiteY14" fmla="*/ 1813560 h 2689860"/>
                <a:gd name="connsiteX15" fmla="*/ 1059180 w 1470660"/>
                <a:gd name="connsiteY15" fmla="*/ 1386840 h 2689860"/>
                <a:gd name="connsiteX16" fmla="*/ 1203960 w 1470660"/>
                <a:gd name="connsiteY16" fmla="*/ 1257300 h 2689860"/>
                <a:gd name="connsiteX17" fmla="*/ 1341120 w 1470660"/>
                <a:gd name="connsiteY17" fmla="*/ 678180 h 2689860"/>
                <a:gd name="connsiteX18" fmla="*/ 1470660 w 1470660"/>
                <a:gd name="connsiteY18" fmla="*/ 396240 h 2689860"/>
                <a:gd name="connsiteX19" fmla="*/ 1402080 w 1470660"/>
                <a:gd name="connsiteY19" fmla="*/ 220980 h 2689860"/>
                <a:gd name="connsiteX20" fmla="*/ 708660 w 1470660"/>
                <a:gd name="connsiteY20" fmla="*/ 0 h 2689860"/>
                <a:gd name="connsiteX0" fmla="*/ 708660 w 1470660"/>
                <a:gd name="connsiteY0" fmla="*/ 0 h 2689860"/>
                <a:gd name="connsiteX1" fmla="*/ 660082 w 1470660"/>
                <a:gd name="connsiteY1" fmla="*/ 160498 h 2689860"/>
                <a:gd name="connsiteX2" fmla="*/ 562451 w 1470660"/>
                <a:gd name="connsiteY2" fmla="*/ 129540 h 2689860"/>
                <a:gd name="connsiteX3" fmla="*/ 555308 w 1470660"/>
                <a:gd name="connsiteY3" fmla="*/ 158115 h 2689860"/>
                <a:gd name="connsiteX4" fmla="*/ 650557 w 1470660"/>
                <a:gd name="connsiteY4" fmla="*/ 198596 h 2689860"/>
                <a:gd name="connsiteX5" fmla="*/ 594360 w 1470660"/>
                <a:gd name="connsiteY5" fmla="*/ 388620 h 2689860"/>
                <a:gd name="connsiteX6" fmla="*/ 464820 w 1470660"/>
                <a:gd name="connsiteY6" fmla="*/ 693420 h 2689860"/>
                <a:gd name="connsiteX7" fmla="*/ 190500 w 1470660"/>
                <a:gd name="connsiteY7" fmla="*/ 678180 h 2689860"/>
                <a:gd name="connsiteX8" fmla="*/ 83820 w 1470660"/>
                <a:gd name="connsiteY8" fmla="*/ 975360 h 2689860"/>
                <a:gd name="connsiteX9" fmla="*/ 0 w 1470660"/>
                <a:gd name="connsiteY9" fmla="*/ 1417320 h 2689860"/>
                <a:gd name="connsiteX10" fmla="*/ 228600 w 1470660"/>
                <a:gd name="connsiteY10" fmla="*/ 1798320 h 2689860"/>
                <a:gd name="connsiteX11" fmla="*/ 518160 w 1470660"/>
                <a:gd name="connsiteY11" fmla="*/ 2118360 h 2689860"/>
                <a:gd name="connsiteX12" fmla="*/ 571500 w 1470660"/>
                <a:gd name="connsiteY12" fmla="*/ 2621280 h 2689860"/>
                <a:gd name="connsiteX13" fmla="*/ 800100 w 1470660"/>
                <a:gd name="connsiteY13" fmla="*/ 2689860 h 2689860"/>
                <a:gd name="connsiteX14" fmla="*/ 891540 w 1470660"/>
                <a:gd name="connsiteY14" fmla="*/ 1813560 h 2689860"/>
                <a:gd name="connsiteX15" fmla="*/ 1059180 w 1470660"/>
                <a:gd name="connsiteY15" fmla="*/ 1386840 h 2689860"/>
                <a:gd name="connsiteX16" fmla="*/ 1203960 w 1470660"/>
                <a:gd name="connsiteY16" fmla="*/ 1257300 h 2689860"/>
                <a:gd name="connsiteX17" fmla="*/ 1341120 w 1470660"/>
                <a:gd name="connsiteY17" fmla="*/ 678180 h 2689860"/>
                <a:gd name="connsiteX18" fmla="*/ 1470660 w 1470660"/>
                <a:gd name="connsiteY18" fmla="*/ 396240 h 2689860"/>
                <a:gd name="connsiteX19" fmla="*/ 1402080 w 1470660"/>
                <a:gd name="connsiteY19" fmla="*/ 220980 h 2689860"/>
                <a:gd name="connsiteX20" fmla="*/ 708660 w 1470660"/>
                <a:gd name="connsiteY20" fmla="*/ 0 h 2689860"/>
                <a:gd name="connsiteX0" fmla="*/ 708660 w 1470660"/>
                <a:gd name="connsiteY0" fmla="*/ 0 h 2689860"/>
                <a:gd name="connsiteX1" fmla="*/ 660082 w 1470660"/>
                <a:gd name="connsiteY1" fmla="*/ 160498 h 2689860"/>
                <a:gd name="connsiteX2" fmla="*/ 562451 w 1470660"/>
                <a:gd name="connsiteY2" fmla="*/ 129540 h 2689860"/>
                <a:gd name="connsiteX3" fmla="*/ 555308 w 1470660"/>
                <a:gd name="connsiteY3" fmla="*/ 158115 h 2689860"/>
                <a:gd name="connsiteX4" fmla="*/ 650557 w 1470660"/>
                <a:gd name="connsiteY4" fmla="*/ 198596 h 2689860"/>
                <a:gd name="connsiteX5" fmla="*/ 594360 w 1470660"/>
                <a:gd name="connsiteY5" fmla="*/ 388620 h 2689860"/>
                <a:gd name="connsiteX6" fmla="*/ 464820 w 1470660"/>
                <a:gd name="connsiteY6" fmla="*/ 693420 h 2689860"/>
                <a:gd name="connsiteX7" fmla="*/ 190500 w 1470660"/>
                <a:gd name="connsiteY7" fmla="*/ 678180 h 2689860"/>
                <a:gd name="connsiteX8" fmla="*/ 83820 w 1470660"/>
                <a:gd name="connsiteY8" fmla="*/ 975360 h 2689860"/>
                <a:gd name="connsiteX9" fmla="*/ 0 w 1470660"/>
                <a:gd name="connsiteY9" fmla="*/ 1417320 h 2689860"/>
                <a:gd name="connsiteX10" fmla="*/ 228600 w 1470660"/>
                <a:gd name="connsiteY10" fmla="*/ 1798320 h 2689860"/>
                <a:gd name="connsiteX11" fmla="*/ 518160 w 1470660"/>
                <a:gd name="connsiteY11" fmla="*/ 2118360 h 2689860"/>
                <a:gd name="connsiteX12" fmla="*/ 571500 w 1470660"/>
                <a:gd name="connsiteY12" fmla="*/ 2621280 h 2689860"/>
                <a:gd name="connsiteX13" fmla="*/ 800100 w 1470660"/>
                <a:gd name="connsiteY13" fmla="*/ 2689860 h 2689860"/>
                <a:gd name="connsiteX14" fmla="*/ 891540 w 1470660"/>
                <a:gd name="connsiteY14" fmla="*/ 1813560 h 2689860"/>
                <a:gd name="connsiteX15" fmla="*/ 1059180 w 1470660"/>
                <a:gd name="connsiteY15" fmla="*/ 1386840 h 2689860"/>
                <a:gd name="connsiteX16" fmla="*/ 1203960 w 1470660"/>
                <a:gd name="connsiteY16" fmla="*/ 1257300 h 2689860"/>
                <a:gd name="connsiteX17" fmla="*/ 1341120 w 1470660"/>
                <a:gd name="connsiteY17" fmla="*/ 678180 h 2689860"/>
                <a:gd name="connsiteX18" fmla="*/ 1470660 w 1470660"/>
                <a:gd name="connsiteY18" fmla="*/ 396240 h 2689860"/>
                <a:gd name="connsiteX19" fmla="*/ 1402080 w 1470660"/>
                <a:gd name="connsiteY19" fmla="*/ 220980 h 2689860"/>
                <a:gd name="connsiteX20" fmla="*/ 708660 w 1470660"/>
                <a:gd name="connsiteY20" fmla="*/ 0 h 2689860"/>
                <a:gd name="connsiteX0" fmla="*/ 711350 w 1473350"/>
                <a:gd name="connsiteY0" fmla="*/ 0 h 2689860"/>
                <a:gd name="connsiteX1" fmla="*/ 662772 w 1473350"/>
                <a:gd name="connsiteY1" fmla="*/ 160498 h 2689860"/>
                <a:gd name="connsiteX2" fmla="*/ 565141 w 1473350"/>
                <a:gd name="connsiteY2" fmla="*/ 129540 h 2689860"/>
                <a:gd name="connsiteX3" fmla="*/ 557998 w 1473350"/>
                <a:gd name="connsiteY3" fmla="*/ 158115 h 2689860"/>
                <a:gd name="connsiteX4" fmla="*/ 653247 w 1473350"/>
                <a:gd name="connsiteY4" fmla="*/ 198596 h 2689860"/>
                <a:gd name="connsiteX5" fmla="*/ 597050 w 1473350"/>
                <a:gd name="connsiteY5" fmla="*/ 388620 h 2689860"/>
                <a:gd name="connsiteX6" fmla="*/ 467510 w 1473350"/>
                <a:gd name="connsiteY6" fmla="*/ 693420 h 2689860"/>
                <a:gd name="connsiteX7" fmla="*/ 193190 w 1473350"/>
                <a:gd name="connsiteY7" fmla="*/ 678180 h 2689860"/>
                <a:gd name="connsiteX8" fmla="*/ 86510 w 1473350"/>
                <a:gd name="connsiteY8" fmla="*/ 975360 h 2689860"/>
                <a:gd name="connsiteX9" fmla="*/ 2690 w 1473350"/>
                <a:gd name="connsiteY9" fmla="*/ 1417320 h 2689860"/>
                <a:gd name="connsiteX10" fmla="*/ 231290 w 1473350"/>
                <a:gd name="connsiteY10" fmla="*/ 1798320 h 2689860"/>
                <a:gd name="connsiteX11" fmla="*/ 520850 w 1473350"/>
                <a:gd name="connsiteY11" fmla="*/ 2118360 h 2689860"/>
                <a:gd name="connsiteX12" fmla="*/ 574190 w 1473350"/>
                <a:gd name="connsiteY12" fmla="*/ 2621280 h 2689860"/>
                <a:gd name="connsiteX13" fmla="*/ 802790 w 1473350"/>
                <a:gd name="connsiteY13" fmla="*/ 2689860 h 2689860"/>
                <a:gd name="connsiteX14" fmla="*/ 894230 w 1473350"/>
                <a:gd name="connsiteY14" fmla="*/ 1813560 h 2689860"/>
                <a:gd name="connsiteX15" fmla="*/ 1061870 w 1473350"/>
                <a:gd name="connsiteY15" fmla="*/ 1386840 h 2689860"/>
                <a:gd name="connsiteX16" fmla="*/ 1206650 w 1473350"/>
                <a:gd name="connsiteY16" fmla="*/ 1257300 h 2689860"/>
                <a:gd name="connsiteX17" fmla="*/ 1343810 w 1473350"/>
                <a:gd name="connsiteY17" fmla="*/ 678180 h 2689860"/>
                <a:gd name="connsiteX18" fmla="*/ 1473350 w 1473350"/>
                <a:gd name="connsiteY18" fmla="*/ 396240 h 2689860"/>
                <a:gd name="connsiteX19" fmla="*/ 1404770 w 1473350"/>
                <a:gd name="connsiteY19" fmla="*/ 220980 h 2689860"/>
                <a:gd name="connsiteX20" fmla="*/ 711350 w 1473350"/>
                <a:gd name="connsiteY20" fmla="*/ 0 h 2689860"/>
                <a:gd name="connsiteX0" fmla="*/ 711350 w 1473350"/>
                <a:gd name="connsiteY0" fmla="*/ 0 h 2753085"/>
                <a:gd name="connsiteX1" fmla="*/ 662772 w 1473350"/>
                <a:gd name="connsiteY1" fmla="*/ 160498 h 2753085"/>
                <a:gd name="connsiteX2" fmla="*/ 565141 w 1473350"/>
                <a:gd name="connsiteY2" fmla="*/ 129540 h 2753085"/>
                <a:gd name="connsiteX3" fmla="*/ 557998 w 1473350"/>
                <a:gd name="connsiteY3" fmla="*/ 158115 h 2753085"/>
                <a:gd name="connsiteX4" fmla="*/ 653247 w 1473350"/>
                <a:gd name="connsiteY4" fmla="*/ 198596 h 2753085"/>
                <a:gd name="connsiteX5" fmla="*/ 597050 w 1473350"/>
                <a:gd name="connsiteY5" fmla="*/ 388620 h 2753085"/>
                <a:gd name="connsiteX6" fmla="*/ 467510 w 1473350"/>
                <a:gd name="connsiteY6" fmla="*/ 693420 h 2753085"/>
                <a:gd name="connsiteX7" fmla="*/ 193190 w 1473350"/>
                <a:gd name="connsiteY7" fmla="*/ 678180 h 2753085"/>
                <a:gd name="connsiteX8" fmla="*/ 86510 w 1473350"/>
                <a:gd name="connsiteY8" fmla="*/ 975360 h 2753085"/>
                <a:gd name="connsiteX9" fmla="*/ 2690 w 1473350"/>
                <a:gd name="connsiteY9" fmla="*/ 1417320 h 2753085"/>
                <a:gd name="connsiteX10" fmla="*/ 231290 w 1473350"/>
                <a:gd name="connsiteY10" fmla="*/ 1798320 h 2753085"/>
                <a:gd name="connsiteX11" fmla="*/ 520850 w 1473350"/>
                <a:gd name="connsiteY11" fmla="*/ 2118360 h 2753085"/>
                <a:gd name="connsiteX12" fmla="*/ 574190 w 1473350"/>
                <a:gd name="connsiteY12" fmla="*/ 2621280 h 2753085"/>
                <a:gd name="connsiteX13" fmla="*/ 802790 w 1473350"/>
                <a:gd name="connsiteY13" fmla="*/ 2689860 h 2753085"/>
                <a:gd name="connsiteX14" fmla="*/ 894230 w 1473350"/>
                <a:gd name="connsiteY14" fmla="*/ 1813560 h 2753085"/>
                <a:gd name="connsiteX15" fmla="*/ 1061870 w 1473350"/>
                <a:gd name="connsiteY15" fmla="*/ 1386840 h 2753085"/>
                <a:gd name="connsiteX16" fmla="*/ 1206650 w 1473350"/>
                <a:gd name="connsiteY16" fmla="*/ 1257300 h 2753085"/>
                <a:gd name="connsiteX17" fmla="*/ 1343810 w 1473350"/>
                <a:gd name="connsiteY17" fmla="*/ 678180 h 2753085"/>
                <a:gd name="connsiteX18" fmla="*/ 1473350 w 1473350"/>
                <a:gd name="connsiteY18" fmla="*/ 396240 h 2753085"/>
                <a:gd name="connsiteX19" fmla="*/ 1404770 w 1473350"/>
                <a:gd name="connsiteY19" fmla="*/ 220980 h 2753085"/>
                <a:gd name="connsiteX20" fmla="*/ 711350 w 1473350"/>
                <a:gd name="connsiteY20" fmla="*/ 0 h 2753085"/>
                <a:gd name="connsiteX0" fmla="*/ 711350 w 1473350"/>
                <a:gd name="connsiteY0" fmla="*/ 0 h 2714994"/>
                <a:gd name="connsiteX1" fmla="*/ 662772 w 1473350"/>
                <a:gd name="connsiteY1" fmla="*/ 160498 h 2714994"/>
                <a:gd name="connsiteX2" fmla="*/ 565141 w 1473350"/>
                <a:gd name="connsiteY2" fmla="*/ 129540 h 2714994"/>
                <a:gd name="connsiteX3" fmla="*/ 557998 w 1473350"/>
                <a:gd name="connsiteY3" fmla="*/ 158115 h 2714994"/>
                <a:gd name="connsiteX4" fmla="*/ 653247 w 1473350"/>
                <a:gd name="connsiteY4" fmla="*/ 198596 h 2714994"/>
                <a:gd name="connsiteX5" fmla="*/ 597050 w 1473350"/>
                <a:gd name="connsiteY5" fmla="*/ 388620 h 2714994"/>
                <a:gd name="connsiteX6" fmla="*/ 467510 w 1473350"/>
                <a:gd name="connsiteY6" fmla="*/ 693420 h 2714994"/>
                <a:gd name="connsiteX7" fmla="*/ 193190 w 1473350"/>
                <a:gd name="connsiteY7" fmla="*/ 678180 h 2714994"/>
                <a:gd name="connsiteX8" fmla="*/ 86510 w 1473350"/>
                <a:gd name="connsiteY8" fmla="*/ 975360 h 2714994"/>
                <a:gd name="connsiteX9" fmla="*/ 2690 w 1473350"/>
                <a:gd name="connsiteY9" fmla="*/ 1417320 h 2714994"/>
                <a:gd name="connsiteX10" fmla="*/ 231290 w 1473350"/>
                <a:gd name="connsiteY10" fmla="*/ 1798320 h 2714994"/>
                <a:gd name="connsiteX11" fmla="*/ 520850 w 1473350"/>
                <a:gd name="connsiteY11" fmla="*/ 2118360 h 2714994"/>
                <a:gd name="connsiteX12" fmla="*/ 574190 w 1473350"/>
                <a:gd name="connsiteY12" fmla="*/ 2621280 h 2714994"/>
                <a:gd name="connsiteX13" fmla="*/ 802790 w 1473350"/>
                <a:gd name="connsiteY13" fmla="*/ 2689860 h 2714994"/>
                <a:gd name="connsiteX14" fmla="*/ 894230 w 1473350"/>
                <a:gd name="connsiteY14" fmla="*/ 1813560 h 2714994"/>
                <a:gd name="connsiteX15" fmla="*/ 1061870 w 1473350"/>
                <a:gd name="connsiteY15" fmla="*/ 1386840 h 2714994"/>
                <a:gd name="connsiteX16" fmla="*/ 1206650 w 1473350"/>
                <a:gd name="connsiteY16" fmla="*/ 1257300 h 2714994"/>
                <a:gd name="connsiteX17" fmla="*/ 1343810 w 1473350"/>
                <a:gd name="connsiteY17" fmla="*/ 678180 h 2714994"/>
                <a:gd name="connsiteX18" fmla="*/ 1473350 w 1473350"/>
                <a:gd name="connsiteY18" fmla="*/ 396240 h 2714994"/>
                <a:gd name="connsiteX19" fmla="*/ 1404770 w 1473350"/>
                <a:gd name="connsiteY19" fmla="*/ 220980 h 2714994"/>
                <a:gd name="connsiteX20" fmla="*/ 711350 w 1473350"/>
                <a:gd name="connsiteY20" fmla="*/ 0 h 2714994"/>
                <a:gd name="connsiteX0" fmla="*/ 711350 w 1473350"/>
                <a:gd name="connsiteY0" fmla="*/ 0 h 2710166"/>
                <a:gd name="connsiteX1" fmla="*/ 662772 w 1473350"/>
                <a:gd name="connsiteY1" fmla="*/ 160498 h 2710166"/>
                <a:gd name="connsiteX2" fmla="*/ 565141 w 1473350"/>
                <a:gd name="connsiteY2" fmla="*/ 129540 h 2710166"/>
                <a:gd name="connsiteX3" fmla="*/ 557998 w 1473350"/>
                <a:gd name="connsiteY3" fmla="*/ 158115 h 2710166"/>
                <a:gd name="connsiteX4" fmla="*/ 653247 w 1473350"/>
                <a:gd name="connsiteY4" fmla="*/ 198596 h 2710166"/>
                <a:gd name="connsiteX5" fmla="*/ 597050 w 1473350"/>
                <a:gd name="connsiteY5" fmla="*/ 388620 h 2710166"/>
                <a:gd name="connsiteX6" fmla="*/ 467510 w 1473350"/>
                <a:gd name="connsiteY6" fmla="*/ 693420 h 2710166"/>
                <a:gd name="connsiteX7" fmla="*/ 193190 w 1473350"/>
                <a:gd name="connsiteY7" fmla="*/ 678180 h 2710166"/>
                <a:gd name="connsiteX8" fmla="*/ 86510 w 1473350"/>
                <a:gd name="connsiteY8" fmla="*/ 975360 h 2710166"/>
                <a:gd name="connsiteX9" fmla="*/ 2690 w 1473350"/>
                <a:gd name="connsiteY9" fmla="*/ 1417320 h 2710166"/>
                <a:gd name="connsiteX10" fmla="*/ 231290 w 1473350"/>
                <a:gd name="connsiteY10" fmla="*/ 1798320 h 2710166"/>
                <a:gd name="connsiteX11" fmla="*/ 520850 w 1473350"/>
                <a:gd name="connsiteY11" fmla="*/ 2118360 h 2710166"/>
                <a:gd name="connsiteX12" fmla="*/ 574190 w 1473350"/>
                <a:gd name="connsiteY12" fmla="*/ 2621280 h 2710166"/>
                <a:gd name="connsiteX13" fmla="*/ 802790 w 1473350"/>
                <a:gd name="connsiteY13" fmla="*/ 2689860 h 2710166"/>
                <a:gd name="connsiteX14" fmla="*/ 894230 w 1473350"/>
                <a:gd name="connsiteY14" fmla="*/ 1813560 h 2710166"/>
                <a:gd name="connsiteX15" fmla="*/ 1061870 w 1473350"/>
                <a:gd name="connsiteY15" fmla="*/ 1386840 h 2710166"/>
                <a:gd name="connsiteX16" fmla="*/ 1206650 w 1473350"/>
                <a:gd name="connsiteY16" fmla="*/ 1257300 h 2710166"/>
                <a:gd name="connsiteX17" fmla="*/ 1343810 w 1473350"/>
                <a:gd name="connsiteY17" fmla="*/ 678180 h 2710166"/>
                <a:gd name="connsiteX18" fmla="*/ 1473350 w 1473350"/>
                <a:gd name="connsiteY18" fmla="*/ 396240 h 2710166"/>
                <a:gd name="connsiteX19" fmla="*/ 1404770 w 1473350"/>
                <a:gd name="connsiteY19" fmla="*/ 220980 h 2710166"/>
                <a:gd name="connsiteX20" fmla="*/ 711350 w 1473350"/>
                <a:gd name="connsiteY20" fmla="*/ 0 h 2710166"/>
                <a:gd name="connsiteX0" fmla="*/ 711350 w 1473350"/>
                <a:gd name="connsiteY0" fmla="*/ 0 h 2725432"/>
                <a:gd name="connsiteX1" fmla="*/ 662772 w 1473350"/>
                <a:gd name="connsiteY1" fmla="*/ 160498 h 2725432"/>
                <a:gd name="connsiteX2" fmla="*/ 565141 w 1473350"/>
                <a:gd name="connsiteY2" fmla="*/ 129540 h 2725432"/>
                <a:gd name="connsiteX3" fmla="*/ 557998 w 1473350"/>
                <a:gd name="connsiteY3" fmla="*/ 158115 h 2725432"/>
                <a:gd name="connsiteX4" fmla="*/ 653247 w 1473350"/>
                <a:gd name="connsiteY4" fmla="*/ 198596 h 2725432"/>
                <a:gd name="connsiteX5" fmla="*/ 597050 w 1473350"/>
                <a:gd name="connsiteY5" fmla="*/ 388620 h 2725432"/>
                <a:gd name="connsiteX6" fmla="*/ 467510 w 1473350"/>
                <a:gd name="connsiteY6" fmla="*/ 693420 h 2725432"/>
                <a:gd name="connsiteX7" fmla="*/ 193190 w 1473350"/>
                <a:gd name="connsiteY7" fmla="*/ 678180 h 2725432"/>
                <a:gd name="connsiteX8" fmla="*/ 86510 w 1473350"/>
                <a:gd name="connsiteY8" fmla="*/ 975360 h 2725432"/>
                <a:gd name="connsiteX9" fmla="*/ 2690 w 1473350"/>
                <a:gd name="connsiteY9" fmla="*/ 1417320 h 2725432"/>
                <a:gd name="connsiteX10" fmla="*/ 231290 w 1473350"/>
                <a:gd name="connsiteY10" fmla="*/ 1798320 h 2725432"/>
                <a:gd name="connsiteX11" fmla="*/ 520850 w 1473350"/>
                <a:gd name="connsiteY11" fmla="*/ 2118360 h 2725432"/>
                <a:gd name="connsiteX12" fmla="*/ 574190 w 1473350"/>
                <a:gd name="connsiteY12" fmla="*/ 2621280 h 2725432"/>
                <a:gd name="connsiteX13" fmla="*/ 802790 w 1473350"/>
                <a:gd name="connsiteY13" fmla="*/ 2689860 h 2725432"/>
                <a:gd name="connsiteX14" fmla="*/ 910423 w 1473350"/>
                <a:gd name="connsiteY14" fmla="*/ 2186940 h 2725432"/>
                <a:gd name="connsiteX15" fmla="*/ 894230 w 1473350"/>
                <a:gd name="connsiteY15" fmla="*/ 1813560 h 2725432"/>
                <a:gd name="connsiteX16" fmla="*/ 1061870 w 1473350"/>
                <a:gd name="connsiteY16" fmla="*/ 1386840 h 2725432"/>
                <a:gd name="connsiteX17" fmla="*/ 1206650 w 1473350"/>
                <a:gd name="connsiteY17" fmla="*/ 1257300 h 2725432"/>
                <a:gd name="connsiteX18" fmla="*/ 1343810 w 1473350"/>
                <a:gd name="connsiteY18" fmla="*/ 678180 h 2725432"/>
                <a:gd name="connsiteX19" fmla="*/ 1473350 w 1473350"/>
                <a:gd name="connsiteY19" fmla="*/ 396240 h 2725432"/>
                <a:gd name="connsiteX20" fmla="*/ 1404770 w 1473350"/>
                <a:gd name="connsiteY20" fmla="*/ 220980 h 2725432"/>
                <a:gd name="connsiteX21" fmla="*/ 711350 w 1473350"/>
                <a:gd name="connsiteY21" fmla="*/ 0 h 2725432"/>
                <a:gd name="connsiteX0" fmla="*/ 711350 w 1473350"/>
                <a:gd name="connsiteY0" fmla="*/ 0 h 2725432"/>
                <a:gd name="connsiteX1" fmla="*/ 662772 w 1473350"/>
                <a:gd name="connsiteY1" fmla="*/ 160498 h 2725432"/>
                <a:gd name="connsiteX2" fmla="*/ 565141 w 1473350"/>
                <a:gd name="connsiteY2" fmla="*/ 129540 h 2725432"/>
                <a:gd name="connsiteX3" fmla="*/ 557998 w 1473350"/>
                <a:gd name="connsiteY3" fmla="*/ 158115 h 2725432"/>
                <a:gd name="connsiteX4" fmla="*/ 653247 w 1473350"/>
                <a:gd name="connsiteY4" fmla="*/ 198596 h 2725432"/>
                <a:gd name="connsiteX5" fmla="*/ 597050 w 1473350"/>
                <a:gd name="connsiteY5" fmla="*/ 388620 h 2725432"/>
                <a:gd name="connsiteX6" fmla="*/ 467510 w 1473350"/>
                <a:gd name="connsiteY6" fmla="*/ 693420 h 2725432"/>
                <a:gd name="connsiteX7" fmla="*/ 193190 w 1473350"/>
                <a:gd name="connsiteY7" fmla="*/ 678180 h 2725432"/>
                <a:gd name="connsiteX8" fmla="*/ 86510 w 1473350"/>
                <a:gd name="connsiteY8" fmla="*/ 975360 h 2725432"/>
                <a:gd name="connsiteX9" fmla="*/ 2690 w 1473350"/>
                <a:gd name="connsiteY9" fmla="*/ 1417320 h 2725432"/>
                <a:gd name="connsiteX10" fmla="*/ 231290 w 1473350"/>
                <a:gd name="connsiteY10" fmla="*/ 1798320 h 2725432"/>
                <a:gd name="connsiteX11" fmla="*/ 477987 w 1473350"/>
                <a:gd name="connsiteY11" fmla="*/ 2113597 h 2725432"/>
                <a:gd name="connsiteX12" fmla="*/ 574190 w 1473350"/>
                <a:gd name="connsiteY12" fmla="*/ 2621280 h 2725432"/>
                <a:gd name="connsiteX13" fmla="*/ 802790 w 1473350"/>
                <a:gd name="connsiteY13" fmla="*/ 2689860 h 2725432"/>
                <a:gd name="connsiteX14" fmla="*/ 910423 w 1473350"/>
                <a:gd name="connsiteY14" fmla="*/ 2186940 h 2725432"/>
                <a:gd name="connsiteX15" fmla="*/ 894230 w 1473350"/>
                <a:gd name="connsiteY15" fmla="*/ 1813560 h 2725432"/>
                <a:gd name="connsiteX16" fmla="*/ 1061870 w 1473350"/>
                <a:gd name="connsiteY16" fmla="*/ 1386840 h 2725432"/>
                <a:gd name="connsiteX17" fmla="*/ 1206650 w 1473350"/>
                <a:gd name="connsiteY17" fmla="*/ 1257300 h 2725432"/>
                <a:gd name="connsiteX18" fmla="*/ 1343810 w 1473350"/>
                <a:gd name="connsiteY18" fmla="*/ 678180 h 2725432"/>
                <a:gd name="connsiteX19" fmla="*/ 1473350 w 1473350"/>
                <a:gd name="connsiteY19" fmla="*/ 396240 h 2725432"/>
                <a:gd name="connsiteX20" fmla="*/ 1404770 w 1473350"/>
                <a:gd name="connsiteY20" fmla="*/ 220980 h 2725432"/>
                <a:gd name="connsiteX21" fmla="*/ 711350 w 1473350"/>
                <a:gd name="connsiteY21" fmla="*/ 0 h 2725432"/>
                <a:gd name="connsiteX0" fmla="*/ 711350 w 1473350"/>
                <a:gd name="connsiteY0" fmla="*/ 0 h 2725432"/>
                <a:gd name="connsiteX1" fmla="*/ 662772 w 1473350"/>
                <a:gd name="connsiteY1" fmla="*/ 160498 h 2725432"/>
                <a:gd name="connsiteX2" fmla="*/ 565141 w 1473350"/>
                <a:gd name="connsiteY2" fmla="*/ 129540 h 2725432"/>
                <a:gd name="connsiteX3" fmla="*/ 557998 w 1473350"/>
                <a:gd name="connsiteY3" fmla="*/ 158115 h 2725432"/>
                <a:gd name="connsiteX4" fmla="*/ 653247 w 1473350"/>
                <a:gd name="connsiteY4" fmla="*/ 198596 h 2725432"/>
                <a:gd name="connsiteX5" fmla="*/ 597050 w 1473350"/>
                <a:gd name="connsiteY5" fmla="*/ 388620 h 2725432"/>
                <a:gd name="connsiteX6" fmla="*/ 467510 w 1473350"/>
                <a:gd name="connsiteY6" fmla="*/ 693420 h 2725432"/>
                <a:gd name="connsiteX7" fmla="*/ 193190 w 1473350"/>
                <a:gd name="connsiteY7" fmla="*/ 678180 h 2725432"/>
                <a:gd name="connsiteX8" fmla="*/ 86510 w 1473350"/>
                <a:gd name="connsiteY8" fmla="*/ 975360 h 2725432"/>
                <a:gd name="connsiteX9" fmla="*/ 2690 w 1473350"/>
                <a:gd name="connsiteY9" fmla="*/ 1417320 h 2725432"/>
                <a:gd name="connsiteX10" fmla="*/ 231290 w 1473350"/>
                <a:gd name="connsiteY10" fmla="*/ 1798320 h 2725432"/>
                <a:gd name="connsiteX11" fmla="*/ 477987 w 1473350"/>
                <a:gd name="connsiteY11" fmla="*/ 2113597 h 2725432"/>
                <a:gd name="connsiteX12" fmla="*/ 574190 w 1473350"/>
                <a:gd name="connsiteY12" fmla="*/ 2621280 h 2725432"/>
                <a:gd name="connsiteX13" fmla="*/ 802790 w 1473350"/>
                <a:gd name="connsiteY13" fmla="*/ 2689860 h 2725432"/>
                <a:gd name="connsiteX14" fmla="*/ 910423 w 1473350"/>
                <a:gd name="connsiteY14" fmla="*/ 2186940 h 2725432"/>
                <a:gd name="connsiteX15" fmla="*/ 894230 w 1473350"/>
                <a:gd name="connsiteY15" fmla="*/ 1813560 h 2725432"/>
                <a:gd name="connsiteX16" fmla="*/ 1061870 w 1473350"/>
                <a:gd name="connsiteY16" fmla="*/ 1386840 h 2725432"/>
                <a:gd name="connsiteX17" fmla="*/ 1206650 w 1473350"/>
                <a:gd name="connsiteY17" fmla="*/ 1257300 h 2725432"/>
                <a:gd name="connsiteX18" fmla="*/ 1343810 w 1473350"/>
                <a:gd name="connsiteY18" fmla="*/ 678180 h 2725432"/>
                <a:gd name="connsiteX19" fmla="*/ 1473350 w 1473350"/>
                <a:gd name="connsiteY19" fmla="*/ 396240 h 2725432"/>
                <a:gd name="connsiteX20" fmla="*/ 1404770 w 1473350"/>
                <a:gd name="connsiteY20" fmla="*/ 220980 h 2725432"/>
                <a:gd name="connsiteX21" fmla="*/ 711350 w 1473350"/>
                <a:gd name="connsiteY21" fmla="*/ 0 h 2725432"/>
                <a:gd name="connsiteX0" fmla="*/ 711350 w 1490789"/>
                <a:gd name="connsiteY0" fmla="*/ 0 h 2725432"/>
                <a:gd name="connsiteX1" fmla="*/ 662772 w 1490789"/>
                <a:gd name="connsiteY1" fmla="*/ 160498 h 2725432"/>
                <a:gd name="connsiteX2" fmla="*/ 565141 w 1490789"/>
                <a:gd name="connsiteY2" fmla="*/ 129540 h 2725432"/>
                <a:gd name="connsiteX3" fmla="*/ 557998 w 1490789"/>
                <a:gd name="connsiteY3" fmla="*/ 158115 h 2725432"/>
                <a:gd name="connsiteX4" fmla="*/ 653247 w 1490789"/>
                <a:gd name="connsiteY4" fmla="*/ 198596 h 2725432"/>
                <a:gd name="connsiteX5" fmla="*/ 597050 w 1490789"/>
                <a:gd name="connsiteY5" fmla="*/ 388620 h 2725432"/>
                <a:gd name="connsiteX6" fmla="*/ 467510 w 1490789"/>
                <a:gd name="connsiteY6" fmla="*/ 693420 h 2725432"/>
                <a:gd name="connsiteX7" fmla="*/ 193190 w 1490789"/>
                <a:gd name="connsiteY7" fmla="*/ 678180 h 2725432"/>
                <a:gd name="connsiteX8" fmla="*/ 86510 w 1490789"/>
                <a:gd name="connsiteY8" fmla="*/ 975360 h 2725432"/>
                <a:gd name="connsiteX9" fmla="*/ 2690 w 1490789"/>
                <a:gd name="connsiteY9" fmla="*/ 1417320 h 2725432"/>
                <a:gd name="connsiteX10" fmla="*/ 231290 w 1490789"/>
                <a:gd name="connsiteY10" fmla="*/ 1798320 h 2725432"/>
                <a:gd name="connsiteX11" fmla="*/ 477987 w 1490789"/>
                <a:gd name="connsiteY11" fmla="*/ 2113597 h 2725432"/>
                <a:gd name="connsiteX12" fmla="*/ 574190 w 1490789"/>
                <a:gd name="connsiteY12" fmla="*/ 2621280 h 2725432"/>
                <a:gd name="connsiteX13" fmla="*/ 802790 w 1490789"/>
                <a:gd name="connsiteY13" fmla="*/ 2689860 h 2725432"/>
                <a:gd name="connsiteX14" fmla="*/ 910423 w 1490789"/>
                <a:gd name="connsiteY14" fmla="*/ 2186940 h 2725432"/>
                <a:gd name="connsiteX15" fmla="*/ 894230 w 1490789"/>
                <a:gd name="connsiteY15" fmla="*/ 1813560 h 2725432"/>
                <a:gd name="connsiteX16" fmla="*/ 1061870 w 1490789"/>
                <a:gd name="connsiteY16" fmla="*/ 1386840 h 2725432"/>
                <a:gd name="connsiteX17" fmla="*/ 1206650 w 1490789"/>
                <a:gd name="connsiteY17" fmla="*/ 1257300 h 2725432"/>
                <a:gd name="connsiteX18" fmla="*/ 1343810 w 1490789"/>
                <a:gd name="connsiteY18" fmla="*/ 678180 h 2725432"/>
                <a:gd name="connsiteX19" fmla="*/ 1473350 w 1490789"/>
                <a:gd name="connsiteY19" fmla="*/ 396240 h 2725432"/>
                <a:gd name="connsiteX20" fmla="*/ 1404770 w 1490789"/>
                <a:gd name="connsiteY20" fmla="*/ 220980 h 2725432"/>
                <a:gd name="connsiteX21" fmla="*/ 711350 w 1490789"/>
                <a:gd name="connsiteY21" fmla="*/ 0 h 2725432"/>
                <a:gd name="connsiteX0" fmla="*/ 711350 w 1490789"/>
                <a:gd name="connsiteY0" fmla="*/ 0 h 2725432"/>
                <a:gd name="connsiteX1" fmla="*/ 662772 w 1490789"/>
                <a:gd name="connsiteY1" fmla="*/ 160498 h 2725432"/>
                <a:gd name="connsiteX2" fmla="*/ 565141 w 1490789"/>
                <a:gd name="connsiteY2" fmla="*/ 129540 h 2725432"/>
                <a:gd name="connsiteX3" fmla="*/ 557998 w 1490789"/>
                <a:gd name="connsiteY3" fmla="*/ 158115 h 2725432"/>
                <a:gd name="connsiteX4" fmla="*/ 653247 w 1490789"/>
                <a:gd name="connsiteY4" fmla="*/ 198596 h 2725432"/>
                <a:gd name="connsiteX5" fmla="*/ 597050 w 1490789"/>
                <a:gd name="connsiteY5" fmla="*/ 388620 h 2725432"/>
                <a:gd name="connsiteX6" fmla="*/ 467510 w 1490789"/>
                <a:gd name="connsiteY6" fmla="*/ 693420 h 2725432"/>
                <a:gd name="connsiteX7" fmla="*/ 193190 w 1490789"/>
                <a:gd name="connsiteY7" fmla="*/ 678180 h 2725432"/>
                <a:gd name="connsiteX8" fmla="*/ 86510 w 1490789"/>
                <a:gd name="connsiteY8" fmla="*/ 975360 h 2725432"/>
                <a:gd name="connsiteX9" fmla="*/ 2690 w 1490789"/>
                <a:gd name="connsiteY9" fmla="*/ 1417320 h 2725432"/>
                <a:gd name="connsiteX10" fmla="*/ 231290 w 1490789"/>
                <a:gd name="connsiteY10" fmla="*/ 1798320 h 2725432"/>
                <a:gd name="connsiteX11" fmla="*/ 477987 w 1490789"/>
                <a:gd name="connsiteY11" fmla="*/ 2113597 h 2725432"/>
                <a:gd name="connsiteX12" fmla="*/ 574190 w 1490789"/>
                <a:gd name="connsiteY12" fmla="*/ 2621280 h 2725432"/>
                <a:gd name="connsiteX13" fmla="*/ 802790 w 1490789"/>
                <a:gd name="connsiteY13" fmla="*/ 2689860 h 2725432"/>
                <a:gd name="connsiteX14" fmla="*/ 910423 w 1490789"/>
                <a:gd name="connsiteY14" fmla="*/ 2186940 h 2725432"/>
                <a:gd name="connsiteX15" fmla="*/ 894230 w 1490789"/>
                <a:gd name="connsiteY15" fmla="*/ 1813560 h 2725432"/>
                <a:gd name="connsiteX16" fmla="*/ 1061870 w 1490789"/>
                <a:gd name="connsiteY16" fmla="*/ 1386840 h 2725432"/>
                <a:gd name="connsiteX17" fmla="*/ 1206650 w 1490789"/>
                <a:gd name="connsiteY17" fmla="*/ 1257300 h 2725432"/>
                <a:gd name="connsiteX18" fmla="*/ 1343810 w 1490789"/>
                <a:gd name="connsiteY18" fmla="*/ 678180 h 2725432"/>
                <a:gd name="connsiteX19" fmla="*/ 1473350 w 1490789"/>
                <a:gd name="connsiteY19" fmla="*/ 396240 h 2725432"/>
                <a:gd name="connsiteX20" fmla="*/ 1404770 w 1490789"/>
                <a:gd name="connsiteY20" fmla="*/ 220980 h 2725432"/>
                <a:gd name="connsiteX21" fmla="*/ 711350 w 1490789"/>
                <a:gd name="connsiteY21" fmla="*/ 0 h 2725432"/>
                <a:gd name="connsiteX0" fmla="*/ 711350 w 1490789"/>
                <a:gd name="connsiteY0" fmla="*/ 0 h 2725432"/>
                <a:gd name="connsiteX1" fmla="*/ 662772 w 1490789"/>
                <a:gd name="connsiteY1" fmla="*/ 160498 h 2725432"/>
                <a:gd name="connsiteX2" fmla="*/ 565141 w 1490789"/>
                <a:gd name="connsiteY2" fmla="*/ 129540 h 2725432"/>
                <a:gd name="connsiteX3" fmla="*/ 557998 w 1490789"/>
                <a:gd name="connsiteY3" fmla="*/ 158115 h 2725432"/>
                <a:gd name="connsiteX4" fmla="*/ 653247 w 1490789"/>
                <a:gd name="connsiteY4" fmla="*/ 198596 h 2725432"/>
                <a:gd name="connsiteX5" fmla="*/ 597050 w 1490789"/>
                <a:gd name="connsiteY5" fmla="*/ 388620 h 2725432"/>
                <a:gd name="connsiteX6" fmla="*/ 467510 w 1490789"/>
                <a:gd name="connsiteY6" fmla="*/ 693420 h 2725432"/>
                <a:gd name="connsiteX7" fmla="*/ 193190 w 1490789"/>
                <a:gd name="connsiteY7" fmla="*/ 678180 h 2725432"/>
                <a:gd name="connsiteX8" fmla="*/ 86510 w 1490789"/>
                <a:gd name="connsiteY8" fmla="*/ 975360 h 2725432"/>
                <a:gd name="connsiteX9" fmla="*/ 2690 w 1490789"/>
                <a:gd name="connsiteY9" fmla="*/ 1417320 h 2725432"/>
                <a:gd name="connsiteX10" fmla="*/ 231290 w 1490789"/>
                <a:gd name="connsiteY10" fmla="*/ 1798320 h 2725432"/>
                <a:gd name="connsiteX11" fmla="*/ 477987 w 1490789"/>
                <a:gd name="connsiteY11" fmla="*/ 2113597 h 2725432"/>
                <a:gd name="connsiteX12" fmla="*/ 574190 w 1490789"/>
                <a:gd name="connsiteY12" fmla="*/ 2621280 h 2725432"/>
                <a:gd name="connsiteX13" fmla="*/ 802790 w 1490789"/>
                <a:gd name="connsiteY13" fmla="*/ 2689860 h 2725432"/>
                <a:gd name="connsiteX14" fmla="*/ 910423 w 1490789"/>
                <a:gd name="connsiteY14" fmla="*/ 2186940 h 2725432"/>
                <a:gd name="connsiteX15" fmla="*/ 894230 w 1490789"/>
                <a:gd name="connsiteY15" fmla="*/ 1813560 h 2725432"/>
                <a:gd name="connsiteX16" fmla="*/ 1061870 w 1490789"/>
                <a:gd name="connsiteY16" fmla="*/ 1386840 h 2725432"/>
                <a:gd name="connsiteX17" fmla="*/ 1206650 w 1490789"/>
                <a:gd name="connsiteY17" fmla="*/ 1257300 h 2725432"/>
                <a:gd name="connsiteX18" fmla="*/ 1343810 w 1490789"/>
                <a:gd name="connsiteY18" fmla="*/ 678180 h 2725432"/>
                <a:gd name="connsiteX19" fmla="*/ 1473350 w 1490789"/>
                <a:gd name="connsiteY19" fmla="*/ 396240 h 2725432"/>
                <a:gd name="connsiteX20" fmla="*/ 1404770 w 1490789"/>
                <a:gd name="connsiteY20" fmla="*/ 220980 h 2725432"/>
                <a:gd name="connsiteX21" fmla="*/ 711350 w 1490789"/>
                <a:gd name="connsiteY21" fmla="*/ 0 h 2725432"/>
                <a:gd name="connsiteX0" fmla="*/ 711350 w 1490789"/>
                <a:gd name="connsiteY0" fmla="*/ 0 h 2725432"/>
                <a:gd name="connsiteX1" fmla="*/ 662772 w 1490789"/>
                <a:gd name="connsiteY1" fmla="*/ 160498 h 2725432"/>
                <a:gd name="connsiteX2" fmla="*/ 565141 w 1490789"/>
                <a:gd name="connsiteY2" fmla="*/ 129540 h 2725432"/>
                <a:gd name="connsiteX3" fmla="*/ 557998 w 1490789"/>
                <a:gd name="connsiteY3" fmla="*/ 158115 h 2725432"/>
                <a:gd name="connsiteX4" fmla="*/ 653247 w 1490789"/>
                <a:gd name="connsiteY4" fmla="*/ 198596 h 2725432"/>
                <a:gd name="connsiteX5" fmla="*/ 597050 w 1490789"/>
                <a:gd name="connsiteY5" fmla="*/ 388620 h 2725432"/>
                <a:gd name="connsiteX6" fmla="*/ 467510 w 1490789"/>
                <a:gd name="connsiteY6" fmla="*/ 693420 h 2725432"/>
                <a:gd name="connsiteX7" fmla="*/ 193190 w 1490789"/>
                <a:gd name="connsiteY7" fmla="*/ 678180 h 2725432"/>
                <a:gd name="connsiteX8" fmla="*/ 86510 w 1490789"/>
                <a:gd name="connsiteY8" fmla="*/ 975360 h 2725432"/>
                <a:gd name="connsiteX9" fmla="*/ 2690 w 1490789"/>
                <a:gd name="connsiteY9" fmla="*/ 1417320 h 2725432"/>
                <a:gd name="connsiteX10" fmla="*/ 231290 w 1490789"/>
                <a:gd name="connsiteY10" fmla="*/ 1798320 h 2725432"/>
                <a:gd name="connsiteX11" fmla="*/ 466081 w 1490789"/>
                <a:gd name="connsiteY11" fmla="*/ 2101690 h 2725432"/>
                <a:gd name="connsiteX12" fmla="*/ 574190 w 1490789"/>
                <a:gd name="connsiteY12" fmla="*/ 2621280 h 2725432"/>
                <a:gd name="connsiteX13" fmla="*/ 802790 w 1490789"/>
                <a:gd name="connsiteY13" fmla="*/ 2689860 h 2725432"/>
                <a:gd name="connsiteX14" fmla="*/ 910423 w 1490789"/>
                <a:gd name="connsiteY14" fmla="*/ 2186940 h 2725432"/>
                <a:gd name="connsiteX15" fmla="*/ 894230 w 1490789"/>
                <a:gd name="connsiteY15" fmla="*/ 1813560 h 2725432"/>
                <a:gd name="connsiteX16" fmla="*/ 1061870 w 1490789"/>
                <a:gd name="connsiteY16" fmla="*/ 1386840 h 2725432"/>
                <a:gd name="connsiteX17" fmla="*/ 1206650 w 1490789"/>
                <a:gd name="connsiteY17" fmla="*/ 1257300 h 2725432"/>
                <a:gd name="connsiteX18" fmla="*/ 1343810 w 1490789"/>
                <a:gd name="connsiteY18" fmla="*/ 678180 h 2725432"/>
                <a:gd name="connsiteX19" fmla="*/ 1473350 w 1490789"/>
                <a:gd name="connsiteY19" fmla="*/ 396240 h 2725432"/>
                <a:gd name="connsiteX20" fmla="*/ 1404770 w 1490789"/>
                <a:gd name="connsiteY20" fmla="*/ 220980 h 2725432"/>
                <a:gd name="connsiteX21" fmla="*/ 711350 w 1490789"/>
                <a:gd name="connsiteY21" fmla="*/ 0 h 2725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490789" h="2725432">
                  <a:moveTo>
                    <a:pt x="711350" y="0"/>
                  </a:moveTo>
                  <a:cubicBezTo>
                    <a:pt x="700000" y="55404"/>
                    <a:pt x="685870" y="89774"/>
                    <a:pt x="662772" y="160498"/>
                  </a:cubicBezTo>
                  <a:lnTo>
                    <a:pt x="565141" y="129540"/>
                  </a:lnTo>
                  <a:cubicBezTo>
                    <a:pt x="557601" y="151765"/>
                    <a:pt x="556014" y="147796"/>
                    <a:pt x="557998" y="158115"/>
                  </a:cubicBezTo>
                  <a:cubicBezTo>
                    <a:pt x="559982" y="168434"/>
                    <a:pt x="639991" y="183197"/>
                    <a:pt x="653247" y="198596"/>
                  </a:cubicBezTo>
                  <a:lnTo>
                    <a:pt x="597050" y="388620"/>
                  </a:lnTo>
                  <a:cubicBezTo>
                    <a:pt x="566094" y="471091"/>
                    <a:pt x="534820" y="645160"/>
                    <a:pt x="467510" y="693420"/>
                  </a:cubicBezTo>
                  <a:cubicBezTo>
                    <a:pt x="400200" y="741680"/>
                    <a:pt x="256690" y="631190"/>
                    <a:pt x="193190" y="678180"/>
                  </a:cubicBezTo>
                  <a:cubicBezTo>
                    <a:pt x="129690" y="725170"/>
                    <a:pt x="118260" y="852170"/>
                    <a:pt x="86510" y="975360"/>
                  </a:cubicBezTo>
                  <a:lnTo>
                    <a:pt x="2690" y="1417320"/>
                  </a:lnTo>
                  <a:cubicBezTo>
                    <a:pt x="-23260" y="1554147"/>
                    <a:pt x="144930" y="1681480"/>
                    <a:pt x="231290" y="1798320"/>
                  </a:cubicBezTo>
                  <a:cubicBezTo>
                    <a:pt x="313522" y="1903412"/>
                    <a:pt x="419808" y="1976529"/>
                    <a:pt x="466081" y="2101690"/>
                  </a:cubicBezTo>
                  <a:cubicBezTo>
                    <a:pt x="524312" y="2259194"/>
                    <a:pt x="520056" y="2525236"/>
                    <a:pt x="574190" y="2621280"/>
                  </a:cubicBezTo>
                  <a:cubicBezTo>
                    <a:pt x="621180" y="2716530"/>
                    <a:pt x="746751" y="2762250"/>
                    <a:pt x="802790" y="2689860"/>
                  </a:cubicBezTo>
                  <a:cubicBezTo>
                    <a:pt x="858829" y="2617470"/>
                    <a:pt x="895183" y="2332990"/>
                    <a:pt x="910423" y="2186940"/>
                  </a:cubicBezTo>
                  <a:cubicBezTo>
                    <a:pt x="925663" y="2040890"/>
                    <a:pt x="859464" y="1950879"/>
                    <a:pt x="894230" y="1813560"/>
                  </a:cubicBezTo>
                  <a:lnTo>
                    <a:pt x="1061870" y="1386840"/>
                  </a:lnTo>
                  <a:cubicBezTo>
                    <a:pt x="1110130" y="1343660"/>
                    <a:pt x="1172677" y="1371917"/>
                    <a:pt x="1206650" y="1257300"/>
                  </a:cubicBezTo>
                  <a:lnTo>
                    <a:pt x="1343810" y="678180"/>
                  </a:lnTo>
                  <a:cubicBezTo>
                    <a:pt x="1388260" y="534670"/>
                    <a:pt x="1463190" y="472440"/>
                    <a:pt x="1473350" y="396240"/>
                  </a:cubicBezTo>
                  <a:cubicBezTo>
                    <a:pt x="1483510" y="320040"/>
                    <a:pt x="1531770" y="287020"/>
                    <a:pt x="1404770" y="220980"/>
                  </a:cubicBezTo>
                  <a:lnTo>
                    <a:pt x="711350" y="0"/>
                  </a:lnTo>
                  <a:close/>
                </a:path>
              </a:pathLst>
            </a:custGeom>
            <a:solidFill>
              <a:srgbClr val="DFF7AE">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5" name="Freeform 24"/>
            <p:cNvSpPr/>
            <p:nvPr/>
          </p:nvSpPr>
          <p:spPr>
            <a:xfrm>
              <a:off x="1337717" y="3358391"/>
              <a:ext cx="679308" cy="1076803"/>
            </a:xfrm>
            <a:custGeom>
              <a:avLst/>
              <a:gdLst>
                <a:gd name="connsiteX0" fmla="*/ 533400 w 660400"/>
                <a:gd name="connsiteY0" fmla="*/ 9525 h 1130300"/>
                <a:gd name="connsiteX1" fmla="*/ 444500 w 660400"/>
                <a:gd name="connsiteY1" fmla="*/ 0 h 1130300"/>
                <a:gd name="connsiteX2" fmla="*/ 234950 w 660400"/>
                <a:gd name="connsiteY2" fmla="*/ 276225 h 1130300"/>
                <a:gd name="connsiteX3" fmla="*/ 69850 w 660400"/>
                <a:gd name="connsiteY3" fmla="*/ 412750 h 1130300"/>
                <a:gd name="connsiteX4" fmla="*/ 0 w 660400"/>
                <a:gd name="connsiteY4" fmla="*/ 711200 h 1130300"/>
                <a:gd name="connsiteX5" fmla="*/ 25400 w 660400"/>
                <a:gd name="connsiteY5" fmla="*/ 841375 h 1130300"/>
                <a:gd name="connsiteX6" fmla="*/ 479425 w 660400"/>
                <a:gd name="connsiteY6" fmla="*/ 1130300 h 1130300"/>
                <a:gd name="connsiteX7" fmla="*/ 660400 w 660400"/>
                <a:gd name="connsiteY7" fmla="*/ 784225 h 1130300"/>
                <a:gd name="connsiteX8" fmla="*/ 622300 w 660400"/>
                <a:gd name="connsiteY8" fmla="*/ 609600 h 1130300"/>
                <a:gd name="connsiteX9" fmla="*/ 520700 w 660400"/>
                <a:gd name="connsiteY9" fmla="*/ 463550 h 1130300"/>
                <a:gd name="connsiteX10" fmla="*/ 593725 w 660400"/>
                <a:gd name="connsiteY10" fmla="*/ 238125 h 1130300"/>
                <a:gd name="connsiteX11" fmla="*/ 590550 w 660400"/>
                <a:gd name="connsiteY11" fmla="*/ 31750 h 1130300"/>
                <a:gd name="connsiteX12" fmla="*/ 533400 w 660400"/>
                <a:gd name="connsiteY12" fmla="*/ 9525 h 1130300"/>
                <a:gd name="connsiteX0" fmla="*/ 533400 w 660400"/>
                <a:gd name="connsiteY0" fmla="*/ 9525 h 1130589"/>
                <a:gd name="connsiteX1" fmla="*/ 444500 w 660400"/>
                <a:gd name="connsiteY1" fmla="*/ 0 h 1130589"/>
                <a:gd name="connsiteX2" fmla="*/ 234950 w 660400"/>
                <a:gd name="connsiteY2" fmla="*/ 276225 h 1130589"/>
                <a:gd name="connsiteX3" fmla="*/ 69850 w 660400"/>
                <a:gd name="connsiteY3" fmla="*/ 412750 h 1130589"/>
                <a:gd name="connsiteX4" fmla="*/ 0 w 660400"/>
                <a:gd name="connsiteY4" fmla="*/ 711200 h 1130589"/>
                <a:gd name="connsiteX5" fmla="*/ 25400 w 660400"/>
                <a:gd name="connsiteY5" fmla="*/ 841375 h 1130589"/>
                <a:gd name="connsiteX6" fmla="*/ 479425 w 660400"/>
                <a:gd name="connsiteY6" fmla="*/ 1130300 h 1130589"/>
                <a:gd name="connsiteX7" fmla="*/ 660400 w 660400"/>
                <a:gd name="connsiteY7" fmla="*/ 784225 h 1130589"/>
                <a:gd name="connsiteX8" fmla="*/ 622300 w 660400"/>
                <a:gd name="connsiteY8" fmla="*/ 609600 h 1130589"/>
                <a:gd name="connsiteX9" fmla="*/ 520700 w 660400"/>
                <a:gd name="connsiteY9" fmla="*/ 463550 h 1130589"/>
                <a:gd name="connsiteX10" fmla="*/ 593725 w 660400"/>
                <a:gd name="connsiteY10" fmla="*/ 238125 h 1130589"/>
                <a:gd name="connsiteX11" fmla="*/ 590550 w 660400"/>
                <a:gd name="connsiteY11" fmla="*/ 31750 h 1130589"/>
                <a:gd name="connsiteX12" fmla="*/ 533400 w 660400"/>
                <a:gd name="connsiteY12" fmla="*/ 9525 h 1130589"/>
                <a:gd name="connsiteX0" fmla="*/ 533400 w 660400"/>
                <a:gd name="connsiteY0" fmla="*/ 9525 h 1085414"/>
                <a:gd name="connsiteX1" fmla="*/ 444500 w 660400"/>
                <a:gd name="connsiteY1" fmla="*/ 0 h 1085414"/>
                <a:gd name="connsiteX2" fmla="*/ 234950 w 660400"/>
                <a:gd name="connsiteY2" fmla="*/ 276225 h 1085414"/>
                <a:gd name="connsiteX3" fmla="*/ 69850 w 660400"/>
                <a:gd name="connsiteY3" fmla="*/ 412750 h 1085414"/>
                <a:gd name="connsiteX4" fmla="*/ 0 w 660400"/>
                <a:gd name="connsiteY4" fmla="*/ 711200 h 1085414"/>
                <a:gd name="connsiteX5" fmla="*/ 25400 w 660400"/>
                <a:gd name="connsiteY5" fmla="*/ 841375 h 1085414"/>
                <a:gd name="connsiteX6" fmla="*/ 472281 w 660400"/>
                <a:gd name="connsiteY6" fmla="*/ 1085057 h 1085414"/>
                <a:gd name="connsiteX7" fmla="*/ 660400 w 660400"/>
                <a:gd name="connsiteY7" fmla="*/ 784225 h 1085414"/>
                <a:gd name="connsiteX8" fmla="*/ 622300 w 660400"/>
                <a:gd name="connsiteY8" fmla="*/ 609600 h 1085414"/>
                <a:gd name="connsiteX9" fmla="*/ 520700 w 660400"/>
                <a:gd name="connsiteY9" fmla="*/ 463550 h 1085414"/>
                <a:gd name="connsiteX10" fmla="*/ 593725 w 660400"/>
                <a:gd name="connsiteY10" fmla="*/ 238125 h 1085414"/>
                <a:gd name="connsiteX11" fmla="*/ 590550 w 660400"/>
                <a:gd name="connsiteY11" fmla="*/ 31750 h 1085414"/>
                <a:gd name="connsiteX12" fmla="*/ 533400 w 660400"/>
                <a:gd name="connsiteY12" fmla="*/ 9525 h 1085414"/>
                <a:gd name="connsiteX0" fmla="*/ 566738 w 693738"/>
                <a:gd name="connsiteY0" fmla="*/ 9525 h 1085414"/>
                <a:gd name="connsiteX1" fmla="*/ 477838 w 693738"/>
                <a:gd name="connsiteY1" fmla="*/ 0 h 1085414"/>
                <a:gd name="connsiteX2" fmla="*/ 268288 w 693738"/>
                <a:gd name="connsiteY2" fmla="*/ 276225 h 1085414"/>
                <a:gd name="connsiteX3" fmla="*/ 103188 w 693738"/>
                <a:gd name="connsiteY3" fmla="*/ 412750 h 1085414"/>
                <a:gd name="connsiteX4" fmla="*/ 0 w 693738"/>
                <a:gd name="connsiteY4" fmla="*/ 623094 h 1085414"/>
                <a:gd name="connsiteX5" fmla="*/ 58738 w 693738"/>
                <a:gd name="connsiteY5" fmla="*/ 841375 h 1085414"/>
                <a:gd name="connsiteX6" fmla="*/ 505619 w 693738"/>
                <a:gd name="connsiteY6" fmla="*/ 1085057 h 1085414"/>
                <a:gd name="connsiteX7" fmla="*/ 693738 w 693738"/>
                <a:gd name="connsiteY7" fmla="*/ 784225 h 1085414"/>
                <a:gd name="connsiteX8" fmla="*/ 655638 w 693738"/>
                <a:gd name="connsiteY8" fmla="*/ 609600 h 1085414"/>
                <a:gd name="connsiteX9" fmla="*/ 554038 w 693738"/>
                <a:gd name="connsiteY9" fmla="*/ 463550 h 1085414"/>
                <a:gd name="connsiteX10" fmla="*/ 627063 w 693738"/>
                <a:gd name="connsiteY10" fmla="*/ 238125 h 1085414"/>
                <a:gd name="connsiteX11" fmla="*/ 623888 w 693738"/>
                <a:gd name="connsiteY11" fmla="*/ 31750 h 1085414"/>
                <a:gd name="connsiteX12" fmla="*/ 566738 w 693738"/>
                <a:gd name="connsiteY12" fmla="*/ 9525 h 1085414"/>
                <a:gd name="connsiteX0" fmla="*/ 573633 w 700633"/>
                <a:gd name="connsiteY0" fmla="*/ 9525 h 1085414"/>
                <a:gd name="connsiteX1" fmla="*/ 484733 w 700633"/>
                <a:gd name="connsiteY1" fmla="*/ 0 h 1085414"/>
                <a:gd name="connsiteX2" fmla="*/ 275183 w 700633"/>
                <a:gd name="connsiteY2" fmla="*/ 276225 h 1085414"/>
                <a:gd name="connsiteX3" fmla="*/ 110083 w 700633"/>
                <a:gd name="connsiteY3" fmla="*/ 412750 h 1085414"/>
                <a:gd name="connsiteX4" fmla="*/ 6895 w 700633"/>
                <a:gd name="connsiteY4" fmla="*/ 623094 h 1085414"/>
                <a:gd name="connsiteX5" fmla="*/ 65633 w 700633"/>
                <a:gd name="connsiteY5" fmla="*/ 841375 h 1085414"/>
                <a:gd name="connsiteX6" fmla="*/ 512514 w 700633"/>
                <a:gd name="connsiteY6" fmla="*/ 1085057 h 1085414"/>
                <a:gd name="connsiteX7" fmla="*/ 700633 w 700633"/>
                <a:gd name="connsiteY7" fmla="*/ 784225 h 1085414"/>
                <a:gd name="connsiteX8" fmla="*/ 662533 w 700633"/>
                <a:gd name="connsiteY8" fmla="*/ 609600 h 1085414"/>
                <a:gd name="connsiteX9" fmla="*/ 560933 w 700633"/>
                <a:gd name="connsiteY9" fmla="*/ 463550 h 1085414"/>
                <a:gd name="connsiteX10" fmla="*/ 633958 w 700633"/>
                <a:gd name="connsiteY10" fmla="*/ 238125 h 1085414"/>
                <a:gd name="connsiteX11" fmla="*/ 630783 w 700633"/>
                <a:gd name="connsiteY11" fmla="*/ 31750 h 1085414"/>
                <a:gd name="connsiteX12" fmla="*/ 573633 w 700633"/>
                <a:gd name="connsiteY12" fmla="*/ 9525 h 1085414"/>
                <a:gd name="connsiteX0" fmla="*/ 573633 w 700633"/>
                <a:gd name="connsiteY0" fmla="*/ 9525 h 1085414"/>
                <a:gd name="connsiteX1" fmla="*/ 484733 w 700633"/>
                <a:gd name="connsiteY1" fmla="*/ 0 h 1085414"/>
                <a:gd name="connsiteX2" fmla="*/ 275183 w 700633"/>
                <a:gd name="connsiteY2" fmla="*/ 276225 h 1085414"/>
                <a:gd name="connsiteX3" fmla="*/ 110083 w 700633"/>
                <a:gd name="connsiteY3" fmla="*/ 412750 h 1085414"/>
                <a:gd name="connsiteX4" fmla="*/ 6895 w 700633"/>
                <a:gd name="connsiteY4" fmla="*/ 623094 h 1085414"/>
                <a:gd name="connsiteX5" fmla="*/ 65633 w 700633"/>
                <a:gd name="connsiteY5" fmla="*/ 841375 h 1085414"/>
                <a:gd name="connsiteX6" fmla="*/ 512514 w 700633"/>
                <a:gd name="connsiteY6" fmla="*/ 1085057 h 1085414"/>
                <a:gd name="connsiteX7" fmla="*/ 700633 w 700633"/>
                <a:gd name="connsiteY7" fmla="*/ 784225 h 1085414"/>
                <a:gd name="connsiteX8" fmla="*/ 662533 w 700633"/>
                <a:gd name="connsiteY8" fmla="*/ 609600 h 1085414"/>
                <a:gd name="connsiteX9" fmla="*/ 560933 w 700633"/>
                <a:gd name="connsiteY9" fmla="*/ 463550 h 1085414"/>
                <a:gd name="connsiteX10" fmla="*/ 633958 w 700633"/>
                <a:gd name="connsiteY10" fmla="*/ 238125 h 1085414"/>
                <a:gd name="connsiteX11" fmla="*/ 630783 w 700633"/>
                <a:gd name="connsiteY11" fmla="*/ 31750 h 1085414"/>
                <a:gd name="connsiteX12" fmla="*/ 573633 w 700633"/>
                <a:gd name="connsiteY12" fmla="*/ 9525 h 1085414"/>
                <a:gd name="connsiteX0" fmla="*/ 573633 w 700633"/>
                <a:gd name="connsiteY0" fmla="*/ 9525 h 1085414"/>
                <a:gd name="connsiteX1" fmla="*/ 484733 w 700633"/>
                <a:gd name="connsiteY1" fmla="*/ 0 h 1085414"/>
                <a:gd name="connsiteX2" fmla="*/ 275183 w 700633"/>
                <a:gd name="connsiteY2" fmla="*/ 276225 h 1085414"/>
                <a:gd name="connsiteX3" fmla="*/ 110083 w 700633"/>
                <a:gd name="connsiteY3" fmla="*/ 412750 h 1085414"/>
                <a:gd name="connsiteX4" fmla="*/ 6895 w 700633"/>
                <a:gd name="connsiteY4" fmla="*/ 623094 h 1085414"/>
                <a:gd name="connsiteX5" fmla="*/ 65633 w 700633"/>
                <a:gd name="connsiteY5" fmla="*/ 841375 h 1085414"/>
                <a:gd name="connsiteX6" fmla="*/ 512514 w 700633"/>
                <a:gd name="connsiteY6" fmla="*/ 1085057 h 1085414"/>
                <a:gd name="connsiteX7" fmla="*/ 700633 w 700633"/>
                <a:gd name="connsiteY7" fmla="*/ 784225 h 1085414"/>
                <a:gd name="connsiteX8" fmla="*/ 662533 w 700633"/>
                <a:gd name="connsiteY8" fmla="*/ 609600 h 1085414"/>
                <a:gd name="connsiteX9" fmla="*/ 560933 w 700633"/>
                <a:gd name="connsiteY9" fmla="*/ 463550 h 1085414"/>
                <a:gd name="connsiteX10" fmla="*/ 633958 w 700633"/>
                <a:gd name="connsiteY10" fmla="*/ 238125 h 1085414"/>
                <a:gd name="connsiteX11" fmla="*/ 630783 w 700633"/>
                <a:gd name="connsiteY11" fmla="*/ 31750 h 1085414"/>
                <a:gd name="connsiteX12" fmla="*/ 573633 w 700633"/>
                <a:gd name="connsiteY12" fmla="*/ 9525 h 1085414"/>
                <a:gd name="connsiteX0" fmla="*/ 630783 w 700633"/>
                <a:gd name="connsiteY0" fmla="*/ 31750 h 1085414"/>
                <a:gd name="connsiteX1" fmla="*/ 484733 w 700633"/>
                <a:gd name="connsiteY1" fmla="*/ 0 h 1085414"/>
                <a:gd name="connsiteX2" fmla="*/ 275183 w 700633"/>
                <a:gd name="connsiteY2" fmla="*/ 276225 h 1085414"/>
                <a:gd name="connsiteX3" fmla="*/ 110083 w 700633"/>
                <a:gd name="connsiteY3" fmla="*/ 412750 h 1085414"/>
                <a:gd name="connsiteX4" fmla="*/ 6895 w 700633"/>
                <a:gd name="connsiteY4" fmla="*/ 623094 h 1085414"/>
                <a:gd name="connsiteX5" fmla="*/ 65633 w 700633"/>
                <a:gd name="connsiteY5" fmla="*/ 841375 h 1085414"/>
                <a:gd name="connsiteX6" fmla="*/ 512514 w 700633"/>
                <a:gd name="connsiteY6" fmla="*/ 1085057 h 1085414"/>
                <a:gd name="connsiteX7" fmla="*/ 700633 w 700633"/>
                <a:gd name="connsiteY7" fmla="*/ 784225 h 1085414"/>
                <a:gd name="connsiteX8" fmla="*/ 662533 w 700633"/>
                <a:gd name="connsiteY8" fmla="*/ 609600 h 1085414"/>
                <a:gd name="connsiteX9" fmla="*/ 560933 w 700633"/>
                <a:gd name="connsiteY9" fmla="*/ 463550 h 1085414"/>
                <a:gd name="connsiteX10" fmla="*/ 633958 w 700633"/>
                <a:gd name="connsiteY10" fmla="*/ 238125 h 1085414"/>
                <a:gd name="connsiteX11" fmla="*/ 630783 w 700633"/>
                <a:gd name="connsiteY11" fmla="*/ 31750 h 1085414"/>
                <a:gd name="connsiteX0" fmla="*/ 630783 w 700633"/>
                <a:gd name="connsiteY0" fmla="*/ 50458 h 1104122"/>
                <a:gd name="connsiteX1" fmla="*/ 484733 w 700633"/>
                <a:gd name="connsiteY1" fmla="*/ 18708 h 1104122"/>
                <a:gd name="connsiteX2" fmla="*/ 275183 w 700633"/>
                <a:gd name="connsiteY2" fmla="*/ 294933 h 1104122"/>
                <a:gd name="connsiteX3" fmla="*/ 110083 w 700633"/>
                <a:gd name="connsiteY3" fmla="*/ 431458 h 1104122"/>
                <a:gd name="connsiteX4" fmla="*/ 6895 w 700633"/>
                <a:gd name="connsiteY4" fmla="*/ 641802 h 1104122"/>
                <a:gd name="connsiteX5" fmla="*/ 65633 w 700633"/>
                <a:gd name="connsiteY5" fmla="*/ 860083 h 1104122"/>
                <a:gd name="connsiteX6" fmla="*/ 512514 w 700633"/>
                <a:gd name="connsiteY6" fmla="*/ 1103765 h 1104122"/>
                <a:gd name="connsiteX7" fmla="*/ 700633 w 700633"/>
                <a:gd name="connsiteY7" fmla="*/ 802933 h 1104122"/>
                <a:gd name="connsiteX8" fmla="*/ 662533 w 700633"/>
                <a:gd name="connsiteY8" fmla="*/ 628308 h 1104122"/>
                <a:gd name="connsiteX9" fmla="*/ 560933 w 700633"/>
                <a:gd name="connsiteY9" fmla="*/ 482258 h 1104122"/>
                <a:gd name="connsiteX10" fmla="*/ 633958 w 700633"/>
                <a:gd name="connsiteY10" fmla="*/ 256833 h 1104122"/>
                <a:gd name="connsiteX11" fmla="*/ 630783 w 700633"/>
                <a:gd name="connsiteY11" fmla="*/ 50458 h 1104122"/>
                <a:gd name="connsiteX0" fmla="*/ 616495 w 700633"/>
                <a:gd name="connsiteY0" fmla="*/ 82072 h 1097636"/>
                <a:gd name="connsiteX1" fmla="*/ 484733 w 700633"/>
                <a:gd name="connsiteY1" fmla="*/ 12222 h 1097636"/>
                <a:gd name="connsiteX2" fmla="*/ 275183 w 700633"/>
                <a:gd name="connsiteY2" fmla="*/ 288447 h 1097636"/>
                <a:gd name="connsiteX3" fmla="*/ 110083 w 700633"/>
                <a:gd name="connsiteY3" fmla="*/ 424972 h 1097636"/>
                <a:gd name="connsiteX4" fmla="*/ 6895 w 700633"/>
                <a:gd name="connsiteY4" fmla="*/ 635316 h 1097636"/>
                <a:gd name="connsiteX5" fmla="*/ 65633 w 700633"/>
                <a:gd name="connsiteY5" fmla="*/ 853597 h 1097636"/>
                <a:gd name="connsiteX6" fmla="*/ 512514 w 700633"/>
                <a:gd name="connsiteY6" fmla="*/ 1097279 h 1097636"/>
                <a:gd name="connsiteX7" fmla="*/ 700633 w 700633"/>
                <a:gd name="connsiteY7" fmla="*/ 796447 h 1097636"/>
                <a:gd name="connsiteX8" fmla="*/ 662533 w 700633"/>
                <a:gd name="connsiteY8" fmla="*/ 621822 h 1097636"/>
                <a:gd name="connsiteX9" fmla="*/ 560933 w 700633"/>
                <a:gd name="connsiteY9" fmla="*/ 475772 h 1097636"/>
                <a:gd name="connsiteX10" fmla="*/ 633958 w 700633"/>
                <a:gd name="connsiteY10" fmla="*/ 250347 h 1097636"/>
                <a:gd name="connsiteX11" fmla="*/ 616495 w 700633"/>
                <a:gd name="connsiteY11" fmla="*/ 82072 h 1097636"/>
                <a:gd name="connsiteX0" fmla="*/ 616495 w 700633"/>
                <a:gd name="connsiteY0" fmla="*/ 61084 h 1076648"/>
                <a:gd name="connsiteX1" fmla="*/ 477589 w 700633"/>
                <a:gd name="connsiteY1" fmla="*/ 15047 h 1076648"/>
                <a:gd name="connsiteX2" fmla="*/ 275183 w 700633"/>
                <a:gd name="connsiteY2" fmla="*/ 267459 h 1076648"/>
                <a:gd name="connsiteX3" fmla="*/ 110083 w 700633"/>
                <a:gd name="connsiteY3" fmla="*/ 403984 h 1076648"/>
                <a:gd name="connsiteX4" fmla="*/ 6895 w 700633"/>
                <a:gd name="connsiteY4" fmla="*/ 614328 h 1076648"/>
                <a:gd name="connsiteX5" fmla="*/ 65633 w 700633"/>
                <a:gd name="connsiteY5" fmla="*/ 832609 h 1076648"/>
                <a:gd name="connsiteX6" fmla="*/ 512514 w 700633"/>
                <a:gd name="connsiteY6" fmla="*/ 1076291 h 1076648"/>
                <a:gd name="connsiteX7" fmla="*/ 700633 w 700633"/>
                <a:gd name="connsiteY7" fmla="*/ 775459 h 1076648"/>
                <a:gd name="connsiteX8" fmla="*/ 662533 w 700633"/>
                <a:gd name="connsiteY8" fmla="*/ 600834 h 1076648"/>
                <a:gd name="connsiteX9" fmla="*/ 560933 w 700633"/>
                <a:gd name="connsiteY9" fmla="*/ 454784 h 1076648"/>
                <a:gd name="connsiteX10" fmla="*/ 633958 w 700633"/>
                <a:gd name="connsiteY10" fmla="*/ 229359 h 1076648"/>
                <a:gd name="connsiteX11" fmla="*/ 616495 w 700633"/>
                <a:gd name="connsiteY11" fmla="*/ 61084 h 1076648"/>
                <a:gd name="connsiteX0" fmla="*/ 616495 w 702982"/>
                <a:gd name="connsiteY0" fmla="*/ 61084 h 1076648"/>
                <a:gd name="connsiteX1" fmla="*/ 477589 w 702982"/>
                <a:gd name="connsiteY1" fmla="*/ 15047 h 1076648"/>
                <a:gd name="connsiteX2" fmla="*/ 275183 w 702982"/>
                <a:gd name="connsiteY2" fmla="*/ 267459 h 1076648"/>
                <a:gd name="connsiteX3" fmla="*/ 110083 w 702982"/>
                <a:gd name="connsiteY3" fmla="*/ 403984 h 1076648"/>
                <a:gd name="connsiteX4" fmla="*/ 6895 w 702982"/>
                <a:gd name="connsiteY4" fmla="*/ 614328 h 1076648"/>
                <a:gd name="connsiteX5" fmla="*/ 65633 w 702982"/>
                <a:gd name="connsiteY5" fmla="*/ 832609 h 1076648"/>
                <a:gd name="connsiteX6" fmla="*/ 512514 w 702982"/>
                <a:gd name="connsiteY6" fmla="*/ 1076291 h 1076648"/>
                <a:gd name="connsiteX7" fmla="*/ 700633 w 702982"/>
                <a:gd name="connsiteY7" fmla="*/ 775459 h 1076648"/>
                <a:gd name="connsiteX8" fmla="*/ 662533 w 702982"/>
                <a:gd name="connsiteY8" fmla="*/ 600834 h 1076648"/>
                <a:gd name="connsiteX9" fmla="*/ 560933 w 702982"/>
                <a:gd name="connsiteY9" fmla="*/ 454784 h 1076648"/>
                <a:gd name="connsiteX10" fmla="*/ 633958 w 702982"/>
                <a:gd name="connsiteY10" fmla="*/ 229359 h 1076648"/>
                <a:gd name="connsiteX11" fmla="*/ 616495 w 702982"/>
                <a:gd name="connsiteY11" fmla="*/ 61084 h 1076648"/>
                <a:gd name="connsiteX0" fmla="*/ 616495 w 701372"/>
                <a:gd name="connsiteY0" fmla="*/ 61084 h 1076648"/>
                <a:gd name="connsiteX1" fmla="*/ 477589 w 701372"/>
                <a:gd name="connsiteY1" fmla="*/ 15047 h 1076648"/>
                <a:gd name="connsiteX2" fmla="*/ 275183 w 701372"/>
                <a:gd name="connsiteY2" fmla="*/ 267459 h 1076648"/>
                <a:gd name="connsiteX3" fmla="*/ 110083 w 701372"/>
                <a:gd name="connsiteY3" fmla="*/ 403984 h 1076648"/>
                <a:gd name="connsiteX4" fmla="*/ 6895 w 701372"/>
                <a:gd name="connsiteY4" fmla="*/ 614328 h 1076648"/>
                <a:gd name="connsiteX5" fmla="*/ 65633 w 701372"/>
                <a:gd name="connsiteY5" fmla="*/ 832609 h 1076648"/>
                <a:gd name="connsiteX6" fmla="*/ 512514 w 701372"/>
                <a:gd name="connsiteY6" fmla="*/ 1076291 h 1076648"/>
                <a:gd name="connsiteX7" fmla="*/ 700633 w 701372"/>
                <a:gd name="connsiteY7" fmla="*/ 775459 h 1076648"/>
                <a:gd name="connsiteX8" fmla="*/ 662533 w 701372"/>
                <a:gd name="connsiteY8" fmla="*/ 600834 h 1076648"/>
                <a:gd name="connsiteX9" fmla="*/ 560933 w 701372"/>
                <a:gd name="connsiteY9" fmla="*/ 454784 h 1076648"/>
                <a:gd name="connsiteX10" fmla="*/ 633958 w 701372"/>
                <a:gd name="connsiteY10" fmla="*/ 229359 h 1076648"/>
                <a:gd name="connsiteX11" fmla="*/ 616495 w 701372"/>
                <a:gd name="connsiteY11" fmla="*/ 61084 h 1076648"/>
                <a:gd name="connsiteX0" fmla="*/ 616495 w 679308"/>
                <a:gd name="connsiteY0" fmla="*/ 61084 h 1076803"/>
                <a:gd name="connsiteX1" fmla="*/ 477589 w 679308"/>
                <a:gd name="connsiteY1" fmla="*/ 15047 h 1076803"/>
                <a:gd name="connsiteX2" fmla="*/ 275183 w 679308"/>
                <a:gd name="connsiteY2" fmla="*/ 267459 h 1076803"/>
                <a:gd name="connsiteX3" fmla="*/ 110083 w 679308"/>
                <a:gd name="connsiteY3" fmla="*/ 403984 h 1076803"/>
                <a:gd name="connsiteX4" fmla="*/ 6895 w 679308"/>
                <a:gd name="connsiteY4" fmla="*/ 614328 h 1076803"/>
                <a:gd name="connsiteX5" fmla="*/ 65633 w 679308"/>
                <a:gd name="connsiteY5" fmla="*/ 832609 h 1076803"/>
                <a:gd name="connsiteX6" fmla="*/ 512514 w 679308"/>
                <a:gd name="connsiteY6" fmla="*/ 1076291 h 1076803"/>
                <a:gd name="connsiteX7" fmla="*/ 676820 w 679308"/>
                <a:gd name="connsiteY7" fmla="*/ 763553 h 1076803"/>
                <a:gd name="connsiteX8" fmla="*/ 662533 w 679308"/>
                <a:gd name="connsiteY8" fmla="*/ 600834 h 1076803"/>
                <a:gd name="connsiteX9" fmla="*/ 560933 w 679308"/>
                <a:gd name="connsiteY9" fmla="*/ 454784 h 1076803"/>
                <a:gd name="connsiteX10" fmla="*/ 633958 w 679308"/>
                <a:gd name="connsiteY10" fmla="*/ 229359 h 1076803"/>
                <a:gd name="connsiteX11" fmla="*/ 616495 w 679308"/>
                <a:gd name="connsiteY11" fmla="*/ 61084 h 1076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79308" h="1076803">
                  <a:moveTo>
                    <a:pt x="616495" y="61084"/>
                  </a:moveTo>
                  <a:cubicBezTo>
                    <a:pt x="590434" y="25365"/>
                    <a:pt x="536856" y="-25699"/>
                    <a:pt x="477589" y="15047"/>
                  </a:cubicBezTo>
                  <a:lnTo>
                    <a:pt x="275183" y="267459"/>
                  </a:lnTo>
                  <a:lnTo>
                    <a:pt x="110083" y="403984"/>
                  </a:lnTo>
                  <a:cubicBezTo>
                    <a:pt x="65368" y="461795"/>
                    <a:pt x="14303" y="542891"/>
                    <a:pt x="6895" y="614328"/>
                  </a:cubicBezTo>
                  <a:cubicBezTo>
                    <a:pt x="-513" y="685765"/>
                    <a:pt x="-18637" y="755615"/>
                    <a:pt x="65633" y="832609"/>
                  </a:cubicBezTo>
                  <a:cubicBezTo>
                    <a:pt x="145537" y="902459"/>
                    <a:pt x="410650" y="1087800"/>
                    <a:pt x="512514" y="1076291"/>
                  </a:cubicBezTo>
                  <a:cubicBezTo>
                    <a:pt x="614378" y="1064782"/>
                    <a:pt x="669809" y="861000"/>
                    <a:pt x="676820" y="763553"/>
                  </a:cubicBezTo>
                  <a:cubicBezTo>
                    <a:pt x="681095" y="704129"/>
                    <a:pt x="681847" y="652295"/>
                    <a:pt x="662533" y="600834"/>
                  </a:cubicBezTo>
                  <a:cubicBezTo>
                    <a:pt x="643219" y="549373"/>
                    <a:pt x="565696" y="516697"/>
                    <a:pt x="560933" y="454784"/>
                  </a:cubicBezTo>
                  <a:lnTo>
                    <a:pt x="633958" y="229359"/>
                  </a:lnTo>
                  <a:cubicBezTo>
                    <a:pt x="645600" y="157392"/>
                    <a:pt x="642556" y="96803"/>
                    <a:pt x="616495" y="61084"/>
                  </a:cubicBezTo>
                  <a:close/>
                </a:path>
              </a:pathLst>
            </a:custGeom>
            <a:solidFill>
              <a:srgbClr val="DFF7AE">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4" name="Freeform 23"/>
            <p:cNvSpPr/>
            <p:nvPr/>
          </p:nvSpPr>
          <p:spPr>
            <a:xfrm>
              <a:off x="1381858" y="3419057"/>
              <a:ext cx="608868" cy="970376"/>
            </a:xfrm>
            <a:custGeom>
              <a:avLst/>
              <a:gdLst>
                <a:gd name="connsiteX0" fmla="*/ 444500 w 523875"/>
                <a:gd name="connsiteY0" fmla="*/ 247650 h 987425"/>
                <a:gd name="connsiteX1" fmla="*/ 466725 w 523875"/>
                <a:gd name="connsiteY1" fmla="*/ 19050 h 987425"/>
                <a:gd name="connsiteX2" fmla="*/ 396875 w 523875"/>
                <a:gd name="connsiteY2" fmla="*/ 0 h 987425"/>
                <a:gd name="connsiteX3" fmla="*/ 22225 w 523875"/>
                <a:gd name="connsiteY3" fmla="*/ 454025 h 987425"/>
                <a:gd name="connsiteX4" fmla="*/ 0 w 523875"/>
                <a:gd name="connsiteY4" fmla="*/ 704850 h 987425"/>
                <a:gd name="connsiteX5" fmla="*/ 374650 w 523875"/>
                <a:gd name="connsiteY5" fmla="*/ 987425 h 987425"/>
                <a:gd name="connsiteX6" fmla="*/ 523875 w 523875"/>
                <a:gd name="connsiteY6" fmla="*/ 647700 h 987425"/>
                <a:gd name="connsiteX7" fmla="*/ 377825 w 523875"/>
                <a:gd name="connsiteY7" fmla="*/ 431800 h 987425"/>
                <a:gd name="connsiteX8" fmla="*/ 444500 w 523875"/>
                <a:gd name="connsiteY8" fmla="*/ 247650 h 987425"/>
                <a:gd name="connsiteX0" fmla="*/ 444500 w 523875"/>
                <a:gd name="connsiteY0" fmla="*/ 284375 h 1024150"/>
                <a:gd name="connsiteX1" fmla="*/ 466725 w 523875"/>
                <a:gd name="connsiteY1" fmla="*/ 55775 h 1024150"/>
                <a:gd name="connsiteX2" fmla="*/ 396875 w 523875"/>
                <a:gd name="connsiteY2" fmla="*/ 36725 h 1024150"/>
                <a:gd name="connsiteX3" fmla="*/ 22225 w 523875"/>
                <a:gd name="connsiteY3" fmla="*/ 490750 h 1024150"/>
                <a:gd name="connsiteX4" fmla="*/ 0 w 523875"/>
                <a:gd name="connsiteY4" fmla="*/ 741575 h 1024150"/>
                <a:gd name="connsiteX5" fmla="*/ 374650 w 523875"/>
                <a:gd name="connsiteY5" fmla="*/ 1024150 h 1024150"/>
                <a:gd name="connsiteX6" fmla="*/ 523875 w 523875"/>
                <a:gd name="connsiteY6" fmla="*/ 684425 h 1024150"/>
                <a:gd name="connsiteX7" fmla="*/ 377825 w 523875"/>
                <a:gd name="connsiteY7" fmla="*/ 468525 h 1024150"/>
                <a:gd name="connsiteX8" fmla="*/ 444500 w 523875"/>
                <a:gd name="connsiteY8" fmla="*/ 284375 h 1024150"/>
                <a:gd name="connsiteX0" fmla="*/ 444500 w 523875"/>
                <a:gd name="connsiteY0" fmla="*/ 237624 h 977399"/>
                <a:gd name="connsiteX1" fmla="*/ 466725 w 523875"/>
                <a:gd name="connsiteY1" fmla="*/ 9024 h 977399"/>
                <a:gd name="connsiteX2" fmla="*/ 295709 w 523875"/>
                <a:gd name="connsiteY2" fmla="*/ 85224 h 977399"/>
                <a:gd name="connsiteX3" fmla="*/ 22225 w 523875"/>
                <a:gd name="connsiteY3" fmla="*/ 443999 h 977399"/>
                <a:gd name="connsiteX4" fmla="*/ 0 w 523875"/>
                <a:gd name="connsiteY4" fmla="*/ 694824 h 977399"/>
                <a:gd name="connsiteX5" fmla="*/ 374650 w 523875"/>
                <a:gd name="connsiteY5" fmla="*/ 977399 h 977399"/>
                <a:gd name="connsiteX6" fmla="*/ 523875 w 523875"/>
                <a:gd name="connsiteY6" fmla="*/ 637674 h 977399"/>
                <a:gd name="connsiteX7" fmla="*/ 377825 w 523875"/>
                <a:gd name="connsiteY7" fmla="*/ 421774 h 977399"/>
                <a:gd name="connsiteX8" fmla="*/ 444500 w 523875"/>
                <a:gd name="connsiteY8" fmla="*/ 237624 h 977399"/>
                <a:gd name="connsiteX0" fmla="*/ 444500 w 523875"/>
                <a:gd name="connsiteY0" fmla="*/ 225845 h 965620"/>
                <a:gd name="connsiteX1" fmla="*/ 431434 w 523875"/>
                <a:gd name="connsiteY1" fmla="*/ 11532 h 965620"/>
                <a:gd name="connsiteX2" fmla="*/ 295709 w 523875"/>
                <a:gd name="connsiteY2" fmla="*/ 73445 h 965620"/>
                <a:gd name="connsiteX3" fmla="*/ 22225 w 523875"/>
                <a:gd name="connsiteY3" fmla="*/ 432220 h 965620"/>
                <a:gd name="connsiteX4" fmla="*/ 0 w 523875"/>
                <a:gd name="connsiteY4" fmla="*/ 683045 h 965620"/>
                <a:gd name="connsiteX5" fmla="*/ 374650 w 523875"/>
                <a:gd name="connsiteY5" fmla="*/ 965620 h 965620"/>
                <a:gd name="connsiteX6" fmla="*/ 523875 w 523875"/>
                <a:gd name="connsiteY6" fmla="*/ 625895 h 965620"/>
                <a:gd name="connsiteX7" fmla="*/ 377825 w 523875"/>
                <a:gd name="connsiteY7" fmla="*/ 409995 h 965620"/>
                <a:gd name="connsiteX8" fmla="*/ 444500 w 523875"/>
                <a:gd name="connsiteY8" fmla="*/ 225845 h 965620"/>
                <a:gd name="connsiteX0" fmla="*/ 444500 w 523876"/>
                <a:gd name="connsiteY0" fmla="*/ 225845 h 965620"/>
                <a:gd name="connsiteX1" fmla="*/ 431434 w 523876"/>
                <a:gd name="connsiteY1" fmla="*/ 11532 h 965620"/>
                <a:gd name="connsiteX2" fmla="*/ 295709 w 523876"/>
                <a:gd name="connsiteY2" fmla="*/ 73445 h 965620"/>
                <a:gd name="connsiteX3" fmla="*/ 22225 w 523876"/>
                <a:gd name="connsiteY3" fmla="*/ 432220 h 965620"/>
                <a:gd name="connsiteX4" fmla="*/ 0 w 523876"/>
                <a:gd name="connsiteY4" fmla="*/ 683045 h 965620"/>
                <a:gd name="connsiteX5" fmla="*/ 374650 w 523876"/>
                <a:gd name="connsiteY5" fmla="*/ 965620 h 965620"/>
                <a:gd name="connsiteX6" fmla="*/ 523875 w 523876"/>
                <a:gd name="connsiteY6" fmla="*/ 625895 h 965620"/>
                <a:gd name="connsiteX7" fmla="*/ 377825 w 523876"/>
                <a:gd name="connsiteY7" fmla="*/ 409995 h 965620"/>
                <a:gd name="connsiteX8" fmla="*/ 444500 w 523876"/>
                <a:gd name="connsiteY8" fmla="*/ 225845 h 965620"/>
                <a:gd name="connsiteX0" fmla="*/ 476291 w 555667"/>
                <a:gd name="connsiteY0" fmla="*/ 225845 h 965943"/>
                <a:gd name="connsiteX1" fmla="*/ 463225 w 555667"/>
                <a:gd name="connsiteY1" fmla="*/ 11532 h 965943"/>
                <a:gd name="connsiteX2" fmla="*/ 327500 w 555667"/>
                <a:gd name="connsiteY2" fmla="*/ 73445 h 965943"/>
                <a:gd name="connsiteX3" fmla="*/ 54016 w 555667"/>
                <a:gd name="connsiteY3" fmla="*/ 432220 h 965943"/>
                <a:gd name="connsiteX4" fmla="*/ 31791 w 555667"/>
                <a:gd name="connsiteY4" fmla="*/ 683045 h 965943"/>
                <a:gd name="connsiteX5" fmla="*/ 406441 w 555667"/>
                <a:gd name="connsiteY5" fmla="*/ 965620 h 965943"/>
                <a:gd name="connsiteX6" fmla="*/ 555666 w 555667"/>
                <a:gd name="connsiteY6" fmla="*/ 625895 h 965943"/>
                <a:gd name="connsiteX7" fmla="*/ 409616 w 555667"/>
                <a:gd name="connsiteY7" fmla="*/ 409995 h 965943"/>
                <a:gd name="connsiteX8" fmla="*/ 476291 w 555667"/>
                <a:gd name="connsiteY8" fmla="*/ 225845 h 965943"/>
                <a:gd name="connsiteX0" fmla="*/ 506563 w 585939"/>
                <a:gd name="connsiteY0" fmla="*/ 225845 h 965980"/>
                <a:gd name="connsiteX1" fmla="*/ 493497 w 585939"/>
                <a:gd name="connsiteY1" fmla="*/ 11532 h 965980"/>
                <a:gd name="connsiteX2" fmla="*/ 357772 w 585939"/>
                <a:gd name="connsiteY2" fmla="*/ 73445 h 965980"/>
                <a:gd name="connsiteX3" fmla="*/ 84288 w 585939"/>
                <a:gd name="connsiteY3" fmla="*/ 432220 h 965980"/>
                <a:gd name="connsiteX4" fmla="*/ 22066 w 585939"/>
                <a:gd name="connsiteY4" fmla="*/ 704476 h 965980"/>
                <a:gd name="connsiteX5" fmla="*/ 436713 w 585939"/>
                <a:gd name="connsiteY5" fmla="*/ 965620 h 965980"/>
                <a:gd name="connsiteX6" fmla="*/ 585938 w 585939"/>
                <a:gd name="connsiteY6" fmla="*/ 625895 h 965980"/>
                <a:gd name="connsiteX7" fmla="*/ 439888 w 585939"/>
                <a:gd name="connsiteY7" fmla="*/ 409995 h 965980"/>
                <a:gd name="connsiteX8" fmla="*/ 506563 w 585939"/>
                <a:gd name="connsiteY8" fmla="*/ 225845 h 965980"/>
                <a:gd name="connsiteX0" fmla="*/ 514851 w 594227"/>
                <a:gd name="connsiteY0" fmla="*/ 225845 h 965981"/>
                <a:gd name="connsiteX1" fmla="*/ 501785 w 594227"/>
                <a:gd name="connsiteY1" fmla="*/ 11532 h 965981"/>
                <a:gd name="connsiteX2" fmla="*/ 366060 w 594227"/>
                <a:gd name="connsiteY2" fmla="*/ 73445 h 965981"/>
                <a:gd name="connsiteX3" fmla="*/ 64344 w 594227"/>
                <a:gd name="connsiteY3" fmla="*/ 427457 h 965981"/>
                <a:gd name="connsiteX4" fmla="*/ 30354 w 594227"/>
                <a:gd name="connsiteY4" fmla="*/ 704476 h 965981"/>
                <a:gd name="connsiteX5" fmla="*/ 445001 w 594227"/>
                <a:gd name="connsiteY5" fmla="*/ 965620 h 965981"/>
                <a:gd name="connsiteX6" fmla="*/ 594226 w 594227"/>
                <a:gd name="connsiteY6" fmla="*/ 625895 h 965981"/>
                <a:gd name="connsiteX7" fmla="*/ 448176 w 594227"/>
                <a:gd name="connsiteY7" fmla="*/ 409995 h 965981"/>
                <a:gd name="connsiteX8" fmla="*/ 514851 w 594227"/>
                <a:gd name="connsiteY8" fmla="*/ 225845 h 965981"/>
                <a:gd name="connsiteX0" fmla="*/ 522201 w 601577"/>
                <a:gd name="connsiteY0" fmla="*/ 225845 h 965981"/>
                <a:gd name="connsiteX1" fmla="*/ 509135 w 601577"/>
                <a:gd name="connsiteY1" fmla="*/ 11532 h 965981"/>
                <a:gd name="connsiteX2" fmla="*/ 373410 w 601577"/>
                <a:gd name="connsiteY2" fmla="*/ 73445 h 965981"/>
                <a:gd name="connsiteX3" fmla="*/ 71694 w 601577"/>
                <a:gd name="connsiteY3" fmla="*/ 427457 h 965981"/>
                <a:gd name="connsiteX4" fmla="*/ 37704 w 601577"/>
                <a:gd name="connsiteY4" fmla="*/ 704476 h 965981"/>
                <a:gd name="connsiteX5" fmla="*/ 452351 w 601577"/>
                <a:gd name="connsiteY5" fmla="*/ 965620 h 965981"/>
                <a:gd name="connsiteX6" fmla="*/ 601576 w 601577"/>
                <a:gd name="connsiteY6" fmla="*/ 625895 h 965981"/>
                <a:gd name="connsiteX7" fmla="*/ 455526 w 601577"/>
                <a:gd name="connsiteY7" fmla="*/ 409995 h 965981"/>
                <a:gd name="connsiteX8" fmla="*/ 522201 w 601577"/>
                <a:gd name="connsiteY8" fmla="*/ 225845 h 965981"/>
                <a:gd name="connsiteX0" fmla="*/ 522201 w 601577"/>
                <a:gd name="connsiteY0" fmla="*/ 225845 h 981237"/>
                <a:gd name="connsiteX1" fmla="*/ 509135 w 601577"/>
                <a:gd name="connsiteY1" fmla="*/ 11532 h 981237"/>
                <a:gd name="connsiteX2" fmla="*/ 373410 w 601577"/>
                <a:gd name="connsiteY2" fmla="*/ 73445 h 981237"/>
                <a:gd name="connsiteX3" fmla="*/ 71694 w 601577"/>
                <a:gd name="connsiteY3" fmla="*/ 427457 h 981237"/>
                <a:gd name="connsiteX4" fmla="*/ 37704 w 601577"/>
                <a:gd name="connsiteY4" fmla="*/ 704476 h 981237"/>
                <a:gd name="connsiteX5" fmla="*/ 452351 w 601577"/>
                <a:gd name="connsiteY5" fmla="*/ 965620 h 981237"/>
                <a:gd name="connsiteX6" fmla="*/ 601576 w 601577"/>
                <a:gd name="connsiteY6" fmla="*/ 625895 h 981237"/>
                <a:gd name="connsiteX7" fmla="*/ 455526 w 601577"/>
                <a:gd name="connsiteY7" fmla="*/ 409995 h 981237"/>
                <a:gd name="connsiteX8" fmla="*/ 522201 w 601577"/>
                <a:gd name="connsiteY8" fmla="*/ 225845 h 981237"/>
                <a:gd name="connsiteX0" fmla="*/ 522201 w 601577"/>
                <a:gd name="connsiteY0" fmla="*/ 225845 h 970376"/>
                <a:gd name="connsiteX1" fmla="*/ 509135 w 601577"/>
                <a:gd name="connsiteY1" fmla="*/ 11532 h 970376"/>
                <a:gd name="connsiteX2" fmla="*/ 373410 w 601577"/>
                <a:gd name="connsiteY2" fmla="*/ 73445 h 970376"/>
                <a:gd name="connsiteX3" fmla="*/ 71694 w 601577"/>
                <a:gd name="connsiteY3" fmla="*/ 427457 h 970376"/>
                <a:gd name="connsiteX4" fmla="*/ 37704 w 601577"/>
                <a:gd name="connsiteY4" fmla="*/ 704476 h 970376"/>
                <a:gd name="connsiteX5" fmla="*/ 452351 w 601577"/>
                <a:gd name="connsiteY5" fmla="*/ 965620 h 970376"/>
                <a:gd name="connsiteX6" fmla="*/ 601576 w 601577"/>
                <a:gd name="connsiteY6" fmla="*/ 625895 h 970376"/>
                <a:gd name="connsiteX7" fmla="*/ 455526 w 601577"/>
                <a:gd name="connsiteY7" fmla="*/ 409995 h 970376"/>
                <a:gd name="connsiteX8" fmla="*/ 522201 w 601577"/>
                <a:gd name="connsiteY8" fmla="*/ 225845 h 970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1577" h="970376">
                  <a:moveTo>
                    <a:pt x="522201" y="225845"/>
                  </a:moveTo>
                  <a:cubicBezTo>
                    <a:pt x="537018" y="157053"/>
                    <a:pt x="533933" y="36932"/>
                    <a:pt x="509135" y="11532"/>
                  </a:cubicBezTo>
                  <a:cubicBezTo>
                    <a:pt x="484337" y="-13868"/>
                    <a:pt x="447493" y="949"/>
                    <a:pt x="373410" y="73445"/>
                  </a:cubicBezTo>
                  <a:lnTo>
                    <a:pt x="71694" y="427457"/>
                  </a:lnTo>
                  <a:cubicBezTo>
                    <a:pt x="-5579" y="518124"/>
                    <a:pt x="-25739" y="614782"/>
                    <a:pt x="37704" y="704476"/>
                  </a:cubicBezTo>
                  <a:cubicBezTo>
                    <a:pt x="101147" y="794170"/>
                    <a:pt x="373629" y="1004568"/>
                    <a:pt x="452351" y="965620"/>
                  </a:cubicBezTo>
                  <a:cubicBezTo>
                    <a:pt x="560911" y="911909"/>
                    <a:pt x="551834" y="739137"/>
                    <a:pt x="601576" y="625895"/>
                  </a:cubicBezTo>
                  <a:cubicBezTo>
                    <a:pt x="602105" y="533291"/>
                    <a:pt x="468755" y="476670"/>
                    <a:pt x="455526" y="409995"/>
                  </a:cubicBezTo>
                  <a:cubicBezTo>
                    <a:pt x="442297" y="343320"/>
                    <a:pt x="513266" y="292256"/>
                    <a:pt x="522201" y="225845"/>
                  </a:cubicBezTo>
                  <a:close/>
                </a:path>
              </a:pathLst>
            </a:custGeom>
            <a:solidFill>
              <a:srgbClr val="DFF7AE">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Freeform 4"/>
            <p:cNvSpPr/>
            <p:nvPr/>
          </p:nvSpPr>
          <p:spPr>
            <a:xfrm>
              <a:off x="1914525" y="2650331"/>
              <a:ext cx="688181" cy="716757"/>
            </a:xfrm>
            <a:custGeom>
              <a:avLst/>
              <a:gdLst>
                <a:gd name="connsiteX0" fmla="*/ 0 w 688181"/>
                <a:gd name="connsiteY0" fmla="*/ 538163 h 716757"/>
                <a:gd name="connsiteX1" fmla="*/ 576263 w 688181"/>
                <a:gd name="connsiteY1" fmla="*/ 716757 h 716757"/>
                <a:gd name="connsiteX2" fmla="*/ 688181 w 688181"/>
                <a:gd name="connsiteY2" fmla="*/ 354807 h 716757"/>
                <a:gd name="connsiteX3" fmla="*/ 583406 w 688181"/>
                <a:gd name="connsiteY3" fmla="*/ 323850 h 716757"/>
                <a:gd name="connsiteX4" fmla="*/ 597694 w 688181"/>
                <a:gd name="connsiteY4" fmla="*/ 273844 h 716757"/>
                <a:gd name="connsiteX5" fmla="*/ 550069 w 688181"/>
                <a:gd name="connsiteY5" fmla="*/ 261938 h 716757"/>
                <a:gd name="connsiteX6" fmla="*/ 592931 w 688181"/>
                <a:gd name="connsiteY6" fmla="*/ 119063 h 716757"/>
                <a:gd name="connsiteX7" fmla="*/ 645319 w 688181"/>
                <a:gd name="connsiteY7" fmla="*/ 138113 h 716757"/>
                <a:gd name="connsiteX8" fmla="*/ 664369 w 688181"/>
                <a:gd name="connsiteY8" fmla="*/ 78582 h 716757"/>
                <a:gd name="connsiteX9" fmla="*/ 602456 w 688181"/>
                <a:gd name="connsiteY9" fmla="*/ 61913 h 716757"/>
                <a:gd name="connsiteX10" fmla="*/ 585788 w 688181"/>
                <a:gd name="connsiteY10" fmla="*/ 109538 h 716757"/>
                <a:gd name="connsiteX11" fmla="*/ 454819 w 688181"/>
                <a:gd name="connsiteY11" fmla="*/ 66675 h 716757"/>
                <a:gd name="connsiteX12" fmla="*/ 471488 w 688181"/>
                <a:gd name="connsiteY12" fmla="*/ 19050 h 716757"/>
                <a:gd name="connsiteX13" fmla="*/ 407194 w 688181"/>
                <a:gd name="connsiteY13" fmla="*/ 0 h 716757"/>
                <a:gd name="connsiteX14" fmla="*/ 390525 w 688181"/>
                <a:gd name="connsiteY14" fmla="*/ 59532 h 716757"/>
                <a:gd name="connsiteX15" fmla="*/ 447675 w 688181"/>
                <a:gd name="connsiteY15" fmla="*/ 78582 h 716757"/>
                <a:gd name="connsiteX16" fmla="*/ 404813 w 688181"/>
                <a:gd name="connsiteY16" fmla="*/ 216694 h 716757"/>
                <a:gd name="connsiteX17" fmla="*/ 240506 w 688181"/>
                <a:gd name="connsiteY17" fmla="*/ 169069 h 716757"/>
                <a:gd name="connsiteX18" fmla="*/ 233363 w 688181"/>
                <a:gd name="connsiteY18" fmla="*/ 195263 h 716757"/>
                <a:gd name="connsiteX19" fmla="*/ 116681 w 688181"/>
                <a:gd name="connsiteY19" fmla="*/ 161925 h 716757"/>
                <a:gd name="connsiteX20" fmla="*/ 0 w 688181"/>
                <a:gd name="connsiteY20" fmla="*/ 538163 h 716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88181" h="716757">
                  <a:moveTo>
                    <a:pt x="0" y="538163"/>
                  </a:moveTo>
                  <a:lnTo>
                    <a:pt x="576263" y="716757"/>
                  </a:lnTo>
                  <a:lnTo>
                    <a:pt x="688181" y="354807"/>
                  </a:lnTo>
                  <a:lnTo>
                    <a:pt x="583406" y="323850"/>
                  </a:lnTo>
                  <a:lnTo>
                    <a:pt x="597694" y="273844"/>
                  </a:lnTo>
                  <a:lnTo>
                    <a:pt x="550069" y="261938"/>
                  </a:lnTo>
                  <a:lnTo>
                    <a:pt x="592931" y="119063"/>
                  </a:lnTo>
                  <a:lnTo>
                    <a:pt x="645319" y="138113"/>
                  </a:lnTo>
                  <a:lnTo>
                    <a:pt x="664369" y="78582"/>
                  </a:lnTo>
                  <a:lnTo>
                    <a:pt x="602456" y="61913"/>
                  </a:lnTo>
                  <a:lnTo>
                    <a:pt x="585788" y="109538"/>
                  </a:lnTo>
                  <a:lnTo>
                    <a:pt x="454819" y="66675"/>
                  </a:lnTo>
                  <a:lnTo>
                    <a:pt x="471488" y="19050"/>
                  </a:lnTo>
                  <a:lnTo>
                    <a:pt x="407194" y="0"/>
                  </a:lnTo>
                  <a:lnTo>
                    <a:pt x="390525" y="59532"/>
                  </a:lnTo>
                  <a:lnTo>
                    <a:pt x="447675" y="78582"/>
                  </a:lnTo>
                  <a:lnTo>
                    <a:pt x="404813" y="216694"/>
                  </a:lnTo>
                  <a:lnTo>
                    <a:pt x="240506" y="169069"/>
                  </a:lnTo>
                  <a:lnTo>
                    <a:pt x="233363" y="195263"/>
                  </a:lnTo>
                  <a:lnTo>
                    <a:pt x="116681" y="161925"/>
                  </a:lnTo>
                  <a:lnTo>
                    <a:pt x="0" y="538163"/>
                  </a:lnTo>
                  <a:close/>
                </a:path>
              </a:pathLst>
            </a:custGeom>
            <a:solidFill>
              <a:srgbClr val="E8E2BE"/>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 name="Freeform 6"/>
            <p:cNvSpPr/>
            <p:nvPr/>
          </p:nvSpPr>
          <p:spPr>
            <a:xfrm>
              <a:off x="2662238" y="3214688"/>
              <a:ext cx="97631" cy="119062"/>
            </a:xfrm>
            <a:custGeom>
              <a:avLst/>
              <a:gdLst>
                <a:gd name="connsiteX0" fmla="*/ 30956 w 97631"/>
                <a:gd name="connsiteY0" fmla="*/ 0 h 119062"/>
                <a:gd name="connsiteX1" fmla="*/ 0 w 97631"/>
                <a:gd name="connsiteY1" fmla="*/ 100012 h 119062"/>
                <a:gd name="connsiteX2" fmla="*/ 66675 w 97631"/>
                <a:gd name="connsiteY2" fmla="*/ 119062 h 119062"/>
                <a:gd name="connsiteX3" fmla="*/ 97631 w 97631"/>
                <a:gd name="connsiteY3" fmla="*/ 23812 h 119062"/>
                <a:gd name="connsiteX4" fmla="*/ 30956 w 97631"/>
                <a:gd name="connsiteY4" fmla="*/ 0 h 1190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631" h="119062">
                  <a:moveTo>
                    <a:pt x="30956" y="0"/>
                  </a:moveTo>
                  <a:lnTo>
                    <a:pt x="0" y="100012"/>
                  </a:lnTo>
                  <a:lnTo>
                    <a:pt x="66675" y="119062"/>
                  </a:lnTo>
                  <a:lnTo>
                    <a:pt x="97631" y="23812"/>
                  </a:lnTo>
                  <a:lnTo>
                    <a:pt x="30956" y="0"/>
                  </a:lnTo>
                  <a:close/>
                </a:path>
              </a:pathLst>
            </a:custGeom>
            <a:solidFill>
              <a:srgbClr val="E8E2BE"/>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Freeform 7"/>
            <p:cNvSpPr/>
            <p:nvPr/>
          </p:nvSpPr>
          <p:spPr>
            <a:xfrm>
              <a:off x="2882262" y="3390908"/>
              <a:ext cx="78580" cy="80962"/>
            </a:xfrm>
            <a:custGeom>
              <a:avLst/>
              <a:gdLst>
                <a:gd name="connsiteX0" fmla="*/ 19050 w 71437"/>
                <a:gd name="connsiteY0" fmla="*/ 0 h 80962"/>
                <a:gd name="connsiteX1" fmla="*/ 0 w 71437"/>
                <a:gd name="connsiteY1" fmla="*/ 64293 h 80962"/>
                <a:gd name="connsiteX2" fmla="*/ 59531 w 71437"/>
                <a:gd name="connsiteY2" fmla="*/ 80962 h 80962"/>
                <a:gd name="connsiteX3" fmla="*/ 71437 w 71437"/>
                <a:gd name="connsiteY3" fmla="*/ 21431 h 80962"/>
                <a:gd name="connsiteX4" fmla="*/ 19050 w 71437"/>
                <a:gd name="connsiteY4" fmla="*/ 0 h 80962"/>
                <a:gd name="connsiteX0" fmla="*/ 19050 w 78580"/>
                <a:gd name="connsiteY0" fmla="*/ 0 h 80962"/>
                <a:gd name="connsiteX1" fmla="*/ 0 w 78580"/>
                <a:gd name="connsiteY1" fmla="*/ 64293 h 80962"/>
                <a:gd name="connsiteX2" fmla="*/ 59531 w 78580"/>
                <a:gd name="connsiteY2" fmla="*/ 80962 h 80962"/>
                <a:gd name="connsiteX3" fmla="*/ 78580 w 78580"/>
                <a:gd name="connsiteY3" fmla="*/ 7143 h 80962"/>
                <a:gd name="connsiteX4" fmla="*/ 19050 w 78580"/>
                <a:gd name="connsiteY4" fmla="*/ 0 h 80962"/>
                <a:gd name="connsiteX0" fmla="*/ 19050 w 85724"/>
                <a:gd name="connsiteY0" fmla="*/ 0 h 80962"/>
                <a:gd name="connsiteX1" fmla="*/ 0 w 85724"/>
                <a:gd name="connsiteY1" fmla="*/ 64293 h 80962"/>
                <a:gd name="connsiteX2" fmla="*/ 59531 w 85724"/>
                <a:gd name="connsiteY2" fmla="*/ 80962 h 80962"/>
                <a:gd name="connsiteX3" fmla="*/ 85724 w 85724"/>
                <a:gd name="connsiteY3" fmla="*/ 14287 h 80962"/>
                <a:gd name="connsiteX4" fmla="*/ 19050 w 85724"/>
                <a:gd name="connsiteY4" fmla="*/ 0 h 80962"/>
                <a:gd name="connsiteX0" fmla="*/ 19050 w 78580"/>
                <a:gd name="connsiteY0" fmla="*/ 0 h 80962"/>
                <a:gd name="connsiteX1" fmla="*/ 0 w 78580"/>
                <a:gd name="connsiteY1" fmla="*/ 64293 h 80962"/>
                <a:gd name="connsiteX2" fmla="*/ 59531 w 78580"/>
                <a:gd name="connsiteY2" fmla="*/ 80962 h 80962"/>
                <a:gd name="connsiteX3" fmla="*/ 78580 w 78580"/>
                <a:gd name="connsiteY3" fmla="*/ 14287 h 80962"/>
                <a:gd name="connsiteX4" fmla="*/ 19050 w 78580"/>
                <a:gd name="connsiteY4" fmla="*/ 0 h 80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580" h="80962">
                  <a:moveTo>
                    <a:pt x="19050" y="0"/>
                  </a:moveTo>
                  <a:lnTo>
                    <a:pt x="0" y="64293"/>
                  </a:lnTo>
                  <a:lnTo>
                    <a:pt x="59531" y="80962"/>
                  </a:lnTo>
                  <a:lnTo>
                    <a:pt x="78580" y="14287"/>
                  </a:lnTo>
                  <a:lnTo>
                    <a:pt x="19050" y="0"/>
                  </a:lnTo>
                  <a:close/>
                </a:path>
              </a:pathLst>
            </a:custGeom>
            <a:solidFill>
              <a:srgbClr val="E8E2BE"/>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 name="Freeform 18"/>
            <p:cNvSpPr/>
            <p:nvPr/>
          </p:nvSpPr>
          <p:spPr>
            <a:xfrm>
              <a:off x="3358356" y="4260850"/>
              <a:ext cx="76994" cy="101600"/>
            </a:xfrm>
            <a:custGeom>
              <a:avLst/>
              <a:gdLst>
                <a:gd name="connsiteX0" fmla="*/ 44450 w 69850"/>
                <a:gd name="connsiteY0" fmla="*/ 101600 h 101600"/>
                <a:gd name="connsiteX1" fmla="*/ 69850 w 69850"/>
                <a:gd name="connsiteY1" fmla="*/ 12700 h 101600"/>
                <a:gd name="connsiteX2" fmla="*/ 22225 w 69850"/>
                <a:gd name="connsiteY2" fmla="*/ 0 h 101600"/>
                <a:gd name="connsiteX3" fmla="*/ 0 w 69850"/>
                <a:gd name="connsiteY3" fmla="*/ 73025 h 101600"/>
                <a:gd name="connsiteX4" fmla="*/ 44450 w 69850"/>
                <a:gd name="connsiteY4" fmla="*/ 101600 h 101600"/>
                <a:gd name="connsiteX0" fmla="*/ 51594 w 76994"/>
                <a:gd name="connsiteY0" fmla="*/ 101600 h 101600"/>
                <a:gd name="connsiteX1" fmla="*/ 76994 w 76994"/>
                <a:gd name="connsiteY1" fmla="*/ 12700 h 101600"/>
                <a:gd name="connsiteX2" fmla="*/ 29369 w 76994"/>
                <a:gd name="connsiteY2" fmla="*/ 0 h 101600"/>
                <a:gd name="connsiteX3" fmla="*/ 0 w 76994"/>
                <a:gd name="connsiteY3" fmla="*/ 92075 h 101600"/>
                <a:gd name="connsiteX4" fmla="*/ 51594 w 76994"/>
                <a:gd name="connsiteY4" fmla="*/ 101600 h 101600"/>
                <a:gd name="connsiteX0" fmla="*/ 51594 w 76994"/>
                <a:gd name="connsiteY0" fmla="*/ 101600 h 101600"/>
                <a:gd name="connsiteX1" fmla="*/ 76994 w 76994"/>
                <a:gd name="connsiteY1" fmla="*/ 12700 h 101600"/>
                <a:gd name="connsiteX2" fmla="*/ 29369 w 76994"/>
                <a:gd name="connsiteY2" fmla="*/ 0 h 101600"/>
                <a:gd name="connsiteX3" fmla="*/ 0 w 76994"/>
                <a:gd name="connsiteY3" fmla="*/ 89694 h 101600"/>
                <a:gd name="connsiteX4" fmla="*/ 51594 w 76994"/>
                <a:gd name="connsiteY4" fmla="*/ 101600 h 101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994" h="101600">
                  <a:moveTo>
                    <a:pt x="51594" y="101600"/>
                  </a:moveTo>
                  <a:lnTo>
                    <a:pt x="76994" y="12700"/>
                  </a:lnTo>
                  <a:lnTo>
                    <a:pt x="29369" y="0"/>
                  </a:lnTo>
                  <a:lnTo>
                    <a:pt x="0" y="89694"/>
                  </a:lnTo>
                  <a:lnTo>
                    <a:pt x="51594" y="101600"/>
                  </a:lnTo>
                  <a:close/>
                </a:path>
              </a:pathLst>
            </a:custGeom>
            <a:solidFill>
              <a:srgbClr val="E8E2BE"/>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57" name="Group 56"/>
            <p:cNvGrpSpPr/>
            <p:nvPr/>
          </p:nvGrpSpPr>
          <p:grpSpPr>
            <a:xfrm>
              <a:off x="1876425" y="2508250"/>
              <a:ext cx="1781175" cy="3286125"/>
              <a:chOff x="1876425" y="2508250"/>
              <a:chExt cx="1781175" cy="3286125"/>
            </a:xfrm>
          </p:grpSpPr>
          <p:sp>
            <p:nvSpPr>
              <p:cNvPr id="9" name="Freeform 8"/>
              <p:cNvSpPr/>
              <p:nvPr/>
            </p:nvSpPr>
            <p:spPr>
              <a:xfrm>
                <a:off x="2647950" y="2508250"/>
                <a:ext cx="69850" cy="238125"/>
              </a:xfrm>
              <a:custGeom>
                <a:avLst/>
                <a:gdLst>
                  <a:gd name="connsiteX0" fmla="*/ 0 w 69850"/>
                  <a:gd name="connsiteY0" fmla="*/ 0 h 238125"/>
                  <a:gd name="connsiteX1" fmla="*/ 57150 w 69850"/>
                  <a:gd name="connsiteY1" fmla="*/ 22225 h 238125"/>
                  <a:gd name="connsiteX2" fmla="*/ 31750 w 69850"/>
                  <a:gd name="connsiteY2" fmla="*/ 120650 h 238125"/>
                  <a:gd name="connsiteX3" fmla="*/ 69850 w 69850"/>
                  <a:gd name="connsiteY3" fmla="*/ 133350 h 238125"/>
                  <a:gd name="connsiteX4" fmla="*/ 44450 w 69850"/>
                  <a:gd name="connsiteY4" fmla="*/ 238125 h 2381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850" h="238125">
                    <a:moveTo>
                      <a:pt x="0" y="0"/>
                    </a:moveTo>
                    <a:lnTo>
                      <a:pt x="57150" y="22225"/>
                    </a:lnTo>
                    <a:lnTo>
                      <a:pt x="31750" y="120650"/>
                    </a:lnTo>
                    <a:lnTo>
                      <a:pt x="69850" y="133350"/>
                    </a:lnTo>
                    <a:lnTo>
                      <a:pt x="44450" y="238125"/>
                    </a:lnTo>
                  </a:path>
                </a:pathLst>
              </a:cu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Freeform 9"/>
              <p:cNvSpPr/>
              <p:nvPr/>
            </p:nvSpPr>
            <p:spPr>
              <a:xfrm>
                <a:off x="2711450" y="2914650"/>
                <a:ext cx="88900" cy="301625"/>
              </a:xfrm>
              <a:custGeom>
                <a:avLst/>
                <a:gdLst>
                  <a:gd name="connsiteX0" fmla="*/ 28575 w 88900"/>
                  <a:gd name="connsiteY0" fmla="*/ 0 h 301625"/>
                  <a:gd name="connsiteX1" fmla="*/ 0 w 88900"/>
                  <a:gd name="connsiteY1" fmla="*/ 88900 h 301625"/>
                  <a:gd name="connsiteX2" fmla="*/ 88900 w 88900"/>
                  <a:gd name="connsiteY2" fmla="*/ 120650 h 301625"/>
                  <a:gd name="connsiteX3" fmla="*/ 28575 w 88900"/>
                  <a:gd name="connsiteY3" fmla="*/ 301625 h 301625"/>
                </a:gdLst>
                <a:ahLst/>
                <a:cxnLst>
                  <a:cxn ang="0">
                    <a:pos x="connsiteX0" y="connsiteY0"/>
                  </a:cxn>
                  <a:cxn ang="0">
                    <a:pos x="connsiteX1" y="connsiteY1"/>
                  </a:cxn>
                  <a:cxn ang="0">
                    <a:pos x="connsiteX2" y="connsiteY2"/>
                  </a:cxn>
                  <a:cxn ang="0">
                    <a:pos x="connsiteX3" y="connsiteY3"/>
                  </a:cxn>
                </a:cxnLst>
                <a:rect l="l" t="t" r="r" b="b"/>
                <a:pathLst>
                  <a:path w="88900" h="301625">
                    <a:moveTo>
                      <a:pt x="28575" y="0"/>
                    </a:moveTo>
                    <a:lnTo>
                      <a:pt x="0" y="88900"/>
                    </a:lnTo>
                    <a:lnTo>
                      <a:pt x="88900" y="120650"/>
                    </a:lnTo>
                    <a:lnTo>
                      <a:pt x="28575" y="301625"/>
                    </a:lnTo>
                  </a:path>
                </a:pathLst>
              </a:cu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Freeform 10"/>
              <p:cNvSpPr/>
              <p:nvPr/>
            </p:nvSpPr>
            <p:spPr>
              <a:xfrm>
                <a:off x="2393950" y="3336925"/>
                <a:ext cx="304800" cy="155575"/>
              </a:xfrm>
              <a:custGeom>
                <a:avLst/>
                <a:gdLst>
                  <a:gd name="connsiteX0" fmla="*/ 304800 w 304800"/>
                  <a:gd name="connsiteY0" fmla="*/ 0 h 155575"/>
                  <a:gd name="connsiteX1" fmla="*/ 254000 w 304800"/>
                  <a:gd name="connsiteY1" fmla="*/ 155575 h 155575"/>
                  <a:gd name="connsiteX2" fmla="*/ 53975 w 304800"/>
                  <a:gd name="connsiteY2" fmla="*/ 95250 h 155575"/>
                  <a:gd name="connsiteX3" fmla="*/ 63500 w 304800"/>
                  <a:gd name="connsiteY3" fmla="*/ 60325 h 155575"/>
                  <a:gd name="connsiteX4" fmla="*/ 0 w 304800"/>
                  <a:gd name="connsiteY4" fmla="*/ 41275 h 155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800" h="155575">
                    <a:moveTo>
                      <a:pt x="304800" y="0"/>
                    </a:moveTo>
                    <a:lnTo>
                      <a:pt x="254000" y="155575"/>
                    </a:lnTo>
                    <a:lnTo>
                      <a:pt x="53975" y="95250"/>
                    </a:lnTo>
                    <a:lnTo>
                      <a:pt x="63500" y="60325"/>
                    </a:lnTo>
                    <a:lnTo>
                      <a:pt x="0" y="41275"/>
                    </a:lnTo>
                  </a:path>
                </a:pathLst>
              </a:cu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Freeform 11"/>
              <p:cNvSpPr/>
              <p:nvPr/>
            </p:nvSpPr>
            <p:spPr>
              <a:xfrm>
                <a:off x="1876425" y="3079750"/>
                <a:ext cx="60325" cy="155575"/>
              </a:xfrm>
              <a:custGeom>
                <a:avLst/>
                <a:gdLst>
                  <a:gd name="connsiteX0" fmla="*/ 60325 w 60325"/>
                  <a:gd name="connsiteY0" fmla="*/ 155575 h 155575"/>
                  <a:gd name="connsiteX1" fmla="*/ 0 w 60325"/>
                  <a:gd name="connsiteY1" fmla="*/ 139700 h 155575"/>
                  <a:gd name="connsiteX2" fmla="*/ 34925 w 60325"/>
                  <a:gd name="connsiteY2" fmla="*/ 0 h 155575"/>
                </a:gdLst>
                <a:ahLst/>
                <a:cxnLst>
                  <a:cxn ang="0">
                    <a:pos x="connsiteX0" y="connsiteY0"/>
                  </a:cxn>
                  <a:cxn ang="0">
                    <a:pos x="connsiteX1" y="connsiteY1"/>
                  </a:cxn>
                  <a:cxn ang="0">
                    <a:pos x="connsiteX2" y="connsiteY2"/>
                  </a:cxn>
                </a:cxnLst>
                <a:rect l="l" t="t" r="r" b="b"/>
                <a:pathLst>
                  <a:path w="60325" h="155575">
                    <a:moveTo>
                      <a:pt x="60325" y="155575"/>
                    </a:moveTo>
                    <a:lnTo>
                      <a:pt x="0" y="139700"/>
                    </a:lnTo>
                    <a:lnTo>
                      <a:pt x="34925" y="0"/>
                    </a:lnTo>
                  </a:path>
                </a:pathLst>
              </a:cu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4" name="Freeform 13"/>
              <p:cNvSpPr/>
              <p:nvPr/>
            </p:nvSpPr>
            <p:spPr>
              <a:xfrm>
                <a:off x="1990725" y="2555875"/>
                <a:ext cx="114300" cy="269875"/>
              </a:xfrm>
              <a:custGeom>
                <a:avLst/>
                <a:gdLst>
                  <a:gd name="connsiteX0" fmla="*/ 0 w 114300"/>
                  <a:gd name="connsiteY0" fmla="*/ 269875 h 269875"/>
                  <a:gd name="connsiteX1" fmla="*/ 19050 w 114300"/>
                  <a:gd name="connsiteY1" fmla="*/ 196850 h 269875"/>
                  <a:gd name="connsiteX2" fmla="*/ 57150 w 114300"/>
                  <a:gd name="connsiteY2" fmla="*/ 215900 h 269875"/>
                  <a:gd name="connsiteX3" fmla="*/ 114300 w 114300"/>
                  <a:gd name="connsiteY3" fmla="*/ 0 h 269875"/>
                </a:gdLst>
                <a:ahLst/>
                <a:cxnLst>
                  <a:cxn ang="0">
                    <a:pos x="connsiteX0" y="connsiteY0"/>
                  </a:cxn>
                  <a:cxn ang="0">
                    <a:pos x="connsiteX1" y="connsiteY1"/>
                  </a:cxn>
                  <a:cxn ang="0">
                    <a:pos x="connsiteX2" y="connsiteY2"/>
                  </a:cxn>
                  <a:cxn ang="0">
                    <a:pos x="connsiteX3" y="connsiteY3"/>
                  </a:cxn>
                </a:cxnLst>
                <a:rect l="l" t="t" r="r" b="b"/>
                <a:pathLst>
                  <a:path w="114300" h="269875">
                    <a:moveTo>
                      <a:pt x="0" y="269875"/>
                    </a:moveTo>
                    <a:lnTo>
                      <a:pt x="19050" y="196850"/>
                    </a:lnTo>
                    <a:lnTo>
                      <a:pt x="57150" y="215900"/>
                    </a:lnTo>
                    <a:lnTo>
                      <a:pt x="114300" y="0"/>
                    </a:lnTo>
                  </a:path>
                </a:pathLst>
              </a:cu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5" name="Freeform 14"/>
              <p:cNvSpPr/>
              <p:nvPr/>
            </p:nvSpPr>
            <p:spPr>
              <a:xfrm>
                <a:off x="2847975" y="3114675"/>
                <a:ext cx="247650" cy="107950"/>
              </a:xfrm>
              <a:custGeom>
                <a:avLst/>
                <a:gdLst>
                  <a:gd name="connsiteX0" fmla="*/ 0 w 247650"/>
                  <a:gd name="connsiteY0" fmla="*/ 101600 h 107950"/>
                  <a:gd name="connsiteX1" fmla="*/ 34925 w 247650"/>
                  <a:gd name="connsiteY1" fmla="*/ 0 h 107950"/>
                  <a:gd name="connsiteX2" fmla="*/ 76200 w 247650"/>
                  <a:gd name="connsiteY2" fmla="*/ 12700 h 107950"/>
                  <a:gd name="connsiteX3" fmla="*/ 60325 w 247650"/>
                  <a:gd name="connsiteY3" fmla="*/ 50800 h 107950"/>
                  <a:gd name="connsiteX4" fmla="*/ 247650 w 247650"/>
                  <a:gd name="connsiteY4" fmla="*/ 107950 h 107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50" h="107950">
                    <a:moveTo>
                      <a:pt x="0" y="101600"/>
                    </a:moveTo>
                    <a:lnTo>
                      <a:pt x="34925" y="0"/>
                    </a:lnTo>
                    <a:lnTo>
                      <a:pt x="76200" y="12700"/>
                    </a:lnTo>
                    <a:lnTo>
                      <a:pt x="60325" y="50800"/>
                    </a:lnTo>
                    <a:lnTo>
                      <a:pt x="247650" y="107950"/>
                    </a:lnTo>
                  </a:path>
                </a:pathLst>
              </a:cu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Freeform 15"/>
              <p:cNvSpPr/>
              <p:nvPr/>
            </p:nvSpPr>
            <p:spPr>
              <a:xfrm>
                <a:off x="3222625" y="3270250"/>
                <a:ext cx="187325" cy="66675"/>
              </a:xfrm>
              <a:custGeom>
                <a:avLst/>
                <a:gdLst>
                  <a:gd name="connsiteX0" fmla="*/ 0 w 187325"/>
                  <a:gd name="connsiteY0" fmla="*/ 0 h 66675"/>
                  <a:gd name="connsiteX1" fmla="*/ 187325 w 187325"/>
                  <a:gd name="connsiteY1" fmla="*/ 66675 h 66675"/>
                </a:gdLst>
                <a:ahLst/>
                <a:cxnLst>
                  <a:cxn ang="0">
                    <a:pos x="connsiteX0" y="connsiteY0"/>
                  </a:cxn>
                  <a:cxn ang="0">
                    <a:pos x="connsiteX1" y="connsiteY1"/>
                  </a:cxn>
                </a:cxnLst>
                <a:rect l="l" t="t" r="r" b="b"/>
                <a:pathLst>
                  <a:path w="187325" h="66675">
                    <a:moveTo>
                      <a:pt x="0" y="0"/>
                    </a:moveTo>
                    <a:lnTo>
                      <a:pt x="187325" y="66675"/>
                    </a:lnTo>
                  </a:path>
                </a:pathLst>
              </a:cu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7" name="Freeform 16"/>
              <p:cNvSpPr/>
              <p:nvPr/>
            </p:nvSpPr>
            <p:spPr>
              <a:xfrm>
                <a:off x="3486150" y="3387725"/>
                <a:ext cx="171450" cy="530225"/>
              </a:xfrm>
              <a:custGeom>
                <a:avLst/>
                <a:gdLst>
                  <a:gd name="connsiteX0" fmla="*/ 38100 w 171450"/>
                  <a:gd name="connsiteY0" fmla="*/ 0 h 530225"/>
                  <a:gd name="connsiteX1" fmla="*/ 165100 w 171450"/>
                  <a:gd name="connsiteY1" fmla="*/ 47625 h 530225"/>
                  <a:gd name="connsiteX2" fmla="*/ 142875 w 171450"/>
                  <a:gd name="connsiteY2" fmla="*/ 130175 h 530225"/>
                  <a:gd name="connsiteX3" fmla="*/ 171450 w 171450"/>
                  <a:gd name="connsiteY3" fmla="*/ 139700 h 530225"/>
                  <a:gd name="connsiteX4" fmla="*/ 66675 w 171450"/>
                  <a:gd name="connsiteY4" fmla="*/ 419100 h 530225"/>
                  <a:gd name="connsiteX5" fmla="*/ 41275 w 171450"/>
                  <a:gd name="connsiteY5" fmla="*/ 409575 h 530225"/>
                  <a:gd name="connsiteX6" fmla="*/ 0 w 171450"/>
                  <a:gd name="connsiteY6" fmla="*/ 530225 h 530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1450" h="530225">
                    <a:moveTo>
                      <a:pt x="38100" y="0"/>
                    </a:moveTo>
                    <a:lnTo>
                      <a:pt x="165100" y="47625"/>
                    </a:lnTo>
                    <a:lnTo>
                      <a:pt x="142875" y="130175"/>
                    </a:lnTo>
                    <a:lnTo>
                      <a:pt x="171450" y="139700"/>
                    </a:lnTo>
                    <a:lnTo>
                      <a:pt x="66675" y="419100"/>
                    </a:lnTo>
                    <a:lnTo>
                      <a:pt x="41275" y="409575"/>
                    </a:lnTo>
                    <a:lnTo>
                      <a:pt x="0" y="530225"/>
                    </a:lnTo>
                  </a:path>
                </a:pathLst>
              </a:cu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 name="Freeform 17"/>
              <p:cNvSpPr/>
              <p:nvPr/>
            </p:nvSpPr>
            <p:spPr>
              <a:xfrm>
                <a:off x="3438525" y="3962400"/>
                <a:ext cx="44450" cy="295275"/>
              </a:xfrm>
              <a:custGeom>
                <a:avLst/>
                <a:gdLst>
                  <a:gd name="connsiteX0" fmla="*/ 44450 w 44450"/>
                  <a:gd name="connsiteY0" fmla="*/ 0 h 295275"/>
                  <a:gd name="connsiteX1" fmla="*/ 9525 w 44450"/>
                  <a:gd name="connsiteY1" fmla="*/ 139700 h 295275"/>
                  <a:gd name="connsiteX2" fmla="*/ 34925 w 44450"/>
                  <a:gd name="connsiteY2" fmla="*/ 158750 h 295275"/>
                  <a:gd name="connsiteX3" fmla="*/ 0 w 44450"/>
                  <a:gd name="connsiteY3" fmla="*/ 295275 h 295275"/>
                </a:gdLst>
                <a:ahLst/>
                <a:cxnLst>
                  <a:cxn ang="0">
                    <a:pos x="connsiteX0" y="connsiteY0"/>
                  </a:cxn>
                  <a:cxn ang="0">
                    <a:pos x="connsiteX1" y="connsiteY1"/>
                  </a:cxn>
                  <a:cxn ang="0">
                    <a:pos x="connsiteX2" y="connsiteY2"/>
                  </a:cxn>
                  <a:cxn ang="0">
                    <a:pos x="connsiteX3" y="connsiteY3"/>
                  </a:cxn>
                </a:cxnLst>
                <a:rect l="l" t="t" r="r" b="b"/>
                <a:pathLst>
                  <a:path w="44450" h="295275">
                    <a:moveTo>
                      <a:pt x="44450" y="0"/>
                    </a:moveTo>
                    <a:lnTo>
                      <a:pt x="9525" y="139700"/>
                    </a:lnTo>
                    <a:lnTo>
                      <a:pt x="34925" y="158750"/>
                    </a:lnTo>
                    <a:lnTo>
                      <a:pt x="0" y="295275"/>
                    </a:lnTo>
                  </a:path>
                </a:pathLst>
              </a:cu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0" name="Freeform 19"/>
              <p:cNvSpPr/>
              <p:nvPr/>
            </p:nvSpPr>
            <p:spPr>
              <a:xfrm>
                <a:off x="3101975" y="4448175"/>
                <a:ext cx="260350" cy="415925"/>
              </a:xfrm>
              <a:custGeom>
                <a:avLst/>
                <a:gdLst>
                  <a:gd name="connsiteX0" fmla="*/ 260350 w 260350"/>
                  <a:gd name="connsiteY0" fmla="*/ 0 h 415925"/>
                  <a:gd name="connsiteX1" fmla="*/ 238125 w 260350"/>
                  <a:gd name="connsiteY1" fmla="*/ 69850 h 415925"/>
                  <a:gd name="connsiteX2" fmla="*/ 155575 w 260350"/>
                  <a:gd name="connsiteY2" fmla="*/ 57150 h 415925"/>
                  <a:gd name="connsiteX3" fmla="*/ 60325 w 260350"/>
                  <a:gd name="connsiteY3" fmla="*/ 339725 h 415925"/>
                  <a:gd name="connsiteX4" fmla="*/ 28575 w 260350"/>
                  <a:gd name="connsiteY4" fmla="*/ 327025 h 415925"/>
                  <a:gd name="connsiteX5" fmla="*/ 0 w 260350"/>
                  <a:gd name="connsiteY5" fmla="*/ 415925 h 415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0350" h="415925">
                    <a:moveTo>
                      <a:pt x="260350" y="0"/>
                    </a:moveTo>
                    <a:lnTo>
                      <a:pt x="238125" y="69850"/>
                    </a:lnTo>
                    <a:lnTo>
                      <a:pt x="155575" y="57150"/>
                    </a:lnTo>
                    <a:lnTo>
                      <a:pt x="60325" y="339725"/>
                    </a:lnTo>
                    <a:lnTo>
                      <a:pt x="28575" y="327025"/>
                    </a:lnTo>
                    <a:lnTo>
                      <a:pt x="0" y="415925"/>
                    </a:lnTo>
                  </a:path>
                </a:pathLst>
              </a:cu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1" name="Freeform 20"/>
              <p:cNvSpPr/>
              <p:nvPr/>
            </p:nvSpPr>
            <p:spPr>
              <a:xfrm>
                <a:off x="2625725" y="5083175"/>
                <a:ext cx="473075" cy="711200"/>
              </a:xfrm>
              <a:custGeom>
                <a:avLst/>
                <a:gdLst>
                  <a:gd name="connsiteX0" fmla="*/ 438150 w 473075"/>
                  <a:gd name="connsiteY0" fmla="*/ 66675 h 711200"/>
                  <a:gd name="connsiteX1" fmla="*/ 409575 w 473075"/>
                  <a:gd name="connsiteY1" fmla="*/ 174625 h 711200"/>
                  <a:gd name="connsiteX2" fmla="*/ 473075 w 473075"/>
                  <a:gd name="connsiteY2" fmla="*/ 234950 h 711200"/>
                  <a:gd name="connsiteX3" fmla="*/ 333375 w 473075"/>
                  <a:gd name="connsiteY3" fmla="*/ 711200 h 711200"/>
                  <a:gd name="connsiteX4" fmla="*/ 146050 w 473075"/>
                  <a:gd name="connsiteY4" fmla="*/ 654050 h 711200"/>
                  <a:gd name="connsiteX5" fmla="*/ 168275 w 473075"/>
                  <a:gd name="connsiteY5" fmla="*/ 568325 h 711200"/>
                  <a:gd name="connsiteX6" fmla="*/ 120650 w 473075"/>
                  <a:gd name="connsiteY6" fmla="*/ 549275 h 711200"/>
                  <a:gd name="connsiteX7" fmla="*/ 139700 w 473075"/>
                  <a:gd name="connsiteY7" fmla="*/ 488950 h 711200"/>
                  <a:gd name="connsiteX8" fmla="*/ 107950 w 473075"/>
                  <a:gd name="connsiteY8" fmla="*/ 454025 h 711200"/>
                  <a:gd name="connsiteX9" fmla="*/ 127000 w 473075"/>
                  <a:gd name="connsiteY9" fmla="*/ 371475 h 711200"/>
                  <a:gd name="connsiteX10" fmla="*/ 95250 w 473075"/>
                  <a:gd name="connsiteY10" fmla="*/ 342900 h 711200"/>
                  <a:gd name="connsiteX11" fmla="*/ 104775 w 473075"/>
                  <a:gd name="connsiteY11" fmla="*/ 285750 h 711200"/>
                  <a:gd name="connsiteX12" fmla="*/ 66675 w 473075"/>
                  <a:gd name="connsiteY12" fmla="*/ 263525 h 711200"/>
                  <a:gd name="connsiteX13" fmla="*/ 82550 w 473075"/>
                  <a:gd name="connsiteY13" fmla="*/ 196850 h 711200"/>
                  <a:gd name="connsiteX14" fmla="*/ 53975 w 473075"/>
                  <a:gd name="connsiteY14" fmla="*/ 168275 h 711200"/>
                  <a:gd name="connsiteX15" fmla="*/ 85725 w 473075"/>
                  <a:gd name="connsiteY15" fmla="*/ 25400 h 711200"/>
                  <a:gd name="connsiteX16" fmla="*/ 0 w 473075"/>
                  <a:gd name="connsiteY16" fmla="*/ 0 h 711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73075" h="711200">
                    <a:moveTo>
                      <a:pt x="438150" y="66675"/>
                    </a:moveTo>
                    <a:lnTo>
                      <a:pt x="409575" y="174625"/>
                    </a:lnTo>
                    <a:lnTo>
                      <a:pt x="473075" y="234950"/>
                    </a:lnTo>
                    <a:lnTo>
                      <a:pt x="333375" y="711200"/>
                    </a:lnTo>
                    <a:lnTo>
                      <a:pt x="146050" y="654050"/>
                    </a:lnTo>
                    <a:lnTo>
                      <a:pt x="168275" y="568325"/>
                    </a:lnTo>
                    <a:lnTo>
                      <a:pt x="120650" y="549275"/>
                    </a:lnTo>
                    <a:lnTo>
                      <a:pt x="139700" y="488950"/>
                    </a:lnTo>
                    <a:lnTo>
                      <a:pt x="107950" y="454025"/>
                    </a:lnTo>
                    <a:lnTo>
                      <a:pt x="127000" y="371475"/>
                    </a:lnTo>
                    <a:lnTo>
                      <a:pt x="95250" y="342900"/>
                    </a:lnTo>
                    <a:lnTo>
                      <a:pt x="104775" y="285750"/>
                    </a:lnTo>
                    <a:lnTo>
                      <a:pt x="66675" y="263525"/>
                    </a:lnTo>
                    <a:lnTo>
                      <a:pt x="82550" y="196850"/>
                    </a:lnTo>
                    <a:lnTo>
                      <a:pt x="53975" y="168275"/>
                    </a:lnTo>
                    <a:lnTo>
                      <a:pt x="85725" y="25400"/>
                    </a:lnTo>
                    <a:lnTo>
                      <a:pt x="0" y="0"/>
                    </a:lnTo>
                  </a:path>
                </a:pathLst>
              </a:cu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2" name="Freeform 21"/>
              <p:cNvSpPr/>
              <p:nvPr/>
            </p:nvSpPr>
            <p:spPr>
              <a:xfrm>
                <a:off x="2032000" y="4610100"/>
                <a:ext cx="476250" cy="422275"/>
              </a:xfrm>
              <a:custGeom>
                <a:avLst/>
                <a:gdLst>
                  <a:gd name="connsiteX0" fmla="*/ 476250 w 476250"/>
                  <a:gd name="connsiteY0" fmla="*/ 422275 h 422275"/>
                  <a:gd name="connsiteX1" fmla="*/ 377825 w 476250"/>
                  <a:gd name="connsiteY1" fmla="*/ 396875 h 422275"/>
                  <a:gd name="connsiteX2" fmla="*/ 390525 w 476250"/>
                  <a:gd name="connsiteY2" fmla="*/ 342900 h 422275"/>
                  <a:gd name="connsiteX3" fmla="*/ 307975 w 476250"/>
                  <a:gd name="connsiteY3" fmla="*/ 298450 h 422275"/>
                  <a:gd name="connsiteX4" fmla="*/ 295275 w 476250"/>
                  <a:gd name="connsiteY4" fmla="*/ 254000 h 422275"/>
                  <a:gd name="connsiteX5" fmla="*/ 222250 w 476250"/>
                  <a:gd name="connsiteY5" fmla="*/ 215900 h 422275"/>
                  <a:gd name="connsiteX6" fmla="*/ 219075 w 476250"/>
                  <a:gd name="connsiteY6" fmla="*/ 177800 h 422275"/>
                  <a:gd name="connsiteX7" fmla="*/ 123825 w 476250"/>
                  <a:gd name="connsiteY7" fmla="*/ 136525 h 422275"/>
                  <a:gd name="connsiteX8" fmla="*/ 139700 w 476250"/>
                  <a:gd name="connsiteY8" fmla="*/ 47625 h 422275"/>
                  <a:gd name="connsiteX9" fmla="*/ 0 w 476250"/>
                  <a:gd name="connsiteY9" fmla="*/ 0 h 422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6250" h="422275">
                    <a:moveTo>
                      <a:pt x="476250" y="422275"/>
                    </a:moveTo>
                    <a:lnTo>
                      <a:pt x="377825" y="396875"/>
                    </a:lnTo>
                    <a:lnTo>
                      <a:pt x="390525" y="342900"/>
                    </a:lnTo>
                    <a:lnTo>
                      <a:pt x="307975" y="298450"/>
                    </a:lnTo>
                    <a:lnTo>
                      <a:pt x="295275" y="254000"/>
                    </a:lnTo>
                    <a:lnTo>
                      <a:pt x="222250" y="215900"/>
                    </a:lnTo>
                    <a:lnTo>
                      <a:pt x="219075" y="177800"/>
                    </a:lnTo>
                    <a:lnTo>
                      <a:pt x="123825" y="136525"/>
                    </a:lnTo>
                    <a:lnTo>
                      <a:pt x="139700" y="47625"/>
                    </a:lnTo>
                    <a:lnTo>
                      <a:pt x="0" y="0"/>
                    </a:lnTo>
                  </a:path>
                </a:pathLst>
              </a:cu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23" name="Freeform 22"/>
            <p:cNvSpPr/>
            <p:nvPr/>
          </p:nvSpPr>
          <p:spPr>
            <a:xfrm>
              <a:off x="904875" y="2479676"/>
              <a:ext cx="257175" cy="300038"/>
            </a:xfrm>
            <a:custGeom>
              <a:avLst/>
              <a:gdLst>
                <a:gd name="connsiteX0" fmla="*/ 101600 w 257175"/>
                <a:gd name="connsiteY0" fmla="*/ 241300 h 282575"/>
                <a:gd name="connsiteX1" fmla="*/ 222250 w 257175"/>
                <a:gd name="connsiteY1" fmla="*/ 282575 h 282575"/>
                <a:gd name="connsiteX2" fmla="*/ 257175 w 257175"/>
                <a:gd name="connsiteY2" fmla="*/ 168275 h 282575"/>
                <a:gd name="connsiteX3" fmla="*/ 149225 w 257175"/>
                <a:gd name="connsiteY3" fmla="*/ 139700 h 282575"/>
                <a:gd name="connsiteX4" fmla="*/ 180975 w 257175"/>
                <a:gd name="connsiteY4" fmla="*/ 44450 h 282575"/>
                <a:gd name="connsiteX5" fmla="*/ 22225 w 257175"/>
                <a:gd name="connsiteY5" fmla="*/ 0 h 282575"/>
                <a:gd name="connsiteX6" fmla="*/ 0 w 257175"/>
                <a:gd name="connsiteY6" fmla="*/ 73025 h 282575"/>
                <a:gd name="connsiteX7" fmla="*/ 120650 w 257175"/>
                <a:gd name="connsiteY7" fmla="*/ 123825 h 282575"/>
                <a:gd name="connsiteX8" fmla="*/ 101600 w 257175"/>
                <a:gd name="connsiteY8" fmla="*/ 241300 h 282575"/>
                <a:gd name="connsiteX0" fmla="*/ 79375 w 257175"/>
                <a:gd name="connsiteY0" fmla="*/ 241300 h 282575"/>
                <a:gd name="connsiteX1" fmla="*/ 222250 w 257175"/>
                <a:gd name="connsiteY1" fmla="*/ 282575 h 282575"/>
                <a:gd name="connsiteX2" fmla="*/ 257175 w 257175"/>
                <a:gd name="connsiteY2" fmla="*/ 168275 h 282575"/>
                <a:gd name="connsiteX3" fmla="*/ 149225 w 257175"/>
                <a:gd name="connsiteY3" fmla="*/ 139700 h 282575"/>
                <a:gd name="connsiteX4" fmla="*/ 180975 w 257175"/>
                <a:gd name="connsiteY4" fmla="*/ 44450 h 282575"/>
                <a:gd name="connsiteX5" fmla="*/ 22225 w 257175"/>
                <a:gd name="connsiteY5" fmla="*/ 0 h 282575"/>
                <a:gd name="connsiteX6" fmla="*/ 0 w 257175"/>
                <a:gd name="connsiteY6" fmla="*/ 73025 h 282575"/>
                <a:gd name="connsiteX7" fmla="*/ 120650 w 257175"/>
                <a:gd name="connsiteY7" fmla="*/ 123825 h 282575"/>
                <a:gd name="connsiteX8" fmla="*/ 79375 w 257175"/>
                <a:gd name="connsiteY8" fmla="*/ 241300 h 282575"/>
                <a:gd name="connsiteX0" fmla="*/ 79375 w 257175"/>
                <a:gd name="connsiteY0" fmla="*/ 254000 h 295275"/>
                <a:gd name="connsiteX1" fmla="*/ 222250 w 257175"/>
                <a:gd name="connsiteY1" fmla="*/ 295275 h 295275"/>
                <a:gd name="connsiteX2" fmla="*/ 257175 w 257175"/>
                <a:gd name="connsiteY2" fmla="*/ 180975 h 295275"/>
                <a:gd name="connsiteX3" fmla="*/ 149225 w 257175"/>
                <a:gd name="connsiteY3" fmla="*/ 152400 h 295275"/>
                <a:gd name="connsiteX4" fmla="*/ 180975 w 257175"/>
                <a:gd name="connsiteY4" fmla="*/ 57150 h 295275"/>
                <a:gd name="connsiteX5" fmla="*/ 25400 w 257175"/>
                <a:gd name="connsiteY5" fmla="*/ 0 h 295275"/>
                <a:gd name="connsiteX6" fmla="*/ 0 w 257175"/>
                <a:gd name="connsiteY6" fmla="*/ 85725 h 295275"/>
                <a:gd name="connsiteX7" fmla="*/ 120650 w 257175"/>
                <a:gd name="connsiteY7" fmla="*/ 136525 h 295275"/>
                <a:gd name="connsiteX8" fmla="*/ 79375 w 257175"/>
                <a:gd name="connsiteY8" fmla="*/ 254000 h 295275"/>
                <a:gd name="connsiteX0" fmla="*/ 79375 w 257175"/>
                <a:gd name="connsiteY0" fmla="*/ 254000 h 295275"/>
                <a:gd name="connsiteX1" fmla="*/ 222250 w 257175"/>
                <a:gd name="connsiteY1" fmla="*/ 295275 h 295275"/>
                <a:gd name="connsiteX2" fmla="*/ 257175 w 257175"/>
                <a:gd name="connsiteY2" fmla="*/ 180975 h 295275"/>
                <a:gd name="connsiteX3" fmla="*/ 156369 w 257175"/>
                <a:gd name="connsiteY3" fmla="*/ 147638 h 295275"/>
                <a:gd name="connsiteX4" fmla="*/ 180975 w 257175"/>
                <a:gd name="connsiteY4" fmla="*/ 57150 h 295275"/>
                <a:gd name="connsiteX5" fmla="*/ 25400 w 257175"/>
                <a:gd name="connsiteY5" fmla="*/ 0 h 295275"/>
                <a:gd name="connsiteX6" fmla="*/ 0 w 257175"/>
                <a:gd name="connsiteY6" fmla="*/ 85725 h 295275"/>
                <a:gd name="connsiteX7" fmla="*/ 120650 w 257175"/>
                <a:gd name="connsiteY7" fmla="*/ 136525 h 295275"/>
                <a:gd name="connsiteX8" fmla="*/ 79375 w 257175"/>
                <a:gd name="connsiteY8" fmla="*/ 254000 h 295275"/>
                <a:gd name="connsiteX0" fmla="*/ 79375 w 257175"/>
                <a:gd name="connsiteY0" fmla="*/ 254000 h 300038"/>
                <a:gd name="connsiteX1" fmla="*/ 215106 w 257175"/>
                <a:gd name="connsiteY1" fmla="*/ 300038 h 300038"/>
                <a:gd name="connsiteX2" fmla="*/ 257175 w 257175"/>
                <a:gd name="connsiteY2" fmla="*/ 180975 h 300038"/>
                <a:gd name="connsiteX3" fmla="*/ 156369 w 257175"/>
                <a:gd name="connsiteY3" fmla="*/ 147638 h 300038"/>
                <a:gd name="connsiteX4" fmla="*/ 180975 w 257175"/>
                <a:gd name="connsiteY4" fmla="*/ 57150 h 300038"/>
                <a:gd name="connsiteX5" fmla="*/ 25400 w 257175"/>
                <a:gd name="connsiteY5" fmla="*/ 0 h 300038"/>
                <a:gd name="connsiteX6" fmla="*/ 0 w 257175"/>
                <a:gd name="connsiteY6" fmla="*/ 85725 h 300038"/>
                <a:gd name="connsiteX7" fmla="*/ 120650 w 257175"/>
                <a:gd name="connsiteY7" fmla="*/ 136525 h 300038"/>
                <a:gd name="connsiteX8" fmla="*/ 79375 w 257175"/>
                <a:gd name="connsiteY8" fmla="*/ 254000 h 300038"/>
                <a:gd name="connsiteX0" fmla="*/ 79375 w 257175"/>
                <a:gd name="connsiteY0" fmla="*/ 254000 h 300038"/>
                <a:gd name="connsiteX1" fmla="*/ 215106 w 257175"/>
                <a:gd name="connsiteY1" fmla="*/ 300038 h 300038"/>
                <a:gd name="connsiteX2" fmla="*/ 257175 w 257175"/>
                <a:gd name="connsiteY2" fmla="*/ 180975 h 300038"/>
                <a:gd name="connsiteX3" fmla="*/ 156369 w 257175"/>
                <a:gd name="connsiteY3" fmla="*/ 147638 h 300038"/>
                <a:gd name="connsiteX4" fmla="*/ 180975 w 257175"/>
                <a:gd name="connsiteY4" fmla="*/ 57150 h 300038"/>
                <a:gd name="connsiteX5" fmla="*/ 37306 w 257175"/>
                <a:gd name="connsiteY5" fmla="*/ 0 h 300038"/>
                <a:gd name="connsiteX6" fmla="*/ 0 w 257175"/>
                <a:gd name="connsiteY6" fmla="*/ 85725 h 300038"/>
                <a:gd name="connsiteX7" fmla="*/ 120650 w 257175"/>
                <a:gd name="connsiteY7" fmla="*/ 136525 h 300038"/>
                <a:gd name="connsiteX8" fmla="*/ 79375 w 257175"/>
                <a:gd name="connsiteY8" fmla="*/ 254000 h 300038"/>
                <a:gd name="connsiteX0" fmla="*/ 79375 w 257175"/>
                <a:gd name="connsiteY0" fmla="*/ 254000 h 300038"/>
                <a:gd name="connsiteX1" fmla="*/ 215106 w 257175"/>
                <a:gd name="connsiteY1" fmla="*/ 300038 h 300038"/>
                <a:gd name="connsiteX2" fmla="*/ 257175 w 257175"/>
                <a:gd name="connsiteY2" fmla="*/ 180975 h 300038"/>
                <a:gd name="connsiteX3" fmla="*/ 146844 w 257175"/>
                <a:gd name="connsiteY3" fmla="*/ 140494 h 300038"/>
                <a:gd name="connsiteX4" fmla="*/ 180975 w 257175"/>
                <a:gd name="connsiteY4" fmla="*/ 57150 h 300038"/>
                <a:gd name="connsiteX5" fmla="*/ 37306 w 257175"/>
                <a:gd name="connsiteY5" fmla="*/ 0 h 300038"/>
                <a:gd name="connsiteX6" fmla="*/ 0 w 257175"/>
                <a:gd name="connsiteY6" fmla="*/ 85725 h 300038"/>
                <a:gd name="connsiteX7" fmla="*/ 120650 w 257175"/>
                <a:gd name="connsiteY7" fmla="*/ 136525 h 300038"/>
                <a:gd name="connsiteX8" fmla="*/ 79375 w 257175"/>
                <a:gd name="connsiteY8" fmla="*/ 254000 h 300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7175" h="300038">
                  <a:moveTo>
                    <a:pt x="79375" y="254000"/>
                  </a:moveTo>
                  <a:lnTo>
                    <a:pt x="215106" y="300038"/>
                  </a:lnTo>
                  <a:lnTo>
                    <a:pt x="257175" y="180975"/>
                  </a:lnTo>
                  <a:lnTo>
                    <a:pt x="146844" y="140494"/>
                  </a:lnTo>
                  <a:lnTo>
                    <a:pt x="180975" y="57150"/>
                  </a:lnTo>
                  <a:lnTo>
                    <a:pt x="37306" y="0"/>
                  </a:lnTo>
                  <a:lnTo>
                    <a:pt x="0" y="85725"/>
                  </a:lnTo>
                  <a:lnTo>
                    <a:pt x="120650" y="136525"/>
                  </a:lnTo>
                  <a:lnTo>
                    <a:pt x="79375" y="254000"/>
                  </a:lnTo>
                  <a:close/>
                </a:path>
              </a:pathLst>
            </a:custGeom>
            <a:solidFill>
              <a:srgbClr val="E8E2BE"/>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55" name="Group 54"/>
            <p:cNvGrpSpPr/>
            <p:nvPr/>
          </p:nvGrpSpPr>
          <p:grpSpPr>
            <a:xfrm>
              <a:off x="8337106" y="4953000"/>
              <a:ext cx="273494" cy="609602"/>
              <a:chOff x="641859" y="4181475"/>
              <a:chExt cx="273494" cy="609602"/>
            </a:xfrm>
          </p:grpSpPr>
          <p:sp>
            <p:nvSpPr>
              <p:cNvPr id="30" name="Oval 29"/>
              <p:cNvSpPr/>
              <p:nvPr/>
            </p:nvSpPr>
            <p:spPr>
              <a:xfrm>
                <a:off x="685800" y="4572000"/>
                <a:ext cx="182880" cy="182880"/>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32" name="Straight Arrow Connector 31"/>
              <p:cNvCxnSpPr/>
              <p:nvPr/>
            </p:nvCxnSpPr>
            <p:spPr>
              <a:xfrm flipH="1" flipV="1">
                <a:off x="776287" y="4181475"/>
                <a:ext cx="954" cy="609602"/>
              </a:xfrm>
              <a:prstGeom prst="straightConnector1">
                <a:avLst/>
              </a:prstGeom>
              <a:ln w="19050">
                <a:solidFill>
                  <a:schemeClr val="bg1"/>
                </a:solidFill>
                <a:tailEnd type="stealth"/>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641859" y="4663440"/>
                <a:ext cx="273494"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38" name="Freeform 37"/>
            <p:cNvSpPr/>
            <p:nvPr/>
          </p:nvSpPr>
          <p:spPr>
            <a:xfrm>
              <a:off x="2916424" y="655768"/>
              <a:ext cx="4891054" cy="5746071"/>
            </a:xfrm>
            <a:custGeom>
              <a:avLst/>
              <a:gdLst>
                <a:gd name="connsiteX0" fmla="*/ 0 w 4305300"/>
                <a:gd name="connsiteY0" fmla="*/ 685800 h 5054600"/>
                <a:gd name="connsiteX1" fmla="*/ 177800 w 4305300"/>
                <a:gd name="connsiteY1" fmla="*/ 1320800 h 5054600"/>
                <a:gd name="connsiteX2" fmla="*/ 901700 w 4305300"/>
                <a:gd name="connsiteY2" fmla="*/ 1739900 h 5054600"/>
                <a:gd name="connsiteX3" fmla="*/ 1117600 w 4305300"/>
                <a:gd name="connsiteY3" fmla="*/ 2387600 h 5054600"/>
                <a:gd name="connsiteX4" fmla="*/ 609600 w 4305300"/>
                <a:gd name="connsiteY4" fmla="*/ 3797300 h 5054600"/>
                <a:gd name="connsiteX5" fmla="*/ 431800 w 4305300"/>
                <a:gd name="connsiteY5" fmla="*/ 4737100 h 5054600"/>
                <a:gd name="connsiteX6" fmla="*/ 1003300 w 4305300"/>
                <a:gd name="connsiteY6" fmla="*/ 5054600 h 5054600"/>
                <a:gd name="connsiteX7" fmla="*/ 2501900 w 4305300"/>
                <a:gd name="connsiteY7" fmla="*/ 4876800 h 5054600"/>
                <a:gd name="connsiteX8" fmla="*/ 4000500 w 4305300"/>
                <a:gd name="connsiteY8" fmla="*/ 4343400 h 5054600"/>
                <a:gd name="connsiteX9" fmla="*/ 4305300 w 4305300"/>
                <a:gd name="connsiteY9" fmla="*/ 3924300 h 5054600"/>
                <a:gd name="connsiteX10" fmla="*/ 4064000 w 4305300"/>
                <a:gd name="connsiteY10" fmla="*/ 1968500 h 5054600"/>
                <a:gd name="connsiteX11" fmla="*/ 3530600 w 4305300"/>
                <a:gd name="connsiteY11" fmla="*/ 431800 h 5054600"/>
                <a:gd name="connsiteX12" fmla="*/ 2857500 w 4305300"/>
                <a:gd name="connsiteY12" fmla="*/ 0 h 5054600"/>
                <a:gd name="connsiteX13" fmla="*/ 673100 w 4305300"/>
                <a:gd name="connsiteY13" fmla="*/ 76200 h 5054600"/>
                <a:gd name="connsiteX14" fmla="*/ 0 w 4305300"/>
                <a:gd name="connsiteY14" fmla="*/ 685800 h 5054600"/>
                <a:gd name="connsiteX0" fmla="*/ 0 w 4305300"/>
                <a:gd name="connsiteY0" fmla="*/ 1320800 h 5689600"/>
                <a:gd name="connsiteX1" fmla="*/ 177800 w 4305300"/>
                <a:gd name="connsiteY1" fmla="*/ 1955800 h 5689600"/>
                <a:gd name="connsiteX2" fmla="*/ 901700 w 4305300"/>
                <a:gd name="connsiteY2" fmla="*/ 2374900 h 5689600"/>
                <a:gd name="connsiteX3" fmla="*/ 1117600 w 4305300"/>
                <a:gd name="connsiteY3" fmla="*/ 3022600 h 5689600"/>
                <a:gd name="connsiteX4" fmla="*/ 609600 w 4305300"/>
                <a:gd name="connsiteY4" fmla="*/ 4432300 h 5689600"/>
                <a:gd name="connsiteX5" fmla="*/ 431800 w 4305300"/>
                <a:gd name="connsiteY5" fmla="*/ 5372100 h 5689600"/>
                <a:gd name="connsiteX6" fmla="*/ 1003300 w 4305300"/>
                <a:gd name="connsiteY6" fmla="*/ 5689600 h 5689600"/>
                <a:gd name="connsiteX7" fmla="*/ 2501900 w 4305300"/>
                <a:gd name="connsiteY7" fmla="*/ 5511800 h 5689600"/>
                <a:gd name="connsiteX8" fmla="*/ 4000500 w 4305300"/>
                <a:gd name="connsiteY8" fmla="*/ 4978400 h 5689600"/>
                <a:gd name="connsiteX9" fmla="*/ 4305300 w 4305300"/>
                <a:gd name="connsiteY9" fmla="*/ 4559300 h 5689600"/>
                <a:gd name="connsiteX10" fmla="*/ 4064000 w 4305300"/>
                <a:gd name="connsiteY10" fmla="*/ 2603500 h 5689600"/>
                <a:gd name="connsiteX11" fmla="*/ 3530600 w 4305300"/>
                <a:gd name="connsiteY11" fmla="*/ 1066800 h 5689600"/>
                <a:gd name="connsiteX12" fmla="*/ 2451100 w 4305300"/>
                <a:gd name="connsiteY12" fmla="*/ 0 h 5689600"/>
                <a:gd name="connsiteX13" fmla="*/ 673100 w 4305300"/>
                <a:gd name="connsiteY13" fmla="*/ 711200 h 5689600"/>
                <a:gd name="connsiteX14" fmla="*/ 0 w 4305300"/>
                <a:gd name="connsiteY14" fmla="*/ 1320800 h 5689600"/>
                <a:gd name="connsiteX0" fmla="*/ 0 w 4305300"/>
                <a:gd name="connsiteY0" fmla="*/ 1320800 h 5689600"/>
                <a:gd name="connsiteX1" fmla="*/ 177800 w 4305300"/>
                <a:gd name="connsiteY1" fmla="*/ 1955800 h 5689600"/>
                <a:gd name="connsiteX2" fmla="*/ 901700 w 4305300"/>
                <a:gd name="connsiteY2" fmla="*/ 2374900 h 5689600"/>
                <a:gd name="connsiteX3" fmla="*/ 1117600 w 4305300"/>
                <a:gd name="connsiteY3" fmla="*/ 3022600 h 5689600"/>
                <a:gd name="connsiteX4" fmla="*/ 609600 w 4305300"/>
                <a:gd name="connsiteY4" fmla="*/ 4432300 h 5689600"/>
                <a:gd name="connsiteX5" fmla="*/ 431800 w 4305300"/>
                <a:gd name="connsiteY5" fmla="*/ 5372100 h 5689600"/>
                <a:gd name="connsiteX6" fmla="*/ 1003300 w 4305300"/>
                <a:gd name="connsiteY6" fmla="*/ 5689600 h 5689600"/>
                <a:gd name="connsiteX7" fmla="*/ 2501900 w 4305300"/>
                <a:gd name="connsiteY7" fmla="*/ 5511800 h 5689600"/>
                <a:gd name="connsiteX8" fmla="*/ 4000500 w 4305300"/>
                <a:gd name="connsiteY8" fmla="*/ 4978400 h 5689600"/>
                <a:gd name="connsiteX9" fmla="*/ 4305300 w 4305300"/>
                <a:gd name="connsiteY9" fmla="*/ 4559300 h 5689600"/>
                <a:gd name="connsiteX10" fmla="*/ 4064000 w 4305300"/>
                <a:gd name="connsiteY10" fmla="*/ 2603500 h 5689600"/>
                <a:gd name="connsiteX11" fmla="*/ 3530600 w 4305300"/>
                <a:gd name="connsiteY11" fmla="*/ 1066800 h 5689600"/>
                <a:gd name="connsiteX12" fmla="*/ 2451100 w 4305300"/>
                <a:gd name="connsiteY12" fmla="*/ 0 h 5689600"/>
                <a:gd name="connsiteX13" fmla="*/ 673100 w 4305300"/>
                <a:gd name="connsiteY13" fmla="*/ 711200 h 5689600"/>
                <a:gd name="connsiteX14" fmla="*/ 0 w 4305300"/>
                <a:gd name="connsiteY14" fmla="*/ 1320800 h 5689600"/>
                <a:gd name="connsiteX0" fmla="*/ 0 w 4305300"/>
                <a:gd name="connsiteY0" fmla="*/ 1324531 h 5693331"/>
                <a:gd name="connsiteX1" fmla="*/ 177800 w 4305300"/>
                <a:gd name="connsiteY1" fmla="*/ 1959531 h 5693331"/>
                <a:gd name="connsiteX2" fmla="*/ 901700 w 4305300"/>
                <a:gd name="connsiteY2" fmla="*/ 2378631 h 5693331"/>
                <a:gd name="connsiteX3" fmla="*/ 1117600 w 4305300"/>
                <a:gd name="connsiteY3" fmla="*/ 3026331 h 5693331"/>
                <a:gd name="connsiteX4" fmla="*/ 609600 w 4305300"/>
                <a:gd name="connsiteY4" fmla="*/ 4436031 h 5693331"/>
                <a:gd name="connsiteX5" fmla="*/ 431800 w 4305300"/>
                <a:gd name="connsiteY5" fmla="*/ 5375831 h 5693331"/>
                <a:gd name="connsiteX6" fmla="*/ 1003300 w 4305300"/>
                <a:gd name="connsiteY6" fmla="*/ 5693331 h 5693331"/>
                <a:gd name="connsiteX7" fmla="*/ 2501900 w 4305300"/>
                <a:gd name="connsiteY7" fmla="*/ 5515531 h 5693331"/>
                <a:gd name="connsiteX8" fmla="*/ 4000500 w 4305300"/>
                <a:gd name="connsiteY8" fmla="*/ 4982131 h 5693331"/>
                <a:gd name="connsiteX9" fmla="*/ 4305300 w 4305300"/>
                <a:gd name="connsiteY9" fmla="*/ 4563031 h 5693331"/>
                <a:gd name="connsiteX10" fmla="*/ 4064000 w 4305300"/>
                <a:gd name="connsiteY10" fmla="*/ 2607231 h 5693331"/>
                <a:gd name="connsiteX11" fmla="*/ 3530600 w 4305300"/>
                <a:gd name="connsiteY11" fmla="*/ 1070531 h 5693331"/>
                <a:gd name="connsiteX12" fmla="*/ 3225800 w 4305300"/>
                <a:gd name="connsiteY12" fmla="*/ 435531 h 5693331"/>
                <a:gd name="connsiteX13" fmla="*/ 2451100 w 4305300"/>
                <a:gd name="connsiteY13" fmla="*/ 3731 h 5693331"/>
                <a:gd name="connsiteX14" fmla="*/ 673100 w 4305300"/>
                <a:gd name="connsiteY14" fmla="*/ 714931 h 5693331"/>
                <a:gd name="connsiteX15" fmla="*/ 0 w 4305300"/>
                <a:gd name="connsiteY15" fmla="*/ 1324531 h 5693331"/>
                <a:gd name="connsiteX0" fmla="*/ 0 w 4305300"/>
                <a:gd name="connsiteY0" fmla="*/ 1324531 h 5693331"/>
                <a:gd name="connsiteX1" fmla="*/ 177800 w 4305300"/>
                <a:gd name="connsiteY1" fmla="*/ 1959531 h 5693331"/>
                <a:gd name="connsiteX2" fmla="*/ 901700 w 4305300"/>
                <a:gd name="connsiteY2" fmla="*/ 2378631 h 5693331"/>
                <a:gd name="connsiteX3" fmla="*/ 1117600 w 4305300"/>
                <a:gd name="connsiteY3" fmla="*/ 3026331 h 5693331"/>
                <a:gd name="connsiteX4" fmla="*/ 609600 w 4305300"/>
                <a:gd name="connsiteY4" fmla="*/ 4436031 h 5693331"/>
                <a:gd name="connsiteX5" fmla="*/ 431800 w 4305300"/>
                <a:gd name="connsiteY5" fmla="*/ 5375831 h 5693331"/>
                <a:gd name="connsiteX6" fmla="*/ 1003300 w 4305300"/>
                <a:gd name="connsiteY6" fmla="*/ 5693331 h 5693331"/>
                <a:gd name="connsiteX7" fmla="*/ 2501900 w 4305300"/>
                <a:gd name="connsiteY7" fmla="*/ 5515531 h 5693331"/>
                <a:gd name="connsiteX8" fmla="*/ 4000500 w 4305300"/>
                <a:gd name="connsiteY8" fmla="*/ 4982131 h 5693331"/>
                <a:gd name="connsiteX9" fmla="*/ 4305300 w 4305300"/>
                <a:gd name="connsiteY9" fmla="*/ 4563031 h 5693331"/>
                <a:gd name="connsiteX10" fmla="*/ 4064000 w 4305300"/>
                <a:gd name="connsiteY10" fmla="*/ 2607231 h 5693331"/>
                <a:gd name="connsiteX11" fmla="*/ 3530600 w 4305300"/>
                <a:gd name="connsiteY11" fmla="*/ 1070531 h 5693331"/>
                <a:gd name="connsiteX12" fmla="*/ 3225800 w 4305300"/>
                <a:gd name="connsiteY12" fmla="*/ 435531 h 5693331"/>
                <a:gd name="connsiteX13" fmla="*/ 2451100 w 4305300"/>
                <a:gd name="connsiteY13" fmla="*/ 3731 h 5693331"/>
                <a:gd name="connsiteX14" fmla="*/ 673100 w 4305300"/>
                <a:gd name="connsiteY14" fmla="*/ 714931 h 5693331"/>
                <a:gd name="connsiteX15" fmla="*/ 0 w 4305300"/>
                <a:gd name="connsiteY15" fmla="*/ 1324531 h 5693331"/>
                <a:gd name="connsiteX0" fmla="*/ 28264 w 4333564"/>
                <a:gd name="connsiteY0" fmla="*/ 1324531 h 5693331"/>
                <a:gd name="connsiteX1" fmla="*/ 206064 w 4333564"/>
                <a:gd name="connsiteY1" fmla="*/ 1959531 h 5693331"/>
                <a:gd name="connsiteX2" fmla="*/ 929964 w 4333564"/>
                <a:gd name="connsiteY2" fmla="*/ 2378631 h 5693331"/>
                <a:gd name="connsiteX3" fmla="*/ 1145864 w 4333564"/>
                <a:gd name="connsiteY3" fmla="*/ 3026331 h 5693331"/>
                <a:gd name="connsiteX4" fmla="*/ 637864 w 4333564"/>
                <a:gd name="connsiteY4" fmla="*/ 4436031 h 5693331"/>
                <a:gd name="connsiteX5" fmla="*/ 460064 w 4333564"/>
                <a:gd name="connsiteY5" fmla="*/ 5375831 h 5693331"/>
                <a:gd name="connsiteX6" fmla="*/ 1031564 w 4333564"/>
                <a:gd name="connsiteY6" fmla="*/ 5693331 h 5693331"/>
                <a:gd name="connsiteX7" fmla="*/ 2530164 w 4333564"/>
                <a:gd name="connsiteY7" fmla="*/ 5515531 h 5693331"/>
                <a:gd name="connsiteX8" fmla="*/ 4028764 w 4333564"/>
                <a:gd name="connsiteY8" fmla="*/ 4982131 h 5693331"/>
                <a:gd name="connsiteX9" fmla="*/ 4333564 w 4333564"/>
                <a:gd name="connsiteY9" fmla="*/ 4563031 h 5693331"/>
                <a:gd name="connsiteX10" fmla="*/ 4092264 w 4333564"/>
                <a:gd name="connsiteY10" fmla="*/ 2607231 h 5693331"/>
                <a:gd name="connsiteX11" fmla="*/ 3558864 w 4333564"/>
                <a:gd name="connsiteY11" fmla="*/ 1070531 h 5693331"/>
                <a:gd name="connsiteX12" fmla="*/ 3254064 w 4333564"/>
                <a:gd name="connsiteY12" fmla="*/ 435531 h 5693331"/>
                <a:gd name="connsiteX13" fmla="*/ 2479364 w 4333564"/>
                <a:gd name="connsiteY13" fmla="*/ 3731 h 5693331"/>
                <a:gd name="connsiteX14" fmla="*/ 701364 w 4333564"/>
                <a:gd name="connsiteY14" fmla="*/ 714931 h 5693331"/>
                <a:gd name="connsiteX15" fmla="*/ 28264 w 4333564"/>
                <a:gd name="connsiteY15" fmla="*/ 1324531 h 5693331"/>
                <a:gd name="connsiteX0" fmla="*/ 17279 w 4322579"/>
                <a:gd name="connsiteY0" fmla="*/ 1324531 h 5693331"/>
                <a:gd name="connsiteX1" fmla="*/ 316999 w 4322579"/>
                <a:gd name="connsiteY1" fmla="*/ 2035731 h 5693331"/>
                <a:gd name="connsiteX2" fmla="*/ 918979 w 4322579"/>
                <a:gd name="connsiteY2" fmla="*/ 2378631 h 5693331"/>
                <a:gd name="connsiteX3" fmla="*/ 1134879 w 4322579"/>
                <a:gd name="connsiteY3" fmla="*/ 3026331 h 5693331"/>
                <a:gd name="connsiteX4" fmla="*/ 626879 w 4322579"/>
                <a:gd name="connsiteY4" fmla="*/ 4436031 h 5693331"/>
                <a:gd name="connsiteX5" fmla="*/ 449079 w 4322579"/>
                <a:gd name="connsiteY5" fmla="*/ 5375831 h 5693331"/>
                <a:gd name="connsiteX6" fmla="*/ 1020579 w 4322579"/>
                <a:gd name="connsiteY6" fmla="*/ 5693331 h 5693331"/>
                <a:gd name="connsiteX7" fmla="*/ 2519179 w 4322579"/>
                <a:gd name="connsiteY7" fmla="*/ 5515531 h 5693331"/>
                <a:gd name="connsiteX8" fmla="*/ 4017779 w 4322579"/>
                <a:gd name="connsiteY8" fmla="*/ 4982131 h 5693331"/>
                <a:gd name="connsiteX9" fmla="*/ 4322579 w 4322579"/>
                <a:gd name="connsiteY9" fmla="*/ 4563031 h 5693331"/>
                <a:gd name="connsiteX10" fmla="*/ 4081279 w 4322579"/>
                <a:gd name="connsiteY10" fmla="*/ 2607231 h 5693331"/>
                <a:gd name="connsiteX11" fmla="*/ 3547879 w 4322579"/>
                <a:gd name="connsiteY11" fmla="*/ 1070531 h 5693331"/>
                <a:gd name="connsiteX12" fmla="*/ 3243079 w 4322579"/>
                <a:gd name="connsiteY12" fmla="*/ 435531 h 5693331"/>
                <a:gd name="connsiteX13" fmla="*/ 2468379 w 4322579"/>
                <a:gd name="connsiteY13" fmla="*/ 3731 h 5693331"/>
                <a:gd name="connsiteX14" fmla="*/ 690379 w 4322579"/>
                <a:gd name="connsiteY14" fmla="*/ 714931 h 5693331"/>
                <a:gd name="connsiteX15" fmla="*/ 17279 w 4322579"/>
                <a:gd name="connsiteY15" fmla="*/ 1324531 h 5693331"/>
                <a:gd name="connsiteX0" fmla="*/ 17279 w 4322579"/>
                <a:gd name="connsiteY0" fmla="*/ 1324531 h 5693331"/>
                <a:gd name="connsiteX1" fmla="*/ 316999 w 4322579"/>
                <a:gd name="connsiteY1" fmla="*/ 2035731 h 5693331"/>
                <a:gd name="connsiteX2" fmla="*/ 918979 w 4322579"/>
                <a:gd name="connsiteY2" fmla="*/ 2378631 h 5693331"/>
                <a:gd name="connsiteX3" fmla="*/ 1134879 w 4322579"/>
                <a:gd name="connsiteY3" fmla="*/ 3026331 h 5693331"/>
                <a:gd name="connsiteX4" fmla="*/ 626879 w 4322579"/>
                <a:gd name="connsiteY4" fmla="*/ 4436031 h 5693331"/>
                <a:gd name="connsiteX5" fmla="*/ 449079 w 4322579"/>
                <a:gd name="connsiteY5" fmla="*/ 5375831 h 5693331"/>
                <a:gd name="connsiteX6" fmla="*/ 1020579 w 4322579"/>
                <a:gd name="connsiteY6" fmla="*/ 5693331 h 5693331"/>
                <a:gd name="connsiteX7" fmla="*/ 2519179 w 4322579"/>
                <a:gd name="connsiteY7" fmla="*/ 5515531 h 5693331"/>
                <a:gd name="connsiteX8" fmla="*/ 4017779 w 4322579"/>
                <a:gd name="connsiteY8" fmla="*/ 4982131 h 5693331"/>
                <a:gd name="connsiteX9" fmla="*/ 4322579 w 4322579"/>
                <a:gd name="connsiteY9" fmla="*/ 4563031 h 5693331"/>
                <a:gd name="connsiteX10" fmla="*/ 4081279 w 4322579"/>
                <a:gd name="connsiteY10" fmla="*/ 2607231 h 5693331"/>
                <a:gd name="connsiteX11" fmla="*/ 3547879 w 4322579"/>
                <a:gd name="connsiteY11" fmla="*/ 1070531 h 5693331"/>
                <a:gd name="connsiteX12" fmla="*/ 3243079 w 4322579"/>
                <a:gd name="connsiteY12" fmla="*/ 435531 h 5693331"/>
                <a:gd name="connsiteX13" fmla="*/ 2468379 w 4322579"/>
                <a:gd name="connsiteY13" fmla="*/ 3731 h 5693331"/>
                <a:gd name="connsiteX14" fmla="*/ 690379 w 4322579"/>
                <a:gd name="connsiteY14" fmla="*/ 714931 h 5693331"/>
                <a:gd name="connsiteX15" fmla="*/ 17279 w 4322579"/>
                <a:gd name="connsiteY15" fmla="*/ 1324531 h 5693331"/>
                <a:gd name="connsiteX0" fmla="*/ 17279 w 4322579"/>
                <a:gd name="connsiteY0" fmla="*/ 1324531 h 5693331"/>
                <a:gd name="connsiteX1" fmla="*/ 316999 w 4322579"/>
                <a:gd name="connsiteY1" fmla="*/ 2035731 h 5693331"/>
                <a:gd name="connsiteX2" fmla="*/ 918979 w 4322579"/>
                <a:gd name="connsiteY2" fmla="*/ 2378631 h 5693331"/>
                <a:gd name="connsiteX3" fmla="*/ 1134879 w 4322579"/>
                <a:gd name="connsiteY3" fmla="*/ 3026331 h 5693331"/>
                <a:gd name="connsiteX4" fmla="*/ 626879 w 4322579"/>
                <a:gd name="connsiteY4" fmla="*/ 4436031 h 5693331"/>
                <a:gd name="connsiteX5" fmla="*/ 449079 w 4322579"/>
                <a:gd name="connsiteY5" fmla="*/ 5375831 h 5693331"/>
                <a:gd name="connsiteX6" fmla="*/ 1020579 w 4322579"/>
                <a:gd name="connsiteY6" fmla="*/ 5693331 h 5693331"/>
                <a:gd name="connsiteX7" fmla="*/ 2519179 w 4322579"/>
                <a:gd name="connsiteY7" fmla="*/ 5515531 h 5693331"/>
                <a:gd name="connsiteX8" fmla="*/ 4017779 w 4322579"/>
                <a:gd name="connsiteY8" fmla="*/ 4982131 h 5693331"/>
                <a:gd name="connsiteX9" fmla="*/ 4322579 w 4322579"/>
                <a:gd name="connsiteY9" fmla="*/ 4563031 h 5693331"/>
                <a:gd name="connsiteX10" fmla="*/ 4081279 w 4322579"/>
                <a:gd name="connsiteY10" fmla="*/ 2607231 h 5693331"/>
                <a:gd name="connsiteX11" fmla="*/ 3547879 w 4322579"/>
                <a:gd name="connsiteY11" fmla="*/ 1070531 h 5693331"/>
                <a:gd name="connsiteX12" fmla="*/ 3243079 w 4322579"/>
                <a:gd name="connsiteY12" fmla="*/ 435531 h 5693331"/>
                <a:gd name="connsiteX13" fmla="*/ 2468379 w 4322579"/>
                <a:gd name="connsiteY13" fmla="*/ 3731 h 5693331"/>
                <a:gd name="connsiteX14" fmla="*/ 690379 w 4322579"/>
                <a:gd name="connsiteY14" fmla="*/ 714931 h 5693331"/>
                <a:gd name="connsiteX15" fmla="*/ 17279 w 4322579"/>
                <a:gd name="connsiteY15" fmla="*/ 1324531 h 5693331"/>
                <a:gd name="connsiteX0" fmla="*/ 17279 w 4322579"/>
                <a:gd name="connsiteY0" fmla="*/ 1324531 h 5693331"/>
                <a:gd name="connsiteX1" fmla="*/ 316999 w 4322579"/>
                <a:gd name="connsiteY1" fmla="*/ 2035731 h 5693331"/>
                <a:gd name="connsiteX2" fmla="*/ 918979 w 4322579"/>
                <a:gd name="connsiteY2" fmla="*/ 2378631 h 5693331"/>
                <a:gd name="connsiteX3" fmla="*/ 1134879 w 4322579"/>
                <a:gd name="connsiteY3" fmla="*/ 3026331 h 5693331"/>
                <a:gd name="connsiteX4" fmla="*/ 626879 w 4322579"/>
                <a:gd name="connsiteY4" fmla="*/ 4436031 h 5693331"/>
                <a:gd name="connsiteX5" fmla="*/ 449079 w 4322579"/>
                <a:gd name="connsiteY5" fmla="*/ 5375831 h 5693331"/>
                <a:gd name="connsiteX6" fmla="*/ 1020579 w 4322579"/>
                <a:gd name="connsiteY6" fmla="*/ 5693331 h 5693331"/>
                <a:gd name="connsiteX7" fmla="*/ 2519179 w 4322579"/>
                <a:gd name="connsiteY7" fmla="*/ 5515531 h 5693331"/>
                <a:gd name="connsiteX8" fmla="*/ 4017779 w 4322579"/>
                <a:gd name="connsiteY8" fmla="*/ 4982131 h 5693331"/>
                <a:gd name="connsiteX9" fmla="*/ 4322579 w 4322579"/>
                <a:gd name="connsiteY9" fmla="*/ 4563031 h 5693331"/>
                <a:gd name="connsiteX10" fmla="*/ 4081279 w 4322579"/>
                <a:gd name="connsiteY10" fmla="*/ 2607231 h 5693331"/>
                <a:gd name="connsiteX11" fmla="*/ 3547879 w 4322579"/>
                <a:gd name="connsiteY11" fmla="*/ 1070531 h 5693331"/>
                <a:gd name="connsiteX12" fmla="*/ 3243079 w 4322579"/>
                <a:gd name="connsiteY12" fmla="*/ 435531 h 5693331"/>
                <a:gd name="connsiteX13" fmla="*/ 2468379 w 4322579"/>
                <a:gd name="connsiteY13" fmla="*/ 3731 h 5693331"/>
                <a:gd name="connsiteX14" fmla="*/ 690379 w 4322579"/>
                <a:gd name="connsiteY14" fmla="*/ 714931 h 5693331"/>
                <a:gd name="connsiteX15" fmla="*/ 17279 w 4322579"/>
                <a:gd name="connsiteY15" fmla="*/ 1324531 h 5693331"/>
                <a:gd name="connsiteX0" fmla="*/ 17279 w 4322579"/>
                <a:gd name="connsiteY0" fmla="*/ 1324531 h 5700072"/>
                <a:gd name="connsiteX1" fmla="*/ 316999 w 4322579"/>
                <a:gd name="connsiteY1" fmla="*/ 2035731 h 5700072"/>
                <a:gd name="connsiteX2" fmla="*/ 918979 w 4322579"/>
                <a:gd name="connsiteY2" fmla="*/ 2378631 h 5700072"/>
                <a:gd name="connsiteX3" fmla="*/ 1134879 w 4322579"/>
                <a:gd name="connsiteY3" fmla="*/ 3026331 h 5700072"/>
                <a:gd name="connsiteX4" fmla="*/ 626879 w 4322579"/>
                <a:gd name="connsiteY4" fmla="*/ 4436031 h 5700072"/>
                <a:gd name="connsiteX5" fmla="*/ 449079 w 4322579"/>
                <a:gd name="connsiteY5" fmla="*/ 5375831 h 5700072"/>
                <a:gd name="connsiteX6" fmla="*/ 1020579 w 4322579"/>
                <a:gd name="connsiteY6" fmla="*/ 5693331 h 5700072"/>
                <a:gd name="connsiteX7" fmla="*/ 2519179 w 4322579"/>
                <a:gd name="connsiteY7" fmla="*/ 5515531 h 5700072"/>
                <a:gd name="connsiteX8" fmla="*/ 4017779 w 4322579"/>
                <a:gd name="connsiteY8" fmla="*/ 4982131 h 5700072"/>
                <a:gd name="connsiteX9" fmla="*/ 4322579 w 4322579"/>
                <a:gd name="connsiteY9" fmla="*/ 4563031 h 5700072"/>
                <a:gd name="connsiteX10" fmla="*/ 4081279 w 4322579"/>
                <a:gd name="connsiteY10" fmla="*/ 2607231 h 5700072"/>
                <a:gd name="connsiteX11" fmla="*/ 3547879 w 4322579"/>
                <a:gd name="connsiteY11" fmla="*/ 1070531 h 5700072"/>
                <a:gd name="connsiteX12" fmla="*/ 3243079 w 4322579"/>
                <a:gd name="connsiteY12" fmla="*/ 435531 h 5700072"/>
                <a:gd name="connsiteX13" fmla="*/ 2468379 w 4322579"/>
                <a:gd name="connsiteY13" fmla="*/ 3731 h 5700072"/>
                <a:gd name="connsiteX14" fmla="*/ 690379 w 4322579"/>
                <a:gd name="connsiteY14" fmla="*/ 714931 h 5700072"/>
                <a:gd name="connsiteX15" fmla="*/ 17279 w 4322579"/>
                <a:gd name="connsiteY15" fmla="*/ 1324531 h 5700072"/>
                <a:gd name="connsiteX0" fmla="*/ 17279 w 4322579"/>
                <a:gd name="connsiteY0" fmla="*/ 1324531 h 5693331"/>
                <a:gd name="connsiteX1" fmla="*/ 316999 w 4322579"/>
                <a:gd name="connsiteY1" fmla="*/ 2035731 h 5693331"/>
                <a:gd name="connsiteX2" fmla="*/ 918979 w 4322579"/>
                <a:gd name="connsiteY2" fmla="*/ 2378631 h 5693331"/>
                <a:gd name="connsiteX3" fmla="*/ 1134879 w 4322579"/>
                <a:gd name="connsiteY3" fmla="*/ 3026331 h 5693331"/>
                <a:gd name="connsiteX4" fmla="*/ 626879 w 4322579"/>
                <a:gd name="connsiteY4" fmla="*/ 4436031 h 5693331"/>
                <a:gd name="connsiteX5" fmla="*/ 449079 w 4322579"/>
                <a:gd name="connsiteY5" fmla="*/ 5375831 h 5693331"/>
                <a:gd name="connsiteX6" fmla="*/ 1020579 w 4322579"/>
                <a:gd name="connsiteY6" fmla="*/ 5693331 h 5693331"/>
                <a:gd name="connsiteX7" fmla="*/ 2519179 w 4322579"/>
                <a:gd name="connsiteY7" fmla="*/ 5515531 h 5693331"/>
                <a:gd name="connsiteX8" fmla="*/ 4017779 w 4322579"/>
                <a:gd name="connsiteY8" fmla="*/ 4982131 h 5693331"/>
                <a:gd name="connsiteX9" fmla="*/ 4322579 w 4322579"/>
                <a:gd name="connsiteY9" fmla="*/ 4563031 h 5693331"/>
                <a:gd name="connsiteX10" fmla="*/ 4081279 w 4322579"/>
                <a:gd name="connsiteY10" fmla="*/ 2607231 h 5693331"/>
                <a:gd name="connsiteX11" fmla="*/ 3547879 w 4322579"/>
                <a:gd name="connsiteY11" fmla="*/ 1070531 h 5693331"/>
                <a:gd name="connsiteX12" fmla="*/ 3243079 w 4322579"/>
                <a:gd name="connsiteY12" fmla="*/ 435531 h 5693331"/>
                <a:gd name="connsiteX13" fmla="*/ 2468379 w 4322579"/>
                <a:gd name="connsiteY13" fmla="*/ 3731 h 5693331"/>
                <a:gd name="connsiteX14" fmla="*/ 690379 w 4322579"/>
                <a:gd name="connsiteY14" fmla="*/ 714931 h 5693331"/>
                <a:gd name="connsiteX15" fmla="*/ 17279 w 4322579"/>
                <a:gd name="connsiteY15" fmla="*/ 1324531 h 5693331"/>
                <a:gd name="connsiteX0" fmla="*/ 17279 w 4322579"/>
                <a:gd name="connsiteY0" fmla="*/ 1324531 h 5693331"/>
                <a:gd name="connsiteX1" fmla="*/ 316999 w 4322579"/>
                <a:gd name="connsiteY1" fmla="*/ 2035731 h 5693331"/>
                <a:gd name="connsiteX2" fmla="*/ 918979 w 4322579"/>
                <a:gd name="connsiteY2" fmla="*/ 2378631 h 5693331"/>
                <a:gd name="connsiteX3" fmla="*/ 1134879 w 4322579"/>
                <a:gd name="connsiteY3" fmla="*/ 3026331 h 5693331"/>
                <a:gd name="connsiteX4" fmla="*/ 626879 w 4322579"/>
                <a:gd name="connsiteY4" fmla="*/ 4436031 h 5693331"/>
                <a:gd name="connsiteX5" fmla="*/ 449079 w 4322579"/>
                <a:gd name="connsiteY5" fmla="*/ 5375831 h 5693331"/>
                <a:gd name="connsiteX6" fmla="*/ 1020579 w 4322579"/>
                <a:gd name="connsiteY6" fmla="*/ 5693331 h 5693331"/>
                <a:gd name="connsiteX7" fmla="*/ 2519179 w 4322579"/>
                <a:gd name="connsiteY7" fmla="*/ 5515531 h 5693331"/>
                <a:gd name="connsiteX8" fmla="*/ 4017779 w 4322579"/>
                <a:gd name="connsiteY8" fmla="*/ 4982131 h 5693331"/>
                <a:gd name="connsiteX9" fmla="*/ 4322579 w 4322579"/>
                <a:gd name="connsiteY9" fmla="*/ 4563031 h 5693331"/>
                <a:gd name="connsiteX10" fmla="*/ 4081279 w 4322579"/>
                <a:gd name="connsiteY10" fmla="*/ 2607231 h 5693331"/>
                <a:gd name="connsiteX11" fmla="*/ 3547879 w 4322579"/>
                <a:gd name="connsiteY11" fmla="*/ 1070531 h 5693331"/>
                <a:gd name="connsiteX12" fmla="*/ 3243079 w 4322579"/>
                <a:gd name="connsiteY12" fmla="*/ 435531 h 5693331"/>
                <a:gd name="connsiteX13" fmla="*/ 2468379 w 4322579"/>
                <a:gd name="connsiteY13" fmla="*/ 3731 h 5693331"/>
                <a:gd name="connsiteX14" fmla="*/ 690379 w 4322579"/>
                <a:gd name="connsiteY14" fmla="*/ 714931 h 5693331"/>
                <a:gd name="connsiteX15" fmla="*/ 17279 w 4322579"/>
                <a:gd name="connsiteY15" fmla="*/ 1324531 h 5693331"/>
                <a:gd name="connsiteX0" fmla="*/ 17279 w 4322579"/>
                <a:gd name="connsiteY0" fmla="*/ 1324531 h 5693331"/>
                <a:gd name="connsiteX1" fmla="*/ 316999 w 4322579"/>
                <a:gd name="connsiteY1" fmla="*/ 2035731 h 5693331"/>
                <a:gd name="connsiteX2" fmla="*/ 918979 w 4322579"/>
                <a:gd name="connsiteY2" fmla="*/ 2378631 h 5693331"/>
                <a:gd name="connsiteX3" fmla="*/ 1134879 w 4322579"/>
                <a:gd name="connsiteY3" fmla="*/ 3026331 h 5693331"/>
                <a:gd name="connsiteX4" fmla="*/ 626879 w 4322579"/>
                <a:gd name="connsiteY4" fmla="*/ 4436031 h 5693331"/>
                <a:gd name="connsiteX5" fmla="*/ 449079 w 4322579"/>
                <a:gd name="connsiteY5" fmla="*/ 5375831 h 5693331"/>
                <a:gd name="connsiteX6" fmla="*/ 1020579 w 4322579"/>
                <a:gd name="connsiteY6" fmla="*/ 5693331 h 5693331"/>
                <a:gd name="connsiteX7" fmla="*/ 2519179 w 4322579"/>
                <a:gd name="connsiteY7" fmla="*/ 5515531 h 5693331"/>
                <a:gd name="connsiteX8" fmla="*/ 4017779 w 4322579"/>
                <a:gd name="connsiteY8" fmla="*/ 4982131 h 5693331"/>
                <a:gd name="connsiteX9" fmla="*/ 4322579 w 4322579"/>
                <a:gd name="connsiteY9" fmla="*/ 4563031 h 5693331"/>
                <a:gd name="connsiteX10" fmla="*/ 4081279 w 4322579"/>
                <a:gd name="connsiteY10" fmla="*/ 2607231 h 5693331"/>
                <a:gd name="connsiteX11" fmla="*/ 3547879 w 4322579"/>
                <a:gd name="connsiteY11" fmla="*/ 1070531 h 5693331"/>
                <a:gd name="connsiteX12" fmla="*/ 3243079 w 4322579"/>
                <a:gd name="connsiteY12" fmla="*/ 435531 h 5693331"/>
                <a:gd name="connsiteX13" fmla="*/ 2468379 w 4322579"/>
                <a:gd name="connsiteY13" fmla="*/ 3731 h 5693331"/>
                <a:gd name="connsiteX14" fmla="*/ 690379 w 4322579"/>
                <a:gd name="connsiteY14" fmla="*/ 714931 h 5693331"/>
                <a:gd name="connsiteX15" fmla="*/ 17279 w 4322579"/>
                <a:gd name="connsiteY15" fmla="*/ 1324531 h 5693331"/>
                <a:gd name="connsiteX0" fmla="*/ 17279 w 4401366"/>
                <a:gd name="connsiteY0" fmla="*/ 1324531 h 5693331"/>
                <a:gd name="connsiteX1" fmla="*/ 316999 w 4401366"/>
                <a:gd name="connsiteY1" fmla="*/ 2035731 h 5693331"/>
                <a:gd name="connsiteX2" fmla="*/ 918979 w 4401366"/>
                <a:gd name="connsiteY2" fmla="*/ 2378631 h 5693331"/>
                <a:gd name="connsiteX3" fmla="*/ 1134879 w 4401366"/>
                <a:gd name="connsiteY3" fmla="*/ 3026331 h 5693331"/>
                <a:gd name="connsiteX4" fmla="*/ 626879 w 4401366"/>
                <a:gd name="connsiteY4" fmla="*/ 4436031 h 5693331"/>
                <a:gd name="connsiteX5" fmla="*/ 449079 w 4401366"/>
                <a:gd name="connsiteY5" fmla="*/ 5375831 h 5693331"/>
                <a:gd name="connsiteX6" fmla="*/ 1020579 w 4401366"/>
                <a:gd name="connsiteY6" fmla="*/ 5693331 h 5693331"/>
                <a:gd name="connsiteX7" fmla="*/ 2519179 w 4401366"/>
                <a:gd name="connsiteY7" fmla="*/ 5515531 h 5693331"/>
                <a:gd name="connsiteX8" fmla="*/ 4017779 w 4401366"/>
                <a:gd name="connsiteY8" fmla="*/ 4982131 h 5693331"/>
                <a:gd name="connsiteX9" fmla="*/ 4322579 w 4401366"/>
                <a:gd name="connsiteY9" fmla="*/ 4563031 h 5693331"/>
                <a:gd name="connsiteX10" fmla="*/ 4081279 w 4401366"/>
                <a:gd name="connsiteY10" fmla="*/ 2607231 h 5693331"/>
                <a:gd name="connsiteX11" fmla="*/ 3547879 w 4401366"/>
                <a:gd name="connsiteY11" fmla="*/ 1070531 h 5693331"/>
                <a:gd name="connsiteX12" fmla="*/ 3243079 w 4401366"/>
                <a:gd name="connsiteY12" fmla="*/ 435531 h 5693331"/>
                <a:gd name="connsiteX13" fmla="*/ 2468379 w 4401366"/>
                <a:gd name="connsiteY13" fmla="*/ 3731 h 5693331"/>
                <a:gd name="connsiteX14" fmla="*/ 690379 w 4401366"/>
                <a:gd name="connsiteY14" fmla="*/ 714931 h 5693331"/>
                <a:gd name="connsiteX15" fmla="*/ 17279 w 4401366"/>
                <a:gd name="connsiteY15" fmla="*/ 1324531 h 5693331"/>
                <a:gd name="connsiteX0" fmla="*/ 17279 w 4401366"/>
                <a:gd name="connsiteY0" fmla="*/ 1324531 h 5693331"/>
                <a:gd name="connsiteX1" fmla="*/ 316999 w 4401366"/>
                <a:gd name="connsiteY1" fmla="*/ 2035731 h 5693331"/>
                <a:gd name="connsiteX2" fmla="*/ 918979 w 4401366"/>
                <a:gd name="connsiteY2" fmla="*/ 2378631 h 5693331"/>
                <a:gd name="connsiteX3" fmla="*/ 1134879 w 4401366"/>
                <a:gd name="connsiteY3" fmla="*/ 3026331 h 5693331"/>
                <a:gd name="connsiteX4" fmla="*/ 626879 w 4401366"/>
                <a:gd name="connsiteY4" fmla="*/ 4436031 h 5693331"/>
                <a:gd name="connsiteX5" fmla="*/ 449079 w 4401366"/>
                <a:gd name="connsiteY5" fmla="*/ 5375831 h 5693331"/>
                <a:gd name="connsiteX6" fmla="*/ 1020579 w 4401366"/>
                <a:gd name="connsiteY6" fmla="*/ 5693331 h 5693331"/>
                <a:gd name="connsiteX7" fmla="*/ 2519179 w 4401366"/>
                <a:gd name="connsiteY7" fmla="*/ 5515531 h 5693331"/>
                <a:gd name="connsiteX8" fmla="*/ 4017779 w 4401366"/>
                <a:gd name="connsiteY8" fmla="*/ 4982131 h 5693331"/>
                <a:gd name="connsiteX9" fmla="*/ 4322579 w 4401366"/>
                <a:gd name="connsiteY9" fmla="*/ 4563031 h 5693331"/>
                <a:gd name="connsiteX10" fmla="*/ 4081279 w 4401366"/>
                <a:gd name="connsiteY10" fmla="*/ 2607231 h 5693331"/>
                <a:gd name="connsiteX11" fmla="*/ 3547879 w 4401366"/>
                <a:gd name="connsiteY11" fmla="*/ 1070531 h 5693331"/>
                <a:gd name="connsiteX12" fmla="*/ 3243079 w 4401366"/>
                <a:gd name="connsiteY12" fmla="*/ 435531 h 5693331"/>
                <a:gd name="connsiteX13" fmla="*/ 2468379 w 4401366"/>
                <a:gd name="connsiteY13" fmla="*/ 3731 h 5693331"/>
                <a:gd name="connsiteX14" fmla="*/ 690379 w 4401366"/>
                <a:gd name="connsiteY14" fmla="*/ 714931 h 5693331"/>
                <a:gd name="connsiteX15" fmla="*/ 17279 w 4401366"/>
                <a:gd name="connsiteY15" fmla="*/ 1324531 h 5693331"/>
                <a:gd name="connsiteX0" fmla="*/ 17279 w 4401366"/>
                <a:gd name="connsiteY0" fmla="*/ 1353576 h 5722376"/>
                <a:gd name="connsiteX1" fmla="*/ 316999 w 4401366"/>
                <a:gd name="connsiteY1" fmla="*/ 2064776 h 5722376"/>
                <a:gd name="connsiteX2" fmla="*/ 918979 w 4401366"/>
                <a:gd name="connsiteY2" fmla="*/ 2407676 h 5722376"/>
                <a:gd name="connsiteX3" fmla="*/ 1134879 w 4401366"/>
                <a:gd name="connsiteY3" fmla="*/ 3055376 h 5722376"/>
                <a:gd name="connsiteX4" fmla="*/ 626879 w 4401366"/>
                <a:gd name="connsiteY4" fmla="*/ 4465076 h 5722376"/>
                <a:gd name="connsiteX5" fmla="*/ 449079 w 4401366"/>
                <a:gd name="connsiteY5" fmla="*/ 5404876 h 5722376"/>
                <a:gd name="connsiteX6" fmla="*/ 1020579 w 4401366"/>
                <a:gd name="connsiteY6" fmla="*/ 5722376 h 5722376"/>
                <a:gd name="connsiteX7" fmla="*/ 2519179 w 4401366"/>
                <a:gd name="connsiteY7" fmla="*/ 5544576 h 5722376"/>
                <a:gd name="connsiteX8" fmla="*/ 4017779 w 4401366"/>
                <a:gd name="connsiteY8" fmla="*/ 5011176 h 5722376"/>
                <a:gd name="connsiteX9" fmla="*/ 4322579 w 4401366"/>
                <a:gd name="connsiteY9" fmla="*/ 4592076 h 5722376"/>
                <a:gd name="connsiteX10" fmla="*/ 4081279 w 4401366"/>
                <a:gd name="connsiteY10" fmla="*/ 2636276 h 5722376"/>
                <a:gd name="connsiteX11" fmla="*/ 3547879 w 4401366"/>
                <a:gd name="connsiteY11" fmla="*/ 1099576 h 5722376"/>
                <a:gd name="connsiteX12" fmla="*/ 3243079 w 4401366"/>
                <a:gd name="connsiteY12" fmla="*/ 464576 h 5722376"/>
                <a:gd name="connsiteX13" fmla="*/ 2468379 w 4401366"/>
                <a:gd name="connsiteY13" fmla="*/ 32776 h 5722376"/>
                <a:gd name="connsiteX14" fmla="*/ 690379 w 4401366"/>
                <a:gd name="connsiteY14" fmla="*/ 743976 h 5722376"/>
                <a:gd name="connsiteX15" fmla="*/ 17279 w 4401366"/>
                <a:gd name="connsiteY15" fmla="*/ 1353576 h 5722376"/>
                <a:gd name="connsiteX0" fmla="*/ 17279 w 4401366"/>
                <a:gd name="connsiteY0" fmla="*/ 1329692 h 5698492"/>
                <a:gd name="connsiteX1" fmla="*/ 316999 w 4401366"/>
                <a:gd name="connsiteY1" fmla="*/ 2040892 h 5698492"/>
                <a:gd name="connsiteX2" fmla="*/ 918979 w 4401366"/>
                <a:gd name="connsiteY2" fmla="*/ 2383792 h 5698492"/>
                <a:gd name="connsiteX3" fmla="*/ 1134879 w 4401366"/>
                <a:gd name="connsiteY3" fmla="*/ 3031492 h 5698492"/>
                <a:gd name="connsiteX4" fmla="*/ 626879 w 4401366"/>
                <a:gd name="connsiteY4" fmla="*/ 4441192 h 5698492"/>
                <a:gd name="connsiteX5" fmla="*/ 449079 w 4401366"/>
                <a:gd name="connsiteY5" fmla="*/ 5380992 h 5698492"/>
                <a:gd name="connsiteX6" fmla="*/ 1020579 w 4401366"/>
                <a:gd name="connsiteY6" fmla="*/ 5698492 h 5698492"/>
                <a:gd name="connsiteX7" fmla="*/ 2519179 w 4401366"/>
                <a:gd name="connsiteY7" fmla="*/ 5520692 h 5698492"/>
                <a:gd name="connsiteX8" fmla="*/ 4017779 w 4401366"/>
                <a:gd name="connsiteY8" fmla="*/ 4987292 h 5698492"/>
                <a:gd name="connsiteX9" fmla="*/ 4322579 w 4401366"/>
                <a:gd name="connsiteY9" fmla="*/ 4568192 h 5698492"/>
                <a:gd name="connsiteX10" fmla="*/ 4081279 w 4401366"/>
                <a:gd name="connsiteY10" fmla="*/ 2612392 h 5698492"/>
                <a:gd name="connsiteX11" fmla="*/ 3547879 w 4401366"/>
                <a:gd name="connsiteY11" fmla="*/ 1075692 h 5698492"/>
                <a:gd name="connsiteX12" fmla="*/ 3243079 w 4401366"/>
                <a:gd name="connsiteY12" fmla="*/ 440692 h 5698492"/>
                <a:gd name="connsiteX13" fmla="*/ 2468379 w 4401366"/>
                <a:gd name="connsiteY13" fmla="*/ 8892 h 5698492"/>
                <a:gd name="connsiteX14" fmla="*/ 690379 w 4401366"/>
                <a:gd name="connsiteY14" fmla="*/ 720092 h 5698492"/>
                <a:gd name="connsiteX15" fmla="*/ 17279 w 4401366"/>
                <a:gd name="connsiteY15" fmla="*/ 1329692 h 5698492"/>
                <a:gd name="connsiteX0" fmla="*/ 17279 w 4401366"/>
                <a:gd name="connsiteY0" fmla="*/ 1329692 h 5698492"/>
                <a:gd name="connsiteX1" fmla="*/ 316999 w 4401366"/>
                <a:gd name="connsiteY1" fmla="*/ 2040892 h 5698492"/>
                <a:gd name="connsiteX2" fmla="*/ 918979 w 4401366"/>
                <a:gd name="connsiteY2" fmla="*/ 2383792 h 5698492"/>
                <a:gd name="connsiteX3" fmla="*/ 1134879 w 4401366"/>
                <a:gd name="connsiteY3" fmla="*/ 3031492 h 5698492"/>
                <a:gd name="connsiteX4" fmla="*/ 626879 w 4401366"/>
                <a:gd name="connsiteY4" fmla="*/ 4441192 h 5698492"/>
                <a:gd name="connsiteX5" fmla="*/ 449079 w 4401366"/>
                <a:gd name="connsiteY5" fmla="*/ 5380992 h 5698492"/>
                <a:gd name="connsiteX6" fmla="*/ 1020579 w 4401366"/>
                <a:gd name="connsiteY6" fmla="*/ 5698492 h 5698492"/>
                <a:gd name="connsiteX7" fmla="*/ 2519179 w 4401366"/>
                <a:gd name="connsiteY7" fmla="*/ 5520692 h 5698492"/>
                <a:gd name="connsiteX8" fmla="*/ 4017779 w 4401366"/>
                <a:gd name="connsiteY8" fmla="*/ 4987292 h 5698492"/>
                <a:gd name="connsiteX9" fmla="*/ 4322579 w 4401366"/>
                <a:gd name="connsiteY9" fmla="*/ 4568192 h 5698492"/>
                <a:gd name="connsiteX10" fmla="*/ 4081279 w 4401366"/>
                <a:gd name="connsiteY10" fmla="*/ 2612392 h 5698492"/>
                <a:gd name="connsiteX11" fmla="*/ 3547879 w 4401366"/>
                <a:gd name="connsiteY11" fmla="*/ 1075692 h 5698492"/>
                <a:gd name="connsiteX12" fmla="*/ 3243079 w 4401366"/>
                <a:gd name="connsiteY12" fmla="*/ 440692 h 5698492"/>
                <a:gd name="connsiteX13" fmla="*/ 2468379 w 4401366"/>
                <a:gd name="connsiteY13" fmla="*/ 8892 h 5698492"/>
                <a:gd name="connsiteX14" fmla="*/ 690379 w 4401366"/>
                <a:gd name="connsiteY14" fmla="*/ 720092 h 5698492"/>
                <a:gd name="connsiteX15" fmla="*/ 17279 w 4401366"/>
                <a:gd name="connsiteY15" fmla="*/ 1329692 h 5698492"/>
                <a:gd name="connsiteX0" fmla="*/ 17279 w 4401366"/>
                <a:gd name="connsiteY0" fmla="*/ 1329692 h 5698492"/>
                <a:gd name="connsiteX1" fmla="*/ 316999 w 4401366"/>
                <a:gd name="connsiteY1" fmla="*/ 2040892 h 5698492"/>
                <a:gd name="connsiteX2" fmla="*/ 918979 w 4401366"/>
                <a:gd name="connsiteY2" fmla="*/ 2383792 h 5698492"/>
                <a:gd name="connsiteX3" fmla="*/ 1134879 w 4401366"/>
                <a:gd name="connsiteY3" fmla="*/ 3031492 h 5698492"/>
                <a:gd name="connsiteX4" fmla="*/ 626879 w 4401366"/>
                <a:gd name="connsiteY4" fmla="*/ 4441192 h 5698492"/>
                <a:gd name="connsiteX5" fmla="*/ 449079 w 4401366"/>
                <a:gd name="connsiteY5" fmla="*/ 5380992 h 5698492"/>
                <a:gd name="connsiteX6" fmla="*/ 1020579 w 4401366"/>
                <a:gd name="connsiteY6" fmla="*/ 5698492 h 5698492"/>
                <a:gd name="connsiteX7" fmla="*/ 2519179 w 4401366"/>
                <a:gd name="connsiteY7" fmla="*/ 5520692 h 5698492"/>
                <a:gd name="connsiteX8" fmla="*/ 4017779 w 4401366"/>
                <a:gd name="connsiteY8" fmla="*/ 4987292 h 5698492"/>
                <a:gd name="connsiteX9" fmla="*/ 4322579 w 4401366"/>
                <a:gd name="connsiteY9" fmla="*/ 4568192 h 5698492"/>
                <a:gd name="connsiteX10" fmla="*/ 4081279 w 4401366"/>
                <a:gd name="connsiteY10" fmla="*/ 2612392 h 5698492"/>
                <a:gd name="connsiteX11" fmla="*/ 3547879 w 4401366"/>
                <a:gd name="connsiteY11" fmla="*/ 1075692 h 5698492"/>
                <a:gd name="connsiteX12" fmla="*/ 3243079 w 4401366"/>
                <a:gd name="connsiteY12" fmla="*/ 440692 h 5698492"/>
                <a:gd name="connsiteX13" fmla="*/ 2468379 w 4401366"/>
                <a:gd name="connsiteY13" fmla="*/ 8892 h 5698492"/>
                <a:gd name="connsiteX14" fmla="*/ 690379 w 4401366"/>
                <a:gd name="connsiteY14" fmla="*/ 720092 h 5698492"/>
                <a:gd name="connsiteX15" fmla="*/ 17279 w 4401366"/>
                <a:gd name="connsiteY15" fmla="*/ 1329692 h 5698492"/>
                <a:gd name="connsiteX0" fmla="*/ 17279 w 4401366"/>
                <a:gd name="connsiteY0" fmla="*/ 1330299 h 5699099"/>
                <a:gd name="connsiteX1" fmla="*/ 316999 w 4401366"/>
                <a:gd name="connsiteY1" fmla="*/ 2041499 h 5699099"/>
                <a:gd name="connsiteX2" fmla="*/ 918979 w 4401366"/>
                <a:gd name="connsiteY2" fmla="*/ 2384399 h 5699099"/>
                <a:gd name="connsiteX3" fmla="*/ 1134879 w 4401366"/>
                <a:gd name="connsiteY3" fmla="*/ 3032099 h 5699099"/>
                <a:gd name="connsiteX4" fmla="*/ 626879 w 4401366"/>
                <a:gd name="connsiteY4" fmla="*/ 4441799 h 5699099"/>
                <a:gd name="connsiteX5" fmla="*/ 449079 w 4401366"/>
                <a:gd name="connsiteY5" fmla="*/ 5381599 h 5699099"/>
                <a:gd name="connsiteX6" fmla="*/ 1020579 w 4401366"/>
                <a:gd name="connsiteY6" fmla="*/ 5699099 h 5699099"/>
                <a:gd name="connsiteX7" fmla="*/ 2519179 w 4401366"/>
                <a:gd name="connsiteY7" fmla="*/ 5521299 h 5699099"/>
                <a:gd name="connsiteX8" fmla="*/ 4017779 w 4401366"/>
                <a:gd name="connsiteY8" fmla="*/ 4987899 h 5699099"/>
                <a:gd name="connsiteX9" fmla="*/ 4322579 w 4401366"/>
                <a:gd name="connsiteY9" fmla="*/ 4568799 h 5699099"/>
                <a:gd name="connsiteX10" fmla="*/ 4081279 w 4401366"/>
                <a:gd name="connsiteY10" fmla="*/ 2612999 h 5699099"/>
                <a:gd name="connsiteX11" fmla="*/ 3547879 w 4401366"/>
                <a:gd name="connsiteY11" fmla="*/ 1076299 h 5699099"/>
                <a:gd name="connsiteX12" fmla="*/ 3243079 w 4401366"/>
                <a:gd name="connsiteY12" fmla="*/ 441299 h 5699099"/>
                <a:gd name="connsiteX13" fmla="*/ 2468379 w 4401366"/>
                <a:gd name="connsiteY13" fmla="*/ 9499 h 5699099"/>
                <a:gd name="connsiteX14" fmla="*/ 690379 w 4401366"/>
                <a:gd name="connsiteY14" fmla="*/ 720699 h 5699099"/>
                <a:gd name="connsiteX15" fmla="*/ 17279 w 4401366"/>
                <a:gd name="connsiteY15" fmla="*/ 1330299 h 5699099"/>
                <a:gd name="connsiteX0" fmla="*/ 17279 w 4323800"/>
                <a:gd name="connsiteY0" fmla="*/ 1330299 h 5699099"/>
                <a:gd name="connsiteX1" fmla="*/ 316999 w 4323800"/>
                <a:gd name="connsiteY1" fmla="*/ 2041499 h 5699099"/>
                <a:gd name="connsiteX2" fmla="*/ 918979 w 4323800"/>
                <a:gd name="connsiteY2" fmla="*/ 2384399 h 5699099"/>
                <a:gd name="connsiteX3" fmla="*/ 1134879 w 4323800"/>
                <a:gd name="connsiteY3" fmla="*/ 3032099 h 5699099"/>
                <a:gd name="connsiteX4" fmla="*/ 626879 w 4323800"/>
                <a:gd name="connsiteY4" fmla="*/ 4441799 h 5699099"/>
                <a:gd name="connsiteX5" fmla="*/ 449079 w 4323800"/>
                <a:gd name="connsiteY5" fmla="*/ 5381599 h 5699099"/>
                <a:gd name="connsiteX6" fmla="*/ 1020579 w 4323800"/>
                <a:gd name="connsiteY6" fmla="*/ 5699099 h 5699099"/>
                <a:gd name="connsiteX7" fmla="*/ 2519179 w 4323800"/>
                <a:gd name="connsiteY7" fmla="*/ 5521299 h 5699099"/>
                <a:gd name="connsiteX8" fmla="*/ 4017779 w 4323800"/>
                <a:gd name="connsiteY8" fmla="*/ 4987899 h 5699099"/>
                <a:gd name="connsiteX9" fmla="*/ 4322579 w 4323800"/>
                <a:gd name="connsiteY9" fmla="*/ 4568799 h 5699099"/>
                <a:gd name="connsiteX10" fmla="*/ 4081279 w 4323800"/>
                <a:gd name="connsiteY10" fmla="*/ 2612999 h 5699099"/>
                <a:gd name="connsiteX11" fmla="*/ 3547879 w 4323800"/>
                <a:gd name="connsiteY11" fmla="*/ 1076299 h 5699099"/>
                <a:gd name="connsiteX12" fmla="*/ 3243079 w 4323800"/>
                <a:gd name="connsiteY12" fmla="*/ 441299 h 5699099"/>
                <a:gd name="connsiteX13" fmla="*/ 2468379 w 4323800"/>
                <a:gd name="connsiteY13" fmla="*/ 9499 h 5699099"/>
                <a:gd name="connsiteX14" fmla="*/ 690379 w 4323800"/>
                <a:gd name="connsiteY14" fmla="*/ 720699 h 5699099"/>
                <a:gd name="connsiteX15" fmla="*/ 17279 w 4323800"/>
                <a:gd name="connsiteY15" fmla="*/ 1330299 h 5699099"/>
                <a:gd name="connsiteX0" fmla="*/ 17279 w 4401366"/>
                <a:gd name="connsiteY0" fmla="*/ 1330299 h 5699099"/>
                <a:gd name="connsiteX1" fmla="*/ 316999 w 4401366"/>
                <a:gd name="connsiteY1" fmla="*/ 2041499 h 5699099"/>
                <a:gd name="connsiteX2" fmla="*/ 918979 w 4401366"/>
                <a:gd name="connsiteY2" fmla="*/ 2384399 h 5699099"/>
                <a:gd name="connsiteX3" fmla="*/ 1134879 w 4401366"/>
                <a:gd name="connsiteY3" fmla="*/ 3032099 h 5699099"/>
                <a:gd name="connsiteX4" fmla="*/ 626879 w 4401366"/>
                <a:gd name="connsiteY4" fmla="*/ 4441799 h 5699099"/>
                <a:gd name="connsiteX5" fmla="*/ 449079 w 4401366"/>
                <a:gd name="connsiteY5" fmla="*/ 5381599 h 5699099"/>
                <a:gd name="connsiteX6" fmla="*/ 1020579 w 4401366"/>
                <a:gd name="connsiteY6" fmla="*/ 5699099 h 5699099"/>
                <a:gd name="connsiteX7" fmla="*/ 2519179 w 4401366"/>
                <a:gd name="connsiteY7" fmla="*/ 5521299 h 5699099"/>
                <a:gd name="connsiteX8" fmla="*/ 4017779 w 4401366"/>
                <a:gd name="connsiteY8" fmla="*/ 4987899 h 5699099"/>
                <a:gd name="connsiteX9" fmla="*/ 4322579 w 4401366"/>
                <a:gd name="connsiteY9" fmla="*/ 4568799 h 5699099"/>
                <a:gd name="connsiteX10" fmla="*/ 4081279 w 4401366"/>
                <a:gd name="connsiteY10" fmla="*/ 2612999 h 5699099"/>
                <a:gd name="connsiteX11" fmla="*/ 3547879 w 4401366"/>
                <a:gd name="connsiteY11" fmla="*/ 1076299 h 5699099"/>
                <a:gd name="connsiteX12" fmla="*/ 3243079 w 4401366"/>
                <a:gd name="connsiteY12" fmla="*/ 441299 h 5699099"/>
                <a:gd name="connsiteX13" fmla="*/ 2468379 w 4401366"/>
                <a:gd name="connsiteY13" fmla="*/ 9499 h 5699099"/>
                <a:gd name="connsiteX14" fmla="*/ 690379 w 4401366"/>
                <a:gd name="connsiteY14" fmla="*/ 720699 h 5699099"/>
                <a:gd name="connsiteX15" fmla="*/ 17279 w 4401366"/>
                <a:gd name="connsiteY15" fmla="*/ 1330299 h 5699099"/>
                <a:gd name="connsiteX0" fmla="*/ 17279 w 4367232"/>
                <a:gd name="connsiteY0" fmla="*/ 1330299 h 5699099"/>
                <a:gd name="connsiteX1" fmla="*/ 316999 w 4367232"/>
                <a:gd name="connsiteY1" fmla="*/ 2041499 h 5699099"/>
                <a:gd name="connsiteX2" fmla="*/ 918979 w 4367232"/>
                <a:gd name="connsiteY2" fmla="*/ 2384399 h 5699099"/>
                <a:gd name="connsiteX3" fmla="*/ 1134879 w 4367232"/>
                <a:gd name="connsiteY3" fmla="*/ 3032099 h 5699099"/>
                <a:gd name="connsiteX4" fmla="*/ 626879 w 4367232"/>
                <a:gd name="connsiteY4" fmla="*/ 4441799 h 5699099"/>
                <a:gd name="connsiteX5" fmla="*/ 449079 w 4367232"/>
                <a:gd name="connsiteY5" fmla="*/ 5381599 h 5699099"/>
                <a:gd name="connsiteX6" fmla="*/ 1020579 w 4367232"/>
                <a:gd name="connsiteY6" fmla="*/ 5699099 h 5699099"/>
                <a:gd name="connsiteX7" fmla="*/ 2519179 w 4367232"/>
                <a:gd name="connsiteY7" fmla="*/ 5521299 h 5699099"/>
                <a:gd name="connsiteX8" fmla="*/ 4017779 w 4367232"/>
                <a:gd name="connsiteY8" fmla="*/ 4987899 h 5699099"/>
                <a:gd name="connsiteX9" fmla="*/ 4322579 w 4367232"/>
                <a:gd name="connsiteY9" fmla="*/ 4568799 h 5699099"/>
                <a:gd name="connsiteX10" fmla="*/ 4081279 w 4367232"/>
                <a:gd name="connsiteY10" fmla="*/ 2612999 h 5699099"/>
                <a:gd name="connsiteX11" fmla="*/ 3547879 w 4367232"/>
                <a:gd name="connsiteY11" fmla="*/ 1076299 h 5699099"/>
                <a:gd name="connsiteX12" fmla="*/ 3243079 w 4367232"/>
                <a:gd name="connsiteY12" fmla="*/ 441299 h 5699099"/>
                <a:gd name="connsiteX13" fmla="*/ 2468379 w 4367232"/>
                <a:gd name="connsiteY13" fmla="*/ 9499 h 5699099"/>
                <a:gd name="connsiteX14" fmla="*/ 690379 w 4367232"/>
                <a:gd name="connsiteY14" fmla="*/ 720699 h 5699099"/>
                <a:gd name="connsiteX15" fmla="*/ 17279 w 4367232"/>
                <a:gd name="connsiteY15" fmla="*/ 1330299 h 5699099"/>
                <a:gd name="connsiteX0" fmla="*/ 17279 w 4367232"/>
                <a:gd name="connsiteY0" fmla="*/ 1330299 h 5699099"/>
                <a:gd name="connsiteX1" fmla="*/ 316999 w 4367232"/>
                <a:gd name="connsiteY1" fmla="*/ 2041499 h 5699099"/>
                <a:gd name="connsiteX2" fmla="*/ 918979 w 4367232"/>
                <a:gd name="connsiteY2" fmla="*/ 2384399 h 5699099"/>
                <a:gd name="connsiteX3" fmla="*/ 1134879 w 4367232"/>
                <a:gd name="connsiteY3" fmla="*/ 3032099 h 5699099"/>
                <a:gd name="connsiteX4" fmla="*/ 626879 w 4367232"/>
                <a:gd name="connsiteY4" fmla="*/ 4441799 h 5699099"/>
                <a:gd name="connsiteX5" fmla="*/ 449079 w 4367232"/>
                <a:gd name="connsiteY5" fmla="*/ 5381599 h 5699099"/>
                <a:gd name="connsiteX6" fmla="*/ 1020579 w 4367232"/>
                <a:gd name="connsiteY6" fmla="*/ 5699099 h 5699099"/>
                <a:gd name="connsiteX7" fmla="*/ 2519179 w 4367232"/>
                <a:gd name="connsiteY7" fmla="*/ 5521299 h 5699099"/>
                <a:gd name="connsiteX8" fmla="*/ 4017779 w 4367232"/>
                <a:gd name="connsiteY8" fmla="*/ 4987899 h 5699099"/>
                <a:gd name="connsiteX9" fmla="*/ 4322579 w 4367232"/>
                <a:gd name="connsiteY9" fmla="*/ 4568799 h 5699099"/>
                <a:gd name="connsiteX10" fmla="*/ 4081279 w 4367232"/>
                <a:gd name="connsiteY10" fmla="*/ 2612999 h 5699099"/>
                <a:gd name="connsiteX11" fmla="*/ 3547879 w 4367232"/>
                <a:gd name="connsiteY11" fmla="*/ 1076299 h 5699099"/>
                <a:gd name="connsiteX12" fmla="*/ 3243079 w 4367232"/>
                <a:gd name="connsiteY12" fmla="*/ 441299 h 5699099"/>
                <a:gd name="connsiteX13" fmla="*/ 2468379 w 4367232"/>
                <a:gd name="connsiteY13" fmla="*/ 9499 h 5699099"/>
                <a:gd name="connsiteX14" fmla="*/ 690379 w 4367232"/>
                <a:gd name="connsiteY14" fmla="*/ 720699 h 5699099"/>
                <a:gd name="connsiteX15" fmla="*/ 17279 w 4367232"/>
                <a:gd name="connsiteY15" fmla="*/ 1330299 h 5699099"/>
                <a:gd name="connsiteX0" fmla="*/ 17279 w 4367232"/>
                <a:gd name="connsiteY0" fmla="*/ 1330299 h 5699099"/>
                <a:gd name="connsiteX1" fmla="*/ 316999 w 4367232"/>
                <a:gd name="connsiteY1" fmla="*/ 2041499 h 5699099"/>
                <a:gd name="connsiteX2" fmla="*/ 918979 w 4367232"/>
                <a:gd name="connsiteY2" fmla="*/ 2384399 h 5699099"/>
                <a:gd name="connsiteX3" fmla="*/ 1134879 w 4367232"/>
                <a:gd name="connsiteY3" fmla="*/ 3032099 h 5699099"/>
                <a:gd name="connsiteX4" fmla="*/ 626879 w 4367232"/>
                <a:gd name="connsiteY4" fmla="*/ 4441799 h 5699099"/>
                <a:gd name="connsiteX5" fmla="*/ 449079 w 4367232"/>
                <a:gd name="connsiteY5" fmla="*/ 5381599 h 5699099"/>
                <a:gd name="connsiteX6" fmla="*/ 1020579 w 4367232"/>
                <a:gd name="connsiteY6" fmla="*/ 5699099 h 5699099"/>
                <a:gd name="connsiteX7" fmla="*/ 2519179 w 4367232"/>
                <a:gd name="connsiteY7" fmla="*/ 5521299 h 5699099"/>
                <a:gd name="connsiteX8" fmla="*/ 4017779 w 4367232"/>
                <a:gd name="connsiteY8" fmla="*/ 4987899 h 5699099"/>
                <a:gd name="connsiteX9" fmla="*/ 4322579 w 4367232"/>
                <a:gd name="connsiteY9" fmla="*/ 4568799 h 5699099"/>
                <a:gd name="connsiteX10" fmla="*/ 4081279 w 4367232"/>
                <a:gd name="connsiteY10" fmla="*/ 2612999 h 5699099"/>
                <a:gd name="connsiteX11" fmla="*/ 3547879 w 4367232"/>
                <a:gd name="connsiteY11" fmla="*/ 1076299 h 5699099"/>
                <a:gd name="connsiteX12" fmla="*/ 3243079 w 4367232"/>
                <a:gd name="connsiteY12" fmla="*/ 441299 h 5699099"/>
                <a:gd name="connsiteX13" fmla="*/ 2468379 w 4367232"/>
                <a:gd name="connsiteY13" fmla="*/ 9499 h 5699099"/>
                <a:gd name="connsiteX14" fmla="*/ 690379 w 4367232"/>
                <a:gd name="connsiteY14" fmla="*/ 720699 h 5699099"/>
                <a:gd name="connsiteX15" fmla="*/ 17279 w 4367232"/>
                <a:gd name="connsiteY15" fmla="*/ 1330299 h 5699099"/>
                <a:gd name="connsiteX0" fmla="*/ 17279 w 4367232"/>
                <a:gd name="connsiteY0" fmla="*/ 1330299 h 5699099"/>
                <a:gd name="connsiteX1" fmla="*/ 316999 w 4367232"/>
                <a:gd name="connsiteY1" fmla="*/ 2041499 h 5699099"/>
                <a:gd name="connsiteX2" fmla="*/ 918979 w 4367232"/>
                <a:gd name="connsiteY2" fmla="*/ 2384399 h 5699099"/>
                <a:gd name="connsiteX3" fmla="*/ 1134879 w 4367232"/>
                <a:gd name="connsiteY3" fmla="*/ 3032099 h 5699099"/>
                <a:gd name="connsiteX4" fmla="*/ 626879 w 4367232"/>
                <a:gd name="connsiteY4" fmla="*/ 4441799 h 5699099"/>
                <a:gd name="connsiteX5" fmla="*/ 449079 w 4367232"/>
                <a:gd name="connsiteY5" fmla="*/ 5381599 h 5699099"/>
                <a:gd name="connsiteX6" fmla="*/ 1020579 w 4367232"/>
                <a:gd name="connsiteY6" fmla="*/ 5699099 h 5699099"/>
                <a:gd name="connsiteX7" fmla="*/ 2519179 w 4367232"/>
                <a:gd name="connsiteY7" fmla="*/ 5521299 h 5699099"/>
                <a:gd name="connsiteX8" fmla="*/ 4017779 w 4367232"/>
                <a:gd name="connsiteY8" fmla="*/ 4987899 h 5699099"/>
                <a:gd name="connsiteX9" fmla="*/ 4322579 w 4367232"/>
                <a:gd name="connsiteY9" fmla="*/ 4568799 h 5699099"/>
                <a:gd name="connsiteX10" fmla="*/ 4081279 w 4367232"/>
                <a:gd name="connsiteY10" fmla="*/ 2612999 h 5699099"/>
                <a:gd name="connsiteX11" fmla="*/ 3243079 w 4367232"/>
                <a:gd name="connsiteY11" fmla="*/ 441299 h 5699099"/>
                <a:gd name="connsiteX12" fmla="*/ 2468379 w 4367232"/>
                <a:gd name="connsiteY12" fmla="*/ 9499 h 5699099"/>
                <a:gd name="connsiteX13" fmla="*/ 690379 w 4367232"/>
                <a:gd name="connsiteY13" fmla="*/ 720699 h 5699099"/>
                <a:gd name="connsiteX14" fmla="*/ 17279 w 4367232"/>
                <a:gd name="connsiteY14" fmla="*/ 1330299 h 5699099"/>
                <a:gd name="connsiteX0" fmla="*/ 17279 w 4461809"/>
                <a:gd name="connsiteY0" fmla="*/ 1339491 h 5708291"/>
                <a:gd name="connsiteX1" fmla="*/ 316999 w 4461809"/>
                <a:gd name="connsiteY1" fmla="*/ 2050691 h 5708291"/>
                <a:gd name="connsiteX2" fmla="*/ 918979 w 4461809"/>
                <a:gd name="connsiteY2" fmla="*/ 2393591 h 5708291"/>
                <a:gd name="connsiteX3" fmla="*/ 1134879 w 4461809"/>
                <a:gd name="connsiteY3" fmla="*/ 3041291 h 5708291"/>
                <a:gd name="connsiteX4" fmla="*/ 626879 w 4461809"/>
                <a:gd name="connsiteY4" fmla="*/ 4450991 h 5708291"/>
                <a:gd name="connsiteX5" fmla="*/ 449079 w 4461809"/>
                <a:gd name="connsiteY5" fmla="*/ 5390791 h 5708291"/>
                <a:gd name="connsiteX6" fmla="*/ 1020579 w 4461809"/>
                <a:gd name="connsiteY6" fmla="*/ 5708291 h 5708291"/>
                <a:gd name="connsiteX7" fmla="*/ 2519179 w 4461809"/>
                <a:gd name="connsiteY7" fmla="*/ 5530491 h 5708291"/>
                <a:gd name="connsiteX8" fmla="*/ 4017779 w 4461809"/>
                <a:gd name="connsiteY8" fmla="*/ 4997091 h 5708291"/>
                <a:gd name="connsiteX9" fmla="*/ 4322579 w 4461809"/>
                <a:gd name="connsiteY9" fmla="*/ 4577991 h 5708291"/>
                <a:gd name="connsiteX10" fmla="*/ 4411479 w 4461809"/>
                <a:gd name="connsiteY10" fmla="*/ 2393591 h 5708291"/>
                <a:gd name="connsiteX11" fmla="*/ 3243079 w 4461809"/>
                <a:gd name="connsiteY11" fmla="*/ 450491 h 5708291"/>
                <a:gd name="connsiteX12" fmla="*/ 2468379 w 4461809"/>
                <a:gd name="connsiteY12" fmla="*/ 18691 h 5708291"/>
                <a:gd name="connsiteX13" fmla="*/ 690379 w 4461809"/>
                <a:gd name="connsiteY13" fmla="*/ 729891 h 5708291"/>
                <a:gd name="connsiteX14" fmla="*/ 17279 w 4461809"/>
                <a:gd name="connsiteY14" fmla="*/ 1339491 h 5708291"/>
                <a:gd name="connsiteX0" fmla="*/ 17279 w 4540245"/>
                <a:gd name="connsiteY0" fmla="*/ 1339491 h 5708291"/>
                <a:gd name="connsiteX1" fmla="*/ 316999 w 4540245"/>
                <a:gd name="connsiteY1" fmla="*/ 2050691 h 5708291"/>
                <a:gd name="connsiteX2" fmla="*/ 918979 w 4540245"/>
                <a:gd name="connsiteY2" fmla="*/ 2393591 h 5708291"/>
                <a:gd name="connsiteX3" fmla="*/ 1134879 w 4540245"/>
                <a:gd name="connsiteY3" fmla="*/ 3041291 h 5708291"/>
                <a:gd name="connsiteX4" fmla="*/ 626879 w 4540245"/>
                <a:gd name="connsiteY4" fmla="*/ 4450991 h 5708291"/>
                <a:gd name="connsiteX5" fmla="*/ 449079 w 4540245"/>
                <a:gd name="connsiteY5" fmla="*/ 5390791 h 5708291"/>
                <a:gd name="connsiteX6" fmla="*/ 1020579 w 4540245"/>
                <a:gd name="connsiteY6" fmla="*/ 5708291 h 5708291"/>
                <a:gd name="connsiteX7" fmla="*/ 2519179 w 4540245"/>
                <a:gd name="connsiteY7" fmla="*/ 5530491 h 5708291"/>
                <a:gd name="connsiteX8" fmla="*/ 4017779 w 4540245"/>
                <a:gd name="connsiteY8" fmla="*/ 4997091 h 5708291"/>
                <a:gd name="connsiteX9" fmla="*/ 4322579 w 4540245"/>
                <a:gd name="connsiteY9" fmla="*/ 4577991 h 5708291"/>
                <a:gd name="connsiteX10" fmla="*/ 4411479 w 4540245"/>
                <a:gd name="connsiteY10" fmla="*/ 2393591 h 5708291"/>
                <a:gd name="connsiteX11" fmla="*/ 3243079 w 4540245"/>
                <a:gd name="connsiteY11" fmla="*/ 450491 h 5708291"/>
                <a:gd name="connsiteX12" fmla="*/ 2468379 w 4540245"/>
                <a:gd name="connsiteY12" fmla="*/ 18691 h 5708291"/>
                <a:gd name="connsiteX13" fmla="*/ 690379 w 4540245"/>
                <a:gd name="connsiteY13" fmla="*/ 729891 h 5708291"/>
                <a:gd name="connsiteX14" fmla="*/ 17279 w 4540245"/>
                <a:gd name="connsiteY14" fmla="*/ 1339491 h 5708291"/>
                <a:gd name="connsiteX0" fmla="*/ 17279 w 4475589"/>
                <a:gd name="connsiteY0" fmla="*/ 1339491 h 5708291"/>
                <a:gd name="connsiteX1" fmla="*/ 316999 w 4475589"/>
                <a:gd name="connsiteY1" fmla="*/ 2050691 h 5708291"/>
                <a:gd name="connsiteX2" fmla="*/ 918979 w 4475589"/>
                <a:gd name="connsiteY2" fmla="*/ 2393591 h 5708291"/>
                <a:gd name="connsiteX3" fmla="*/ 1134879 w 4475589"/>
                <a:gd name="connsiteY3" fmla="*/ 3041291 h 5708291"/>
                <a:gd name="connsiteX4" fmla="*/ 626879 w 4475589"/>
                <a:gd name="connsiteY4" fmla="*/ 4450991 h 5708291"/>
                <a:gd name="connsiteX5" fmla="*/ 449079 w 4475589"/>
                <a:gd name="connsiteY5" fmla="*/ 5390791 h 5708291"/>
                <a:gd name="connsiteX6" fmla="*/ 1020579 w 4475589"/>
                <a:gd name="connsiteY6" fmla="*/ 5708291 h 5708291"/>
                <a:gd name="connsiteX7" fmla="*/ 2519179 w 4475589"/>
                <a:gd name="connsiteY7" fmla="*/ 5530491 h 5708291"/>
                <a:gd name="connsiteX8" fmla="*/ 4017779 w 4475589"/>
                <a:gd name="connsiteY8" fmla="*/ 4997091 h 5708291"/>
                <a:gd name="connsiteX9" fmla="*/ 4322579 w 4475589"/>
                <a:gd name="connsiteY9" fmla="*/ 4577991 h 5708291"/>
                <a:gd name="connsiteX10" fmla="*/ 4411479 w 4475589"/>
                <a:gd name="connsiteY10" fmla="*/ 2393591 h 5708291"/>
                <a:gd name="connsiteX11" fmla="*/ 3243079 w 4475589"/>
                <a:gd name="connsiteY11" fmla="*/ 450491 h 5708291"/>
                <a:gd name="connsiteX12" fmla="*/ 2468379 w 4475589"/>
                <a:gd name="connsiteY12" fmla="*/ 18691 h 5708291"/>
                <a:gd name="connsiteX13" fmla="*/ 690379 w 4475589"/>
                <a:gd name="connsiteY13" fmla="*/ 729891 h 5708291"/>
                <a:gd name="connsiteX14" fmla="*/ 17279 w 4475589"/>
                <a:gd name="connsiteY14" fmla="*/ 1339491 h 5708291"/>
                <a:gd name="connsiteX0" fmla="*/ 17279 w 4644194"/>
                <a:gd name="connsiteY0" fmla="*/ 1338322 h 5707122"/>
                <a:gd name="connsiteX1" fmla="*/ 316999 w 4644194"/>
                <a:gd name="connsiteY1" fmla="*/ 2049522 h 5707122"/>
                <a:gd name="connsiteX2" fmla="*/ 918979 w 4644194"/>
                <a:gd name="connsiteY2" fmla="*/ 2392422 h 5707122"/>
                <a:gd name="connsiteX3" fmla="*/ 1134879 w 4644194"/>
                <a:gd name="connsiteY3" fmla="*/ 3040122 h 5707122"/>
                <a:gd name="connsiteX4" fmla="*/ 626879 w 4644194"/>
                <a:gd name="connsiteY4" fmla="*/ 4449822 h 5707122"/>
                <a:gd name="connsiteX5" fmla="*/ 449079 w 4644194"/>
                <a:gd name="connsiteY5" fmla="*/ 5389622 h 5707122"/>
                <a:gd name="connsiteX6" fmla="*/ 1020579 w 4644194"/>
                <a:gd name="connsiteY6" fmla="*/ 5707122 h 5707122"/>
                <a:gd name="connsiteX7" fmla="*/ 2519179 w 4644194"/>
                <a:gd name="connsiteY7" fmla="*/ 5529322 h 5707122"/>
                <a:gd name="connsiteX8" fmla="*/ 4017779 w 4644194"/>
                <a:gd name="connsiteY8" fmla="*/ 4995922 h 5707122"/>
                <a:gd name="connsiteX9" fmla="*/ 4322579 w 4644194"/>
                <a:gd name="connsiteY9" fmla="*/ 4576822 h 5707122"/>
                <a:gd name="connsiteX10" fmla="*/ 4601979 w 4644194"/>
                <a:gd name="connsiteY10" fmla="*/ 2303522 h 5707122"/>
                <a:gd name="connsiteX11" fmla="*/ 3243079 w 4644194"/>
                <a:gd name="connsiteY11" fmla="*/ 449322 h 5707122"/>
                <a:gd name="connsiteX12" fmla="*/ 2468379 w 4644194"/>
                <a:gd name="connsiteY12" fmla="*/ 17522 h 5707122"/>
                <a:gd name="connsiteX13" fmla="*/ 690379 w 4644194"/>
                <a:gd name="connsiteY13" fmla="*/ 728722 h 5707122"/>
                <a:gd name="connsiteX14" fmla="*/ 17279 w 4644194"/>
                <a:gd name="connsiteY14" fmla="*/ 1338322 h 5707122"/>
                <a:gd name="connsiteX0" fmla="*/ 17279 w 4678287"/>
                <a:gd name="connsiteY0" fmla="*/ 1338322 h 5707122"/>
                <a:gd name="connsiteX1" fmla="*/ 316999 w 4678287"/>
                <a:gd name="connsiteY1" fmla="*/ 2049522 h 5707122"/>
                <a:gd name="connsiteX2" fmla="*/ 918979 w 4678287"/>
                <a:gd name="connsiteY2" fmla="*/ 2392422 h 5707122"/>
                <a:gd name="connsiteX3" fmla="*/ 1134879 w 4678287"/>
                <a:gd name="connsiteY3" fmla="*/ 3040122 h 5707122"/>
                <a:gd name="connsiteX4" fmla="*/ 626879 w 4678287"/>
                <a:gd name="connsiteY4" fmla="*/ 4449822 h 5707122"/>
                <a:gd name="connsiteX5" fmla="*/ 449079 w 4678287"/>
                <a:gd name="connsiteY5" fmla="*/ 5389622 h 5707122"/>
                <a:gd name="connsiteX6" fmla="*/ 1020579 w 4678287"/>
                <a:gd name="connsiteY6" fmla="*/ 5707122 h 5707122"/>
                <a:gd name="connsiteX7" fmla="*/ 2519179 w 4678287"/>
                <a:gd name="connsiteY7" fmla="*/ 5529322 h 5707122"/>
                <a:gd name="connsiteX8" fmla="*/ 4322579 w 4678287"/>
                <a:gd name="connsiteY8" fmla="*/ 4576822 h 5707122"/>
                <a:gd name="connsiteX9" fmla="*/ 4601979 w 4678287"/>
                <a:gd name="connsiteY9" fmla="*/ 2303522 h 5707122"/>
                <a:gd name="connsiteX10" fmla="*/ 3243079 w 4678287"/>
                <a:gd name="connsiteY10" fmla="*/ 449322 h 5707122"/>
                <a:gd name="connsiteX11" fmla="*/ 2468379 w 4678287"/>
                <a:gd name="connsiteY11" fmla="*/ 17522 h 5707122"/>
                <a:gd name="connsiteX12" fmla="*/ 690379 w 4678287"/>
                <a:gd name="connsiteY12" fmla="*/ 728722 h 5707122"/>
                <a:gd name="connsiteX13" fmla="*/ 17279 w 4678287"/>
                <a:gd name="connsiteY13" fmla="*/ 1338322 h 5707122"/>
                <a:gd name="connsiteX0" fmla="*/ 17279 w 4767381"/>
                <a:gd name="connsiteY0" fmla="*/ 1338322 h 5707122"/>
                <a:gd name="connsiteX1" fmla="*/ 316999 w 4767381"/>
                <a:gd name="connsiteY1" fmla="*/ 2049522 h 5707122"/>
                <a:gd name="connsiteX2" fmla="*/ 918979 w 4767381"/>
                <a:gd name="connsiteY2" fmla="*/ 2392422 h 5707122"/>
                <a:gd name="connsiteX3" fmla="*/ 1134879 w 4767381"/>
                <a:gd name="connsiteY3" fmla="*/ 3040122 h 5707122"/>
                <a:gd name="connsiteX4" fmla="*/ 626879 w 4767381"/>
                <a:gd name="connsiteY4" fmla="*/ 4449822 h 5707122"/>
                <a:gd name="connsiteX5" fmla="*/ 449079 w 4767381"/>
                <a:gd name="connsiteY5" fmla="*/ 5389622 h 5707122"/>
                <a:gd name="connsiteX6" fmla="*/ 1020579 w 4767381"/>
                <a:gd name="connsiteY6" fmla="*/ 5707122 h 5707122"/>
                <a:gd name="connsiteX7" fmla="*/ 2519179 w 4767381"/>
                <a:gd name="connsiteY7" fmla="*/ 5529322 h 5707122"/>
                <a:gd name="connsiteX8" fmla="*/ 4513079 w 4767381"/>
                <a:gd name="connsiteY8" fmla="*/ 4818122 h 5707122"/>
                <a:gd name="connsiteX9" fmla="*/ 4601979 w 4767381"/>
                <a:gd name="connsiteY9" fmla="*/ 2303522 h 5707122"/>
                <a:gd name="connsiteX10" fmla="*/ 3243079 w 4767381"/>
                <a:gd name="connsiteY10" fmla="*/ 449322 h 5707122"/>
                <a:gd name="connsiteX11" fmla="*/ 2468379 w 4767381"/>
                <a:gd name="connsiteY11" fmla="*/ 17522 h 5707122"/>
                <a:gd name="connsiteX12" fmla="*/ 690379 w 4767381"/>
                <a:gd name="connsiteY12" fmla="*/ 728722 h 5707122"/>
                <a:gd name="connsiteX13" fmla="*/ 17279 w 4767381"/>
                <a:gd name="connsiteY13" fmla="*/ 1338322 h 5707122"/>
                <a:gd name="connsiteX0" fmla="*/ 17279 w 4865498"/>
                <a:gd name="connsiteY0" fmla="*/ 1338322 h 5731749"/>
                <a:gd name="connsiteX1" fmla="*/ 316999 w 4865498"/>
                <a:gd name="connsiteY1" fmla="*/ 2049522 h 5731749"/>
                <a:gd name="connsiteX2" fmla="*/ 918979 w 4865498"/>
                <a:gd name="connsiteY2" fmla="*/ 2392422 h 5731749"/>
                <a:gd name="connsiteX3" fmla="*/ 1134879 w 4865498"/>
                <a:gd name="connsiteY3" fmla="*/ 3040122 h 5731749"/>
                <a:gd name="connsiteX4" fmla="*/ 626879 w 4865498"/>
                <a:gd name="connsiteY4" fmla="*/ 4449822 h 5731749"/>
                <a:gd name="connsiteX5" fmla="*/ 449079 w 4865498"/>
                <a:gd name="connsiteY5" fmla="*/ 5389622 h 5731749"/>
                <a:gd name="connsiteX6" fmla="*/ 1020579 w 4865498"/>
                <a:gd name="connsiteY6" fmla="*/ 5707122 h 5731749"/>
                <a:gd name="connsiteX7" fmla="*/ 4513079 w 4865498"/>
                <a:gd name="connsiteY7" fmla="*/ 4818122 h 5731749"/>
                <a:gd name="connsiteX8" fmla="*/ 4601979 w 4865498"/>
                <a:gd name="connsiteY8" fmla="*/ 2303522 h 5731749"/>
                <a:gd name="connsiteX9" fmla="*/ 3243079 w 4865498"/>
                <a:gd name="connsiteY9" fmla="*/ 449322 h 5731749"/>
                <a:gd name="connsiteX10" fmla="*/ 2468379 w 4865498"/>
                <a:gd name="connsiteY10" fmla="*/ 17522 h 5731749"/>
                <a:gd name="connsiteX11" fmla="*/ 690379 w 4865498"/>
                <a:gd name="connsiteY11" fmla="*/ 728722 h 5731749"/>
                <a:gd name="connsiteX12" fmla="*/ 17279 w 4865498"/>
                <a:gd name="connsiteY12" fmla="*/ 1338322 h 5731749"/>
                <a:gd name="connsiteX0" fmla="*/ 17279 w 4873722"/>
                <a:gd name="connsiteY0" fmla="*/ 1338322 h 5720862"/>
                <a:gd name="connsiteX1" fmla="*/ 316999 w 4873722"/>
                <a:gd name="connsiteY1" fmla="*/ 2049522 h 5720862"/>
                <a:gd name="connsiteX2" fmla="*/ 918979 w 4873722"/>
                <a:gd name="connsiteY2" fmla="*/ 2392422 h 5720862"/>
                <a:gd name="connsiteX3" fmla="*/ 1134879 w 4873722"/>
                <a:gd name="connsiteY3" fmla="*/ 3040122 h 5720862"/>
                <a:gd name="connsiteX4" fmla="*/ 626879 w 4873722"/>
                <a:gd name="connsiteY4" fmla="*/ 4449822 h 5720862"/>
                <a:gd name="connsiteX5" fmla="*/ 449079 w 4873722"/>
                <a:gd name="connsiteY5" fmla="*/ 5389622 h 5720862"/>
                <a:gd name="connsiteX6" fmla="*/ 1020579 w 4873722"/>
                <a:gd name="connsiteY6" fmla="*/ 5707122 h 5720862"/>
                <a:gd name="connsiteX7" fmla="*/ 4525779 w 4873722"/>
                <a:gd name="connsiteY7" fmla="*/ 5008622 h 5720862"/>
                <a:gd name="connsiteX8" fmla="*/ 4601979 w 4873722"/>
                <a:gd name="connsiteY8" fmla="*/ 2303522 h 5720862"/>
                <a:gd name="connsiteX9" fmla="*/ 3243079 w 4873722"/>
                <a:gd name="connsiteY9" fmla="*/ 449322 h 5720862"/>
                <a:gd name="connsiteX10" fmla="*/ 2468379 w 4873722"/>
                <a:gd name="connsiteY10" fmla="*/ 17522 h 5720862"/>
                <a:gd name="connsiteX11" fmla="*/ 690379 w 4873722"/>
                <a:gd name="connsiteY11" fmla="*/ 728722 h 5720862"/>
                <a:gd name="connsiteX12" fmla="*/ 17279 w 4873722"/>
                <a:gd name="connsiteY12" fmla="*/ 1338322 h 5720862"/>
                <a:gd name="connsiteX0" fmla="*/ 17279 w 4917322"/>
                <a:gd name="connsiteY0" fmla="*/ 1379670 h 5762210"/>
                <a:gd name="connsiteX1" fmla="*/ 316999 w 4917322"/>
                <a:gd name="connsiteY1" fmla="*/ 2090870 h 5762210"/>
                <a:gd name="connsiteX2" fmla="*/ 918979 w 4917322"/>
                <a:gd name="connsiteY2" fmla="*/ 2433770 h 5762210"/>
                <a:gd name="connsiteX3" fmla="*/ 1134879 w 4917322"/>
                <a:gd name="connsiteY3" fmla="*/ 3081470 h 5762210"/>
                <a:gd name="connsiteX4" fmla="*/ 626879 w 4917322"/>
                <a:gd name="connsiteY4" fmla="*/ 4491170 h 5762210"/>
                <a:gd name="connsiteX5" fmla="*/ 449079 w 4917322"/>
                <a:gd name="connsiteY5" fmla="*/ 5430970 h 5762210"/>
                <a:gd name="connsiteX6" fmla="*/ 1020579 w 4917322"/>
                <a:gd name="connsiteY6" fmla="*/ 5748470 h 5762210"/>
                <a:gd name="connsiteX7" fmla="*/ 4525779 w 4917322"/>
                <a:gd name="connsiteY7" fmla="*/ 5049970 h 5762210"/>
                <a:gd name="connsiteX8" fmla="*/ 4601979 w 4917322"/>
                <a:gd name="connsiteY8" fmla="*/ 2344870 h 5762210"/>
                <a:gd name="connsiteX9" fmla="*/ 2468379 w 4917322"/>
                <a:gd name="connsiteY9" fmla="*/ 58870 h 5762210"/>
                <a:gd name="connsiteX10" fmla="*/ 690379 w 4917322"/>
                <a:gd name="connsiteY10" fmla="*/ 770070 h 5762210"/>
                <a:gd name="connsiteX11" fmla="*/ 17279 w 4917322"/>
                <a:gd name="connsiteY11" fmla="*/ 1379670 h 5762210"/>
                <a:gd name="connsiteX0" fmla="*/ 17279 w 4891054"/>
                <a:gd name="connsiteY0" fmla="*/ 1363531 h 5746071"/>
                <a:gd name="connsiteX1" fmla="*/ 316999 w 4891054"/>
                <a:gd name="connsiteY1" fmla="*/ 2074731 h 5746071"/>
                <a:gd name="connsiteX2" fmla="*/ 918979 w 4891054"/>
                <a:gd name="connsiteY2" fmla="*/ 2417631 h 5746071"/>
                <a:gd name="connsiteX3" fmla="*/ 1134879 w 4891054"/>
                <a:gd name="connsiteY3" fmla="*/ 3065331 h 5746071"/>
                <a:gd name="connsiteX4" fmla="*/ 626879 w 4891054"/>
                <a:gd name="connsiteY4" fmla="*/ 4475031 h 5746071"/>
                <a:gd name="connsiteX5" fmla="*/ 449079 w 4891054"/>
                <a:gd name="connsiteY5" fmla="*/ 5414831 h 5746071"/>
                <a:gd name="connsiteX6" fmla="*/ 1020579 w 4891054"/>
                <a:gd name="connsiteY6" fmla="*/ 5732331 h 5746071"/>
                <a:gd name="connsiteX7" fmla="*/ 4525779 w 4891054"/>
                <a:gd name="connsiteY7" fmla="*/ 5033831 h 5746071"/>
                <a:gd name="connsiteX8" fmla="*/ 4601979 w 4891054"/>
                <a:gd name="connsiteY8" fmla="*/ 2328731 h 5746071"/>
                <a:gd name="connsiteX9" fmla="*/ 2925579 w 4891054"/>
                <a:gd name="connsiteY9" fmla="*/ 55431 h 5746071"/>
                <a:gd name="connsiteX10" fmla="*/ 690379 w 4891054"/>
                <a:gd name="connsiteY10" fmla="*/ 753931 h 5746071"/>
                <a:gd name="connsiteX11" fmla="*/ 17279 w 4891054"/>
                <a:gd name="connsiteY11" fmla="*/ 1363531 h 5746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891054" h="5746071">
                  <a:moveTo>
                    <a:pt x="17279" y="1363531"/>
                  </a:moveTo>
                  <a:cubicBezTo>
                    <a:pt x="-65271" y="1570964"/>
                    <a:pt x="166716" y="1899048"/>
                    <a:pt x="316999" y="2074731"/>
                  </a:cubicBezTo>
                  <a:cubicBezTo>
                    <a:pt x="467282" y="2250414"/>
                    <a:pt x="762346" y="2239831"/>
                    <a:pt x="918979" y="2417631"/>
                  </a:cubicBezTo>
                  <a:cubicBezTo>
                    <a:pt x="1075612" y="2595431"/>
                    <a:pt x="1183562" y="2722431"/>
                    <a:pt x="1134879" y="3065331"/>
                  </a:cubicBezTo>
                  <a:cubicBezTo>
                    <a:pt x="1086196" y="3408231"/>
                    <a:pt x="702709" y="4074217"/>
                    <a:pt x="626879" y="4475031"/>
                  </a:cubicBezTo>
                  <a:lnTo>
                    <a:pt x="449079" y="5414831"/>
                  </a:lnTo>
                  <a:cubicBezTo>
                    <a:pt x="408260" y="5630587"/>
                    <a:pt x="341129" y="5795831"/>
                    <a:pt x="1020579" y="5732331"/>
                  </a:cubicBezTo>
                  <a:cubicBezTo>
                    <a:pt x="1700029" y="5668831"/>
                    <a:pt x="3928879" y="5601098"/>
                    <a:pt x="4525779" y="5033831"/>
                  </a:cubicBezTo>
                  <a:cubicBezTo>
                    <a:pt x="5122679" y="4466564"/>
                    <a:pt x="4868679" y="3158464"/>
                    <a:pt x="4601979" y="2328731"/>
                  </a:cubicBezTo>
                  <a:cubicBezTo>
                    <a:pt x="4335279" y="1498998"/>
                    <a:pt x="3577512" y="317898"/>
                    <a:pt x="2925579" y="55431"/>
                  </a:cubicBezTo>
                  <a:cubicBezTo>
                    <a:pt x="2273646" y="-207036"/>
                    <a:pt x="1175096" y="535914"/>
                    <a:pt x="690379" y="753931"/>
                  </a:cubicBezTo>
                  <a:cubicBezTo>
                    <a:pt x="205662" y="971948"/>
                    <a:pt x="79509" y="1143398"/>
                    <a:pt x="17279" y="1363531"/>
                  </a:cubicBezTo>
                  <a:close/>
                </a:path>
              </a:pathLst>
            </a:custGeom>
            <a:solidFill>
              <a:schemeClr val="accent3">
                <a:lumMod val="60000"/>
                <a:lumOff val="40000"/>
                <a:alpha val="3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52" name="Group 51"/>
            <p:cNvGrpSpPr/>
            <p:nvPr/>
          </p:nvGrpSpPr>
          <p:grpSpPr>
            <a:xfrm>
              <a:off x="7896351" y="5952617"/>
              <a:ext cx="778893" cy="171263"/>
              <a:chOff x="1033462" y="5483634"/>
              <a:chExt cx="778893" cy="171263"/>
            </a:xfrm>
          </p:grpSpPr>
          <p:cxnSp>
            <p:nvCxnSpPr>
              <p:cNvPr id="41" name="Straight Connector 40"/>
              <p:cNvCxnSpPr/>
              <p:nvPr/>
            </p:nvCxnSpPr>
            <p:spPr>
              <a:xfrm>
                <a:off x="1066800" y="5638800"/>
                <a:ext cx="50292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flipV="1">
                <a:off x="1069181" y="5625084"/>
                <a:ext cx="0" cy="2743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flipV="1">
                <a:off x="1318020" y="5625084"/>
                <a:ext cx="0" cy="2743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flipV="1">
                <a:off x="1566858" y="5627465"/>
                <a:ext cx="0" cy="2743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9" name="TextBox 48"/>
              <p:cNvSpPr txBox="1"/>
              <p:nvPr/>
            </p:nvSpPr>
            <p:spPr>
              <a:xfrm>
                <a:off x="1033462" y="5483634"/>
                <a:ext cx="64294" cy="138499"/>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Calibri"/>
                    <a:ea typeface="+mn-ea"/>
                    <a:cs typeface="+mn-cs"/>
                  </a:rPr>
                  <a:t>0</a:t>
                </a:r>
              </a:p>
            </p:txBody>
          </p:sp>
          <p:sp>
            <p:nvSpPr>
              <p:cNvPr id="50" name="TextBox 49"/>
              <p:cNvSpPr txBox="1"/>
              <p:nvPr/>
            </p:nvSpPr>
            <p:spPr>
              <a:xfrm>
                <a:off x="1223835" y="5483634"/>
                <a:ext cx="192088" cy="138499"/>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Calibri"/>
                    <a:ea typeface="+mn-ea"/>
                    <a:cs typeface="+mn-cs"/>
                  </a:rPr>
                  <a:t>100</a:t>
                </a:r>
              </a:p>
            </p:txBody>
          </p:sp>
          <p:sp>
            <p:nvSpPr>
              <p:cNvPr id="51" name="TextBox 50"/>
              <p:cNvSpPr txBox="1"/>
              <p:nvPr/>
            </p:nvSpPr>
            <p:spPr>
              <a:xfrm>
                <a:off x="1474217" y="5483634"/>
                <a:ext cx="338138" cy="138499"/>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Calibri"/>
                    <a:ea typeface="+mn-ea"/>
                    <a:cs typeface="+mn-cs"/>
                  </a:rPr>
                  <a:t>200 m</a:t>
                </a:r>
              </a:p>
            </p:txBody>
          </p:sp>
        </p:grpSp>
        <p:sp>
          <p:nvSpPr>
            <p:cNvPr id="58" name="TextBox 57"/>
            <p:cNvSpPr txBox="1"/>
            <p:nvPr/>
          </p:nvSpPr>
          <p:spPr>
            <a:xfrm>
              <a:off x="2508250" y="4110593"/>
              <a:ext cx="561848" cy="369332"/>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Royal City</a:t>
              </a:r>
            </a:p>
          </p:txBody>
        </p:sp>
        <p:sp>
          <p:nvSpPr>
            <p:cNvPr id="59" name="TextBox 58"/>
            <p:cNvSpPr txBox="1"/>
            <p:nvPr/>
          </p:nvSpPr>
          <p:spPr>
            <a:xfrm>
              <a:off x="3401964" y="2484374"/>
              <a:ext cx="1170036" cy="246221"/>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“city square”</a:t>
              </a:r>
            </a:p>
          </p:txBody>
        </p:sp>
        <p:sp>
          <p:nvSpPr>
            <p:cNvPr id="60" name="TextBox 59"/>
            <p:cNvSpPr txBox="1"/>
            <p:nvPr/>
          </p:nvSpPr>
          <p:spPr>
            <a:xfrm>
              <a:off x="1339977" y="3886200"/>
              <a:ext cx="641223"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Acropolis</a:t>
              </a:r>
            </a:p>
          </p:txBody>
        </p:sp>
        <p:sp>
          <p:nvSpPr>
            <p:cNvPr id="61" name="TextBox 60"/>
            <p:cNvSpPr txBox="1"/>
            <p:nvPr/>
          </p:nvSpPr>
          <p:spPr>
            <a:xfrm>
              <a:off x="6808416" y="621631"/>
              <a:ext cx="1679561" cy="646331"/>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Susa</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Persian City</a:t>
              </a:r>
            </a:p>
          </p:txBody>
        </p:sp>
        <p:sp>
          <p:nvSpPr>
            <p:cNvPr id="62" name="TextBox 61"/>
            <p:cNvSpPr txBox="1"/>
            <p:nvPr/>
          </p:nvSpPr>
          <p:spPr>
            <a:xfrm>
              <a:off x="298904" y="2110344"/>
              <a:ext cx="863146" cy="369332"/>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Palace of Artaxerxes I</a:t>
              </a:r>
            </a:p>
          </p:txBody>
        </p:sp>
        <p:sp>
          <p:nvSpPr>
            <p:cNvPr id="63" name="TextBox 62"/>
            <p:cNvSpPr txBox="1"/>
            <p:nvPr/>
          </p:nvSpPr>
          <p:spPr>
            <a:xfrm rot="976332">
              <a:off x="1977241" y="2918500"/>
              <a:ext cx="561848" cy="369332"/>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Palace of Xerxes</a:t>
              </a:r>
            </a:p>
          </p:txBody>
        </p:sp>
        <p:sp>
          <p:nvSpPr>
            <p:cNvPr id="64" name="TextBox 63"/>
            <p:cNvSpPr txBox="1"/>
            <p:nvPr/>
          </p:nvSpPr>
          <p:spPr>
            <a:xfrm rot="569995">
              <a:off x="1983051" y="1859097"/>
              <a:ext cx="927221"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prstClr val="black"/>
                  </a:solidFill>
                  <a:effectLst/>
                  <a:uLnTx/>
                  <a:uFillTx/>
                  <a:latin typeface="Calibri"/>
                  <a:ea typeface="+mn-ea"/>
                  <a:cs typeface="+mn-cs"/>
                </a:rPr>
                <a:t>Ulai</a:t>
              </a:r>
              <a:r>
                <a:rPr kumimoji="0" lang="en-US" sz="1200" b="0" i="0" u="none" strike="noStrike" kern="1200" cap="none" spc="0" normalizeH="0" baseline="0" noProof="0" dirty="0">
                  <a:ln>
                    <a:noFill/>
                  </a:ln>
                  <a:solidFill>
                    <a:prstClr val="black"/>
                  </a:solidFill>
                  <a:effectLst/>
                  <a:uLnTx/>
                  <a:uFillTx/>
                  <a:latin typeface="Calibri"/>
                  <a:ea typeface="+mn-ea"/>
                  <a:cs typeface="+mn-cs"/>
                </a:rPr>
                <a:t> Canal</a:t>
              </a:r>
            </a:p>
          </p:txBody>
        </p:sp>
        <p:sp>
          <p:nvSpPr>
            <p:cNvPr id="65" name="TextBox 64"/>
            <p:cNvSpPr txBox="1"/>
            <p:nvPr/>
          </p:nvSpPr>
          <p:spPr>
            <a:xfrm rot="18278960">
              <a:off x="250975" y="3906810"/>
              <a:ext cx="832292"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Shuar River</a:t>
              </a:r>
            </a:p>
          </p:txBody>
        </p:sp>
        <p:sp>
          <p:nvSpPr>
            <p:cNvPr id="6" name="Rectangle 5">
              <a:extLst>
                <a:ext uri="{FF2B5EF4-FFF2-40B4-BE49-F238E27FC236}">
                  <a16:creationId xmlns:a16="http://schemas.microsoft.com/office/drawing/2014/main" id="{535E3D2F-A3E4-4328-B640-98FBA08C4983}"/>
                </a:ext>
              </a:extLst>
            </p:cNvPr>
            <p:cNvSpPr/>
            <p:nvPr/>
          </p:nvSpPr>
          <p:spPr>
            <a:xfrm rot="17284739">
              <a:off x="2897840" y="3288045"/>
              <a:ext cx="68390" cy="107601"/>
            </a:xfrm>
            <a:prstGeom prst="rect">
              <a:avLst/>
            </a:prstGeom>
            <a:solidFill>
              <a:srgbClr val="FF0000">
                <a:alpha val="20000"/>
              </a:srgbClr>
            </a:solidFill>
            <a:ln w="9525">
              <a:solidFill>
                <a:srgbClr val="C0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TextBox 65">
              <a:extLst>
                <a:ext uri="{FF2B5EF4-FFF2-40B4-BE49-F238E27FC236}">
                  <a16:creationId xmlns:a16="http://schemas.microsoft.com/office/drawing/2014/main" id="{6EBFF8D5-25A4-42D3-8102-8D12F1B1C0B0}"/>
                </a:ext>
              </a:extLst>
            </p:cNvPr>
            <p:cNvSpPr txBox="1"/>
            <p:nvPr/>
          </p:nvSpPr>
          <p:spPr>
            <a:xfrm>
              <a:off x="5105400" y="3033196"/>
              <a:ext cx="561848" cy="369332"/>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Artisan’s City</a:t>
              </a:r>
            </a:p>
          </p:txBody>
        </p:sp>
        <p:cxnSp>
          <p:nvCxnSpPr>
            <p:cNvPr id="67" name="Straight Arrow Connector 66">
              <a:extLst>
                <a:ext uri="{FF2B5EF4-FFF2-40B4-BE49-F238E27FC236}">
                  <a16:creationId xmlns:a16="http://schemas.microsoft.com/office/drawing/2014/main" id="{7813BC54-2693-4811-ADBA-AA16E2E3BB4E}"/>
                </a:ext>
              </a:extLst>
            </p:cNvPr>
            <p:cNvCxnSpPr>
              <a:cxnSpLocks/>
            </p:cNvCxnSpPr>
            <p:nvPr/>
          </p:nvCxnSpPr>
          <p:spPr>
            <a:xfrm flipH="1">
              <a:off x="2954012" y="2752185"/>
              <a:ext cx="560847" cy="541058"/>
            </a:xfrm>
            <a:prstGeom prst="straightConnector1">
              <a:avLst/>
            </a:prstGeom>
            <a:ln w="12700">
              <a:solidFill>
                <a:schemeClr val="bg1"/>
              </a:solidFill>
              <a:tailEnd type="triangle"/>
            </a:ln>
          </p:spPr>
          <p:style>
            <a:lnRef idx="1">
              <a:schemeClr val="accent1"/>
            </a:lnRef>
            <a:fillRef idx="0">
              <a:schemeClr val="accent1"/>
            </a:fillRef>
            <a:effectRef idx="0">
              <a:schemeClr val="accent1"/>
            </a:effectRef>
            <a:fontRef idx="minor">
              <a:schemeClr val="tx1"/>
            </a:fontRef>
          </p:style>
        </p:cxnSp>
      </p:gr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264"/>
            <a:ext cx="9144000" cy="68338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 Placeholder 1">
            <a:extLst>
              <a:ext uri="{FF2B5EF4-FFF2-40B4-BE49-F238E27FC236}">
                <a16:creationId xmlns:a16="http://schemas.microsoft.com/office/drawing/2014/main" id="{00553C94-CB33-4885-A249-A5DD88068EF3}"/>
              </a:ext>
            </a:extLst>
          </p:cNvPr>
          <p:cNvSpPr>
            <a:spLocks noGrp="1"/>
          </p:cNvSpPr>
          <p:nvPr>
            <p:ph type="body" sz="quarter" idx="10"/>
          </p:nvPr>
        </p:nvSpPr>
        <p:spPr/>
        <p:txBody>
          <a:bodyPr/>
          <a:lstStyle/>
          <a:p>
            <a:r>
              <a:rPr lang="en-US" dirty="0"/>
              <a:t>Plan of the royal city, </a:t>
            </a:r>
            <a:r>
              <a:rPr lang="en-US" dirty="0" err="1"/>
              <a:t>Ulai</a:t>
            </a:r>
            <a:r>
              <a:rPr lang="en-US" dirty="0"/>
              <a:t> Canal, and lower city of Susa</a:t>
            </a:r>
          </a:p>
        </p:txBody>
      </p:sp>
      <p:sp>
        <p:nvSpPr>
          <p:cNvPr id="3" name="Text Placeholder 2">
            <a:extLst>
              <a:ext uri="{FF2B5EF4-FFF2-40B4-BE49-F238E27FC236}">
                <a16:creationId xmlns:a16="http://schemas.microsoft.com/office/drawing/2014/main" id="{BA0BA085-2557-40F4-8CAE-073E4DA6C856}"/>
              </a:ext>
            </a:extLst>
          </p:cNvPr>
          <p:cNvSpPr>
            <a:spLocks noGrp="1"/>
          </p:cNvSpPr>
          <p:nvPr>
            <p:ph type="body" sz="quarter" idx="12"/>
          </p:nvPr>
        </p:nvSpPr>
        <p:spPr/>
        <p:txBody>
          <a:bodyPr/>
          <a:lstStyle/>
          <a:p>
            <a:r>
              <a:rPr lang="en-US" dirty="0"/>
              <a:t>4:6</a:t>
            </a:r>
          </a:p>
        </p:txBody>
      </p:sp>
      <p:sp>
        <p:nvSpPr>
          <p:cNvPr id="4" name="Title 3">
            <a:extLst>
              <a:ext uri="{FF2B5EF4-FFF2-40B4-BE49-F238E27FC236}">
                <a16:creationId xmlns:a16="http://schemas.microsoft.com/office/drawing/2014/main" id="{00E54390-2DA7-48BC-9639-FBF72BF3FA5E}"/>
              </a:ext>
            </a:extLst>
          </p:cNvPr>
          <p:cNvSpPr>
            <a:spLocks noGrp="1"/>
          </p:cNvSpPr>
          <p:nvPr>
            <p:ph type="title"/>
          </p:nvPr>
        </p:nvSpPr>
        <p:spPr/>
        <p:txBody>
          <a:bodyPr/>
          <a:lstStyle/>
          <a:p>
            <a:r>
              <a:rPr lang="en-US" dirty="0" err="1"/>
              <a:t>Hathach</a:t>
            </a:r>
            <a:r>
              <a:rPr lang="en-US" dirty="0"/>
              <a:t> went out to Mordecai in the square of the city in front of the King’s Gate</a:t>
            </a:r>
          </a:p>
        </p:txBody>
      </p:sp>
    </p:spTree>
    <p:extLst>
      <p:ext uri="{BB962C8B-B14F-4D97-AF65-F5344CB8AC3E}">
        <p14:creationId xmlns:p14="http://schemas.microsoft.com/office/powerpoint/2010/main" val="14706077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0" y="0"/>
            <a:ext cx="9144000" cy="6858000"/>
            <a:chOff x="0" y="0"/>
            <a:chExt cx="9144000" cy="6858000"/>
          </a:xfrm>
        </p:grpSpPr>
        <p:grpSp>
          <p:nvGrpSpPr>
            <p:cNvPr id="10" name="Group 9">
              <a:extLst>
                <a:ext uri="{FF2B5EF4-FFF2-40B4-BE49-F238E27FC236}">
                  <a16:creationId xmlns:a16="http://schemas.microsoft.com/office/drawing/2014/main" id="{6719DE00-EC28-4152-B540-9B714909E4B7}"/>
                </a:ext>
              </a:extLst>
            </p:cNvPr>
            <p:cNvGrpSpPr/>
            <p:nvPr/>
          </p:nvGrpSpPr>
          <p:grpSpPr>
            <a:xfrm>
              <a:off x="0" y="0"/>
              <a:ext cx="9144000" cy="6858000"/>
              <a:chOff x="0" y="1"/>
              <a:chExt cx="9144000" cy="6864582"/>
            </a:xfrm>
          </p:grpSpPr>
          <p:sp>
            <p:nvSpPr>
              <p:cNvPr id="19" name="Rectangle 18"/>
              <p:cNvSpPr/>
              <p:nvPr/>
            </p:nvSpPr>
            <p:spPr>
              <a:xfrm>
                <a:off x="0" y="6583"/>
                <a:ext cx="9144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Freeform 5"/>
              <p:cNvSpPr/>
              <p:nvPr/>
            </p:nvSpPr>
            <p:spPr>
              <a:xfrm>
                <a:off x="174255" y="1"/>
                <a:ext cx="8963414" cy="6849956"/>
              </a:xfrm>
              <a:custGeom>
                <a:avLst/>
                <a:gdLst>
                  <a:gd name="connsiteX0" fmla="*/ 120770 w 8971472"/>
                  <a:gd name="connsiteY0" fmla="*/ 6832121 h 6832121"/>
                  <a:gd name="connsiteX1" fmla="*/ 17253 w 8971472"/>
                  <a:gd name="connsiteY1" fmla="*/ 5538158 h 6832121"/>
                  <a:gd name="connsiteX2" fmla="*/ 86264 w 8971472"/>
                  <a:gd name="connsiteY2" fmla="*/ 4641011 h 6832121"/>
                  <a:gd name="connsiteX3" fmla="*/ 0 w 8971472"/>
                  <a:gd name="connsiteY3" fmla="*/ 2553419 h 6832121"/>
                  <a:gd name="connsiteX4" fmla="*/ 379562 w 8971472"/>
                  <a:gd name="connsiteY4" fmla="*/ 603849 h 6832121"/>
                  <a:gd name="connsiteX5" fmla="*/ 517585 w 8971472"/>
                  <a:gd name="connsiteY5" fmla="*/ 0 h 6832121"/>
                  <a:gd name="connsiteX6" fmla="*/ 7211683 w 8971472"/>
                  <a:gd name="connsiteY6" fmla="*/ 17253 h 6832121"/>
                  <a:gd name="connsiteX7" fmla="*/ 7401464 w 8971472"/>
                  <a:gd name="connsiteY7" fmla="*/ 1414732 h 6832121"/>
                  <a:gd name="connsiteX8" fmla="*/ 8022566 w 8971472"/>
                  <a:gd name="connsiteY8" fmla="*/ 1880558 h 6832121"/>
                  <a:gd name="connsiteX9" fmla="*/ 8177841 w 8971472"/>
                  <a:gd name="connsiteY9" fmla="*/ 2760453 h 6832121"/>
                  <a:gd name="connsiteX10" fmla="*/ 8643668 w 8971472"/>
                  <a:gd name="connsiteY10" fmla="*/ 2570672 h 6832121"/>
                  <a:gd name="connsiteX11" fmla="*/ 8936966 w 8971472"/>
                  <a:gd name="connsiteY11" fmla="*/ 2518913 h 6832121"/>
                  <a:gd name="connsiteX12" fmla="*/ 8971472 w 8971472"/>
                  <a:gd name="connsiteY12" fmla="*/ 5641675 h 6832121"/>
                  <a:gd name="connsiteX13" fmla="*/ 120770 w 8971472"/>
                  <a:gd name="connsiteY13" fmla="*/ 6832121 h 6832121"/>
                  <a:gd name="connsiteX0" fmla="*/ 120770 w 8936966"/>
                  <a:gd name="connsiteY0" fmla="*/ 6832121 h 6849373"/>
                  <a:gd name="connsiteX1" fmla="*/ 17253 w 8936966"/>
                  <a:gd name="connsiteY1" fmla="*/ 5538158 h 6849373"/>
                  <a:gd name="connsiteX2" fmla="*/ 86264 w 8936966"/>
                  <a:gd name="connsiteY2" fmla="*/ 4641011 h 6849373"/>
                  <a:gd name="connsiteX3" fmla="*/ 0 w 8936966"/>
                  <a:gd name="connsiteY3" fmla="*/ 2553419 h 6849373"/>
                  <a:gd name="connsiteX4" fmla="*/ 379562 w 8936966"/>
                  <a:gd name="connsiteY4" fmla="*/ 603849 h 6849373"/>
                  <a:gd name="connsiteX5" fmla="*/ 517585 w 8936966"/>
                  <a:gd name="connsiteY5" fmla="*/ 0 h 6849373"/>
                  <a:gd name="connsiteX6" fmla="*/ 7211683 w 8936966"/>
                  <a:gd name="connsiteY6" fmla="*/ 17253 h 6849373"/>
                  <a:gd name="connsiteX7" fmla="*/ 7401464 w 8936966"/>
                  <a:gd name="connsiteY7" fmla="*/ 1414732 h 6849373"/>
                  <a:gd name="connsiteX8" fmla="*/ 8022566 w 8936966"/>
                  <a:gd name="connsiteY8" fmla="*/ 1880558 h 6849373"/>
                  <a:gd name="connsiteX9" fmla="*/ 8177841 w 8936966"/>
                  <a:gd name="connsiteY9" fmla="*/ 2760453 h 6849373"/>
                  <a:gd name="connsiteX10" fmla="*/ 8643668 w 8936966"/>
                  <a:gd name="connsiteY10" fmla="*/ 2570672 h 6849373"/>
                  <a:gd name="connsiteX11" fmla="*/ 8936966 w 8936966"/>
                  <a:gd name="connsiteY11" fmla="*/ 2518913 h 6849373"/>
                  <a:gd name="connsiteX12" fmla="*/ 8919714 w 8936966"/>
                  <a:gd name="connsiteY12" fmla="*/ 6849373 h 6849373"/>
                  <a:gd name="connsiteX13" fmla="*/ 120770 w 8936966"/>
                  <a:gd name="connsiteY13" fmla="*/ 6832121 h 6849373"/>
                  <a:gd name="connsiteX0" fmla="*/ 686023 w 9502219"/>
                  <a:gd name="connsiteY0" fmla="*/ 6832121 h 6849373"/>
                  <a:gd name="connsiteX1" fmla="*/ 582506 w 9502219"/>
                  <a:gd name="connsiteY1" fmla="*/ 5538158 h 6849373"/>
                  <a:gd name="connsiteX2" fmla="*/ 651517 w 9502219"/>
                  <a:gd name="connsiteY2" fmla="*/ 4641011 h 6849373"/>
                  <a:gd name="connsiteX3" fmla="*/ 565253 w 9502219"/>
                  <a:gd name="connsiteY3" fmla="*/ 2553419 h 6849373"/>
                  <a:gd name="connsiteX4" fmla="*/ 944815 w 9502219"/>
                  <a:gd name="connsiteY4" fmla="*/ 603849 h 6849373"/>
                  <a:gd name="connsiteX5" fmla="*/ 1082838 w 9502219"/>
                  <a:gd name="connsiteY5" fmla="*/ 0 h 6849373"/>
                  <a:gd name="connsiteX6" fmla="*/ 7776936 w 9502219"/>
                  <a:gd name="connsiteY6" fmla="*/ 17253 h 6849373"/>
                  <a:gd name="connsiteX7" fmla="*/ 7966717 w 9502219"/>
                  <a:gd name="connsiteY7" fmla="*/ 1414732 h 6849373"/>
                  <a:gd name="connsiteX8" fmla="*/ 8587819 w 9502219"/>
                  <a:gd name="connsiteY8" fmla="*/ 1880558 h 6849373"/>
                  <a:gd name="connsiteX9" fmla="*/ 8743094 w 9502219"/>
                  <a:gd name="connsiteY9" fmla="*/ 2760453 h 6849373"/>
                  <a:gd name="connsiteX10" fmla="*/ 9208921 w 9502219"/>
                  <a:gd name="connsiteY10" fmla="*/ 2570672 h 6849373"/>
                  <a:gd name="connsiteX11" fmla="*/ 9502219 w 9502219"/>
                  <a:gd name="connsiteY11" fmla="*/ 2518913 h 6849373"/>
                  <a:gd name="connsiteX12" fmla="*/ 9484967 w 9502219"/>
                  <a:gd name="connsiteY12" fmla="*/ 6849373 h 6849373"/>
                  <a:gd name="connsiteX13" fmla="*/ 686023 w 9502219"/>
                  <a:gd name="connsiteY13" fmla="*/ 6832121 h 6849373"/>
                  <a:gd name="connsiteX0" fmla="*/ 120770 w 8936966"/>
                  <a:gd name="connsiteY0" fmla="*/ 6832121 h 6849373"/>
                  <a:gd name="connsiteX1" fmla="*/ 17253 w 8936966"/>
                  <a:gd name="connsiteY1" fmla="*/ 5538158 h 6849373"/>
                  <a:gd name="connsiteX2" fmla="*/ 86264 w 8936966"/>
                  <a:gd name="connsiteY2" fmla="*/ 4641011 h 6849373"/>
                  <a:gd name="connsiteX3" fmla="*/ 0 w 8936966"/>
                  <a:gd name="connsiteY3" fmla="*/ 2553419 h 6849373"/>
                  <a:gd name="connsiteX4" fmla="*/ 379562 w 8936966"/>
                  <a:gd name="connsiteY4" fmla="*/ 603849 h 6849373"/>
                  <a:gd name="connsiteX5" fmla="*/ 517585 w 8936966"/>
                  <a:gd name="connsiteY5" fmla="*/ 0 h 6849373"/>
                  <a:gd name="connsiteX6" fmla="*/ 7211683 w 8936966"/>
                  <a:gd name="connsiteY6" fmla="*/ 17253 h 6849373"/>
                  <a:gd name="connsiteX7" fmla="*/ 7401464 w 8936966"/>
                  <a:gd name="connsiteY7" fmla="*/ 1414732 h 6849373"/>
                  <a:gd name="connsiteX8" fmla="*/ 8022566 w 8936966"/>
                  <a:gd name="connsiteY8" fmla="*/ 1880558 h 6849373"/>
                  <a:gd name="connsiteX9" fmla="*/ 8177841 w 8936966"/>
                  <a:gd name="connsiteY9" fmla="*/ 2760453 h 6849373"/>
                  <a:gd name="connsiteX10" fmla="*/ 8643668 w 8936966"/>
                  <a:gd name="connsiteY10" fmla="*/ 2570672 h 6849373"/>
                  <a:gd name="connsiteX11" fmla="*/ 8936966 w 8936966"/>
                  <a:gd name="connsiteY11" fmla="*/ 2518913 h 6849373"/>
                  <a:gd name="connsiteX12" fmla="*/ 8919714 w 8936966"/>
                  <a:gd name="connsiteY12" fmla="*/ 6849373 h 6849373"/>
                  <a:gd name="connsiteX13" fmla="*/ 120770 w 8936966"/>
                  <a:gd name="connsiteY13" fmla="*/ 6832121 h 6849373"/>
                  <a:gd name="connsiteX0" fmla="*/ 120770 w 8936966"/>
                  <a:gd name="connsiteY0" fmla="*/ 6832121 h 6849373"/>
                  <a:gd name="connsiteX1" fmla="*/ 17253 w 8936966"/>
                  <a:gd name="connsiteY1" fmla="*/ 5538158 h 6849373"/>
                  <a:gd name="connsiteX2" fmla="*/ 86264 w 8936966"/>
                  <a:gd name="connsiteY2" fmla="*/ 4641011 h 6849373"/>
                  <a:gd name="connsiteX3" fmla="*/ 0 w 8936966"/>
                  <a:gd name="connsiteY3" fmla="*/ 2553419 h 6849373"/>
                  <a:gd name="connsiteX4" fmla="*/ 379562 w 8936966"/>
                  <a:gd name="connsiteY4" fmla="*/ 603849 h 6849373"/>
                  <a:gd name="connsiteX5" fmla="*/ 517585 w 8936966"/>
                  <a:gd name="connsiteY5" fmla="*/ 0 h 6849373"/>
                  <a:gd name="connsiteX6" fmla="*/ 7211683 w 8936966"/>
                  <a:gd name="connsiteY6" fmla="*/ 17253 h 6849373"/>
                  <a:gd name="connsiteX7" fmla="*/ 7401464 w 8936966"/>
                  <a:gd name="connsiteY7" fmla="*/ 1414732 h 6849373"/>
                  <a:gd name="connsiteX8" fmla="*/ 8022566 w 8936966"/>
                  <a:gd name="connsiteY8" fmla="*/ 1880558 h 6849373"/>
                  <a:gd name="connsiteX9" fmla="*/ 8177841 w 8936966"/>
                  <a:gd name="connsiteY9" fmla="*/ 2760453 h 6849373"/>
                  <a:gd name="connsiteX10" fmla="*/ 8643668 w 8936966"/>
                  <a:gd name="connsiteY10" fmla="*/ 2570672 h 6849373"/>
                  <a:gd name="connsiteX11" fmla="*/ 8936966 w 8936966"/>
                  <a:gd name="connsiteY11" fmla="*/ 2518913 h 6849373"/>
                  <a:gd name="connsiteX12" fmla="*/ 8919714 w 8936966"/>
                  <a:gd name="connsiteY12" fmla="*/ 6849373 h 6849373"/>
                  <a:gd name="connsiteX13" fmla="*/ 120770 w 8936966"/>
                  <a:gd name="connsiteY13" fmla="*/ 6832121 h 6849373"/>
                  <a:gd name="connsiteX0" fmla="*/ 122476 w 8938672"/>
                  <a:gd name="connsiteY0" fmla="*/ 6832121 h 6849373"/>
                  <a:gd name="connsiteX1" fmla="*/ 18959 w 8938672"/>
                  <a:gd name="connsiteY1" fmla="*/ 5538158 h 6849373"/>
                  <a:gd name="connsiteX2" fmla="*/ 87970 w 8938672"/>
                  <a:gd name="connsiteY2" fmla="*/ 4641011 h 6849373"/>
                  <a:gd name="connsiteX3" fmla="*/ 1706 w 8938672"/>
                  <a:gd name="connsiteY3" fmla="*/ 2553419 h 6849373"/>
                  <a:gd name="connsiteX4" fmla="*/ 381268 w 8938672"/>
                  <a:gd name="connsiteY4" fmla="*/ 603849 h 6849373"/>
                  <a:gd name="connsiteX5" fmla="*/ 519291 w 8938672"/>
                  <a:gd name="connsiteY5" fmla="*/ 0 h 6849373"/>
                  <a:gd name="connsiteX6" fmla="*/ 7213389 w 8938672"/>
                  <a:gd name="connsiteY6" fmla="*/ 17253 h 6849373"/>
                  <a:gd name="connsiteX7" fmla="*/ 7403170 w 8938672"/>
                  <a:gd name="connsiteY7" fmla="*/ 1414732 h 6849373"/>
                  <a:gd name="connsiteX8" fmla="*/ 8024272 w 8938672"/>
                  <a:gd name="connsiteY8" fmla="*/ 1880558 h 6849373"/>
                  <a:gd name="connsiteX9" fmla="*/ 8179547 w 8938672"/>
                  <a:gd name="connsiteY9" fmla="*/ 2760453 h 6849373"/>
                  <a:gd name="connsiteX10" fmla="*/ 8645374 w 8938672"/>
                  <a:gd name="connsiteY10" fmla="*/ 2570672 h 6849373"/>
                  <a:gd name="connsiteX11" fmla="*/ 8938672 w 8938672"/>
                  <a:gd name="connsiteY11" fmla="*/ 2518913 h 6849373"/>
                  <a:gd name="connsiteX12" fmla="*/ 8921420 w 8938672"/>
                  <a:gd name="connsiteY12" fmla="*/ 6849373 h 6849373"/>
                  <a:gd name="connsiteX13" fmla="*/ 122476 w 8938672"/>
                  <a:gd name="connsiteY13" fmla="*/ 6832121 h 6849373"/>
                  <a:gd name="connsiteX0" fmla="*/ 120770 w 8936966"/>
                  <a:gd name="connsiteY0" fmla="*/ 6832121 h 6849373"/>
                  <a:gd name="connsiteX1" fmla="*/ 17253 w 8936966"/>
                  <a:gd name="connsiteY1" fmla="*/ 5538158 h 6849373"/>
                  <a:gd name="connsiteX2" fmla="*/ 86264 w 8936966"/>
                  <a:gd name="connsiteY2" fmla="*/ 4641011 h 6849373"/>
                  <a:gd name="connsiteX3" fmla="*/ 0 w 8936966"/>
                  <a:gd name="connsiteY3" fmla="*/ 2553419 h 6849373"/>
                  <a:gd name="connsiteX4" fmla="*/ 379562 w 8936966"/>
                  <a:gd name="connsiteY4" fmla="*/ 603849 h 6849373"/>
                  <a:gd name="connsiteX5" fmla="*/ 517585 w 8936966"/>
                  <a:gd name="connsiteY5" fmla="*/ 0 h 6849373"/>
                  <a:gd name="connsiteX6" fmla="*/ 7211683 w 8936966"/>
                  <a:gd name="connsiteY6" fmla="*/ 17253 h 6849373"/>
                  <a:gd name="connsiteX7" fmla="*/ 7401464 w 8936966"/>
                  <a:gd name="connsiteY7" fmla="*/ 1414732 h 6849373"/>
                  <a:gd name="connsiteX8" fmla="*/ 8022566 w 8936966"/>
                  <a:gd name="connsiteY8" fmla="*/ 1880558 h 6849373"/>
                  <a:gd name="connsiteX9" fmla="*/ 8177841 w 8936966"/>
                  <a:gd name="connsiteY9" fmla="*/ 2760453 h 6849373"/>
                  <a:gd name="connsiteX10" fmla="*/ 8643668 w 8936966"/>
                  <a:gd name="connsiteY10" fmla="*/ 2570672 h 6849373"/>
                  <a:gd name="connsiteX11" fmla="*/ 8936966 w 8936966"/>
                  <a:gd name="connsiteY11" fmla="*/ 2518913 h 6849373"/>
                  <a:gd name="connsiteX12" fmla="*/ 8919714 w 8936966"/>
                  <a:gd name="connsiteY12" fmla="*/ 6849373 h 6849373"/>
                  <a:gd name="connsiteX13" fmla="*/ 120770 w 8936966"/>
                  <a:gd name="connsiteY13" fmla="*/ 6832121 h 6849373"/>
                  <a:gd name="connsiteX0" fmla="*/ 120770 w 8936966"/>
                  <a:gd name="connsiteY0" fmla="*/ 6832121 h 6849373"/>
                  <a:gd name="connsiteX1" fmla="*/ 17253 w 8936966"/>
                  <a:gd name="connsiteY1" fmla="*/ 5538158 h 6849373"/>
                  <a:gd name="connsiteX2" fmla="*/ 86264 w 8936966"/>
                  <a:gd name="connsiteY2" fmla="*/ 4641011 h 6849373"/>
                  <a:gd name="connsiteX3" fmla="*/ 0 w 8936966"/>
                  <a:gd name="connsiteY3" fmla="*/ 2553419 h 6849373"/>
                  <a:gd name="connsiteX4" fmla="*/ 379562 w 8936966"/>
                  <a:gd name="connsiteY4" fmla="*/ 603849 h 6849373"/>
                  <a:gd name="connsiteX5" fmla="*/ 517585 w 8936966"/>
                  <a:gd name="connsiteY5" fmla="*/ 0 h 6849373"/>
                  <a:gd name="connsiteX6" fmla="*/ 7211683 w 8936966"/>
                  <a:gd name="connsiteY6" fmla="*/ 17253 h 6849373"/>
                  <a:gd name="connsiteX7" fmla="*/ 7401464 w 8936966"/>
                  <a:gd name="connsiteY7" fmla="*/ 1414732 h 6849373"/>
                  <a:gd name="connsiteX8" fmla="*/ 8022566 w 8936966"/>
                  <a:gd name="connsiteY8" fmla="*/ 1880558 h 6849373"/>
                  <a:gd name="connsiteX9" fmla="*/ 8177841 w 8936966"/>
                  <a:gd name="connsiteY9" fmla="*/ 2760453 h 6849373"/>
                  <a:gd name="connsiteX10" fmla="*/ 8643668 w 8936966"/>
                  <a:gd name="connsiteY10" fmla="*/ 2570672 h 6849373"/>
                  <a:gd name="connsiteX11" fmla="*/ 8936966 w 8936966"/>
                  <a:gd name="connsiteY11" fmla="*/ 2518913 h 6849373"/>
                  <a:gd name="connsiteX12" fmla="*/ 8919714 w 8936966"/>
                  <a:gd name="connsiteY12" fmla="*/ 6849373 h 6849373"/>
                  <a:gd name="connsiteX13" fmla="*/ 120770 w 8936966"/>
                  <a:gd name="connsiteY13" fmla="*/ 6832121 h 6849373"/>
                  <a:gd name="connsiteX0" fmla="*/ 120770 w 8936966"/>
                  <a:gd name="connsiteY0" fmla="*/ 6832121 h 6849373"/>
                  <a:gd name="connsiteX1" fmla="*/ 17253 w 8936966"/>
                  <a:gd name="connsiteY1" fmla="*/ 5538158 h 6849373"/>
                  <a:gd name="connsiteX2" fmla="*/ 86264 w 8936966"/>
                  <a:gd name="connsiteY2" fmla="*/ 4641011 h 6849373"/>
                  <a:gd name="connsiteX3" fmla="*/ 0 w 8936966"/>
                  <a:gd name="connsiteY3" fmla="*/ 2553419 h 6849373"/>
                  <a:gd name="connsiteX4" fmla="*/ 379562 w 8936966"/>
                  <a:gd name="connsiteY4" fmla="*/ 603849 h 6849373"/>
                  <a:gd name="connsiteX5" fmla="*/ 517585 w 8936966"/>
                  <a:gd name="connsiteY5" fmla="*/ 0 h 6849373"/>
                  <a:gd name="connsiteX6" fmla="*/ 7211683 w 8936966"/>
                  <a:gd name="connsiteY6" fmla="*/ 17253 h 6849373"/>
                  <a:gd name="connsiteX7" fmla="*/ 7401464 w 8936966"/>
                  <a:gd name="connsiteY7" fmla="*/ 1414732 h 6849373"/>
                  <a:gd name="connsiteX8" fmla="*/ 8022566 w 8936966"/>
                  <a:gd name="connsiteY8" fmla="*/ 1880558 h 6849373"/>
                  <a:gd name="connsiteX9" fmla="*/ 8177841 w 8936966"/>
                  <a:gd name="connsiteY9" fmla="*/ 2760453 h 6849373"/>
                  <a:gd name="connsiteX10" fmla="*/ 8643668 w 8936966"/>
                  <a:gd name="connsiteY10" fmla="*/ 2570672 h 6849373"/>
                  <a:gd name="connsiteX11" fmla="*/ 8936966 w 8936966"/>
                  <a:gd name="connsiteY11" fmla="*/ 2518913 h 6849373"/>
                  <a:gd name="connsiteX12" fmla="*/ 8919714 w 8936966"/>
                  <a:gd name="connsiteY12" fmla="*/ 6849373 h 6849373"/>
                  <a:gd name="connsiteX13" fmla="*/ 120770 w 8936966"/>
                  <a:gd name="connsiteY13" fmla="*/ 6832121 h 6849373"/>
                  <a:gd name="connsiteX0" fmla="*/ 120770 w 8936966"/>
                  <a:gd name="connsiteY0" fmla="*/ 6832121 h 6849373"/>
                  <a:gd name="connsiteX1" fmla="*/ 17253 w 8936966"/>
                  <a:gd name="connsiteY1" fmla="*/ 5538158 h 6849373"/>
                  <a:gd name="connsiteX2" fmla="*/ 86264 w 8936966"/>
                  <a:gd name="connsiteY2" fmla="*/ 4641011 h 6849373"/>
                  <a:gd name="connsiteX3" fmla="*/ 0 w 8936966"/>
                  <a:gd name="connsiteY3" fmla="*/ 2553419 h 6849373"/>
                  <a:gd name="connsiteX4" fmla="*/ 379562 w 8936966"/>
                  <a:gd name="connsiteY4" fmla="*/ 603849 h 6849373"/>
                  <a:gd name="connsiteX5" fmla="*/ 517585 w 8936966"/>
                  <a:gd name="connsiteY5" fmla="*/ 0 h 6849373"/>
                  <a:gd name="connsiteX6" fmla="*/ 7211683 w 8936966"/>
                  <a:gd name="connsiteY6" fmla="*/ 17253 h 6849373"/>
                  <a:gd name="connsiteX7" fmla="*/ 7401464 w 8936966"/>
                  <a:gd name="connsiteY7" fmla="*/ 1414732 h 6849373"/>
                  <a:gd name="connsiteX8" fmla="*/ 8022566 w 8936966"/>
                  <a:gd name="connsiteY8" fmla="*/ 1880558 h 6849373"/>
                  <a:gd name="connsiteX9" fmla="*/ 8177841 w 8936966"/>
                  <a:gd name="connsiteY9" fmla="*/ 2760453 h 6849373"/>
                  <a:gd name="connsiteX10" fmla="*/ 8643668 w 8936966"/>
                  <a:gd name="connsiteY10" fmla="*/ 2570672 h 6849373"/>
                  <a:gd name="connsiteX11" fmla="*/ 8936966 w 8936966"/>
                  <a:gd name="connsiteY11" fmla="*/ 2518913 h 6849373"/>
                  <a:gd name="connsiteX12" fmla="*/ 8919714 w 8936966"/>
                  <a:gd name="connsiteY12" fmla="*/ 6849373 h 6849373"/>
                  <a:gd name="connsiteX13" fmla="*/ 120770 w 8936966"/>
                  <a:gd name="connsiteY13" fmla="*/ 6832121 h 6849373"/>
                  <a:gd name="connsiteX0" fmla="*/ 120770 w 8936966"/>
                  <a:gd name="connsiteY0" fmla="*/ 6832121 h 6849373"/>
                  <a:gd name="connsiteX1" fmla="*/ 17253 w 8936966"/>
                  <a:gd name="connsiteY1" fmla="*/ 5538158 h 6849373"/>
                  <a:gd name="connsiteX2" fmla="*/ 86264 w 8936966"/>
                  <a:gd name="connsiteY2" fmla="*/ 4641011 h 6849373"/>
                  <a:gd name="connsiteX3" fmla="*/ 0 w 8936966"/>
                  <a:gd name="connsiteY3" fmla="*/ 2553419 h 6849373"/>
                  <a:gd name="connsiteX4" fmla="*/ 379562 w 8936966"/>
                  <a:gd name="connsiteY4" fmla="*/ 603849 h 6849373"/>
                  <a:gd name="connsiteX5" fmla="*/ 517585 w 8936966"/>
                  <a:gd name="connsiteY5" fmla="*/ 0 h 6849373"/>
                  <a:gd name="connsiteX6" fmla="*/ 7211683 w 8936966"/>
                  <a:gd name="connsiteY6" fmla="*/ 17253 h 6849373"/>
                  <a:gd name="connsiteX7" fmla="*/ 7401464 w 8936966"/>
                  <a:gd name="connsiteY7" fmla="*/ 1414732 h 6849373"/>
                  <a:gd name="connsiteX8" fmla="*/ 8022566 w 8936966"/>
                  <a:gd name="connsiteY8" fmla="*/ 1880558 h 6849373"/>
                  <a:gd name="connsiteX9" fmla="*/ 8177841 w 8936966"/>
                  <a:gd name="connsiteY9" fmla="*/ 2760453 h 6849373"/>
                  <a:gd name="connsiteX10" fmla="*/ 8643668 w 8936966"/>
                  <a:gd name="connsiteY10" fmla="*/ 2570672 h 6849373"/>
                  <a:gd name="connsiteX11" fmla="*/ 8936966 w 8936966"/>
                  <a:gd name="connsiteY11" fmla="*/ 2518913 h 6849373"/>
                  <a:gd name="connsiteX12" fmla="*/ 8919714 w 8936966"/>
                  <a:gd name="connsiteY12" fmla="*/ 6849373 h 6849373"/>
                  <a:gd name="connsiteX13" fmla="*/ 120770 w 8936966"/>
                  <a:gd name="connsiteY13" fmla="*/ 6832121 h 6849373"/>
                  <a:gd name="connsiteX0" fmla="*/ 120770 w 8936966"/>
                  <a:gd name="connsiteY0" fmla="*/ 6832121 h 6849373"/>
                  <a:gd name="connsiteX1" fmla="*/ 17253 w 8936966"/>
                  <a:gd name="connsiteY1" fmla="*/ 5538158 h 6849373"/>
                  <a:gd name="connsiteX2" fmla="*/ 86264 w 8936966"/>
                  <a:gd name="connsiteY2" fmla="*/ 4641011 h 6849373"/>
                  <a:gd name="connsiteX3" fmla="*/ 0 w 8936966"/>
                  <a:gd name="connsiteY3" fmla="*/ 2553419 h 6849373"/>
                  <a:gd name="connsiteX4" fmla="*/ 379562 w 8936966"/>
                  <a:gd name="connsiteY4" fmla="*/ 603849 h 6849373"/>
                  <a:gd name="connsiteX5" fmla="*/ 517585 w 8936966"/>
                  <a:gd name="connsiteY5" fmla="*/ 0 h 6849373"/>
                  <a:gd name="connsiteX6" fmla="*/ 7211683 w 8936966"/>
                  <a:gd name="connsiteY6" fmla="*/ 17253 h 6849373"/>
                  <a:gd name="connsiteX7" fmla="*/ 7401464 w 8936966"/>
                  <a:gd name="connsiteY7" fmla="*/ 1414732 h 6849373"/>
                  <a:gd name="connsiteX8" fmla="*/ 8022566 w 8936966"/>
                  <a:gd name="connsiteY8" fmla="*/ 1880558 h 6849373"/>
                  <a:gd name="connsiteX9" fmla="*/ 8177841 w 8936966"/>
                  <a:gd name="connsiteY9" fmla="*/ 2760453 h 6849373"/>
                  <a:gd name="connsiteX10" fmla="*/ 8643668 w 8936966"/>
                  <a:gd name="connsiteY10" fmla="*/ 2570672 h 6849373"/>
                  <a:gd name="connsiteX11" fmla="*/ 8936966 w 8936966"/>
                  <a:gd name="connsiteY11" fmla="*/ 2518913 h 6849373"/>
                  <a:gd name="connsiteX12" fmla="*/ 8919714 w 8936966"/>
                  <a:gd name="connsiteY12" fmla="*/ 6849373 h 6849373"/>
                  <a:gd name="connsiteX13" fmla="*/ 120770 w 8936966"/>
                  <a:gd name="connsiteY13" fmla="*/ 6832121 h 6849373"/>
                  <a:gd name="connsiteX0" fmla="*/ 120770 w 8936966"/>
                  <a:gd name="connsiteY0" fmla="*/ 6832121 h 6849373"/>
                  <a:gd name="connsiteX1" fmla="*/ 17253 w 8936966"/>
                  <a:gd name="connsiteY1" fmla="*/ 5538158 h 6849373"/>
                  <a:gd name="connsiteX2" fmla="*/ 86264 w 8936966"/>
                  <a:gd name="connsiteY2" fmla="*/ 4641011 h 6849373"/>
                  <a:gd name="connsiteX3" fmla="*/ 0 w 8936966"/>
                  <a:gd name="connsiteY3" fmla="*/ 2553419 h 6849373"/>
                  <a:gd name="connsiteX4" fmla="*/ 379562 w 8936966"/>
                  <a:gd name="connsiteY4" fmla="*/ 603849 h 6849373"/>
                  <a:gd name="connsiteX5" fmla="*/ 517585 w 8936966"/>
                  <a:gd name="connsiteY5" fmla="*/ 0 h 6849373"/>
                  <a:gd name="connsiteX6" fmla="*/ 7211683 w 8936966"/>
                  <a:gd name="connsiteY6" fmla="*/ 17253 h 6849373"/>
                  <a:gd name="connsiteX7" fmla="*/ 7401464 w 8936966"/>
                  <a:gd name="connsiteY7" fmla="*/ 1414732 h 6849373"/>
                  <a:gd name="connsiteX8" fmla="*/ 8022566 w 8936966"/>
                  <a:gd name="connsiteY8" fmla="*/ 1880558 h 6849373"/>
                  <a:gd name="connsiteX9" fmla="*/ 8177841 w 8936966"/>
                  <a:gd name="connsiteY9" fmla="*/ 2760453 h 6849373"/>
                  <a:gd name="connsiteX10" fmla="*/ 8643668 w 8936966"/>
                  <a:gd name="connsiteY10" fmla="*/ 2553420 h 6849373"/>
                  <a:gd name="connsiteX11" fmla="*/ 8936966 w 8936966"/>
                  <a:gd name="connsiteY11" fmla="*/ 2518913 h 6849373"/>
                  <a:gd name="connsiteX12" fmla="*/ 8919714 w 8936966"/>
                  <a:gd name="connsiteY12" fmla="*/ 6849373 h 6849373"/>
                  <a:gd name="connsiteX13" fmla="*/ 120770 w 8936966"/>
                  <a:gd name="connsiteY13" fmla="*/ 6832121 h 6849373"/>
                  <a:gd name="connsiteX0" fmla="*/ 120770 w 8936966"/>
                  <a:gd name="connsiteY0" fmla="*/ 6832121 h 6849373"/>
                  <a:gd name="connsiteX1" fmla="*/ 17253 w 8936966"/>
                  <a:gd name="connsiteY1" fmla="*/ 5538158 h 6849373"/>
                  <a:gd name="connsiteX2" fmla="*/ 86264 w 8936966"/>
                  <a:gd name="connsiteY2" fmla="*/ 4641011 h 6849373"/>
                  <a:gd name="connsiteX3" fmla="*/ 0 w 8936966"/>
                  <a:gd name="connsiteY3" fmla="*/ 2553419 h 6849373"/>
                  <a:gd name="connsiteX4" fmla="*/ 379562 w 8936966"/>
                  <a:gd name="connsiteY4" fmla="*/ 603849 h 6849373"/>
                  <a:gd name="connsiteX5" fmla="*/ 517585 w 8936966"/>
                  <a:gd name="connsiteY5" fmla="*/ 0 h 6849373"/>
                  <a:gd name="connsiteX6" fmla="*/ 7211683 w 8936966"/>
                  <a:gd name="connsiteY6" fmla="*/ 17253 h 6849373"/>
                  <a:gd name="connsiteX7" fmla="*/ 7401464 w 8936966"/>
                  <a:gd name="connsiteY7" fmla="*/ 1414732 h 6849373"/>
                  <a:gd name="connsiteX8" fmla="*/ 8022566 w 8936966"/>
                  <a:gd name="connsiteY8" fmla="*/ 1880558 h 6849373"/>
                  <a:gd name="connsiteX9" fmla="*/ 8177841 w 8936966"/>
                  <a:gd name="connsiteY9" fmla="*/ 2760453 h 6849373"/>
                  <a:gd name="connsiteX10" fmla="*/ 8643668 w 8936966"/>
                  <a:gd name="connsiteY10" fmla="*/ 2553420 h 6849373"/>
                  <a:gd name="connsiteX11" fmla="*/ 8936966 w 8936966"/>
                  <a:gd name="connsiteY11" fmla="*/ 2518913 h 6849373"/>
                  <a:gd name="connsiteX12" fmla="*/ 8919714 w 8936966"/>
                  <a:gd name="connsiteY12" fmla="*/ 6849373 h 6849373"/>
                  <a:gd name="connsiteX13" fmla="*/ 120770 w 8936966"/>
                  <a:gd name="connsiteY13" fmla="*/ 6832121 h 6849373"/>
                  <a:gd name="connsiteX0" fmla="*/ 120770 w 8936966"/>
                  <a:gd name="connsiteY0" fmla="*/ 6832121 h 6849373"/>
                  <a:gd name="connsiteX1" fmla="*/ 17253 w 8936966"/>
                  <a:gd name="connsiteY1" fmla="*/ 5538158 h 6849373"/>
                  <a:gd name="connsiteX2" fmla="*/ 86264 w 8936966"/>
                  <a:gd name="connsiteY2" fmla="*/ 4641011 h 6849373"/>
                  <a:gd name="connsiteX3" fmla="*/ 0 w 8936966"/>
                  <a:gd name="connsiteY3" fmla="*/ 2553419 h 6849373"/>
                  <a:gd name="connsiteX4" fmla="*/ 379562 w 8936966"/>
                  <a:gd name="connsiteY4" fmla="*/ 603849 h 6849373"/>
                  <a:gd name="connsiteX5" fmla="*/ 517585 w 8936966"/>
                  <a:gd name="connsiteY5" fmla="*/ 0 h 6849373"/>
                  <a:gd name="connsiteX6" fmla="*/ 7211683 w 8936966"/>
                  <a:gd name="connsiteY6" fmla="*/ 17253 h 6849373"/>
                  <a:gd name="connsiteX7" fmla="*/ 7401464 w 8936966"/>
                  <a:gd name="connsiteY7" fmla="*/ 1414732 h 6849373"/>
                  <a:gd name="connsiteX8" fmla="*/ 8022566 w 8936966"/>
                  <a:gd name="connsiteY8" fmla="*/ 1880558 h 6849373"/>
                  <a:gd name="connsiteX9" fmla="*/ 8177841 w 8936966"/>
                  <a:gd name="connsiteY9" fmla="*/ 2760453 h 6849373"/>
                  <a:gd name="connsiteX10" fmla="*/ 8643668 w 8936966"/>
                  <a:gd name="connsiteY10" fmla="*/ 2553420 h 6849373"/>
                  <a:gd name="connsiteX11" fmla="*/ 8936966 w 8936966"/>
                  <a:gd name="connsiteY11" fmla="*/ 2518913 h 6849373"/>
                  <a:gd name="connsiteX12" fmla="*/ 8919714 w 8936966"/>
                  <a:gd name="connsiteY12" fmla="*/ 6849373 h 6849373"/>
                  <a:gd name="connsiteX13" fmla="*/ 120770 w 8936966"/>
                  <a:gd name="connsiteY13" fmla="*/ 6832121 h 6849373"/>
                  <a:gd name="connsiteX0" fmla="*/ 120770 w 8936966"/>
                  <a:gd name="connsiteY0" fmla="*/ 6832121 h 6849373"/>
                  <a:gd name="connsiteX1" fmla="*/ 17253 w 8936966"/>
                  <a:gd name="connsiteY1" fmla="*/ 5538158 h 6849373"/>
                  <a:gd name="connsiteX2" fmla="*/ 86264 w 8936966"/>
                  <a:gd name="connsiteY2" fmla="*/ 4641011 h 6849373"/>
                  <a:gd name="connsiteX3" fmla="*/ 0 w 8936966"/>
                  <a:gd name="connsiteY3" fmla="*/ 2553419 h 6849373"/>
                  <a:gd name="connsiteX4" fmla="*/ 379562 w 8936966"/>
                  <a:gd name="connsiteY4" fmla="*/ 603849 h 6849373"/>
                  <a:gd name="connsiteX5" fmla="*/ 517585 w 8936966"/>
                  <a:gd name="connsiteY5" fmla="*/ 0 h 6849373"/>
                  <a:gd name="connsiteX6" fmla="*/ 7211683 w 8936966"/>
                  <a:gd name="connsiteY6" fmla="*/ 17253 h 6849373"/>
                  <a:gd name="connsiteX7" fmla="*/ 7401464 w 8936966"/>
                  <a:gd name="connsiteY7" fmla="*/ 1414732 h 6849373"/>
                  <a:gd name="connsiteX8" fmla="*/ 7953555 w 8936966"/>
                  <a:gd name="connsiteY8" fmla="*/ 1828800 h 6849373"/>
                  <a:gd name="connsiteX9" fmla="*/ 8177841 w 8936966"/>
                  <a:gd name="connsiteY9" fmla="*/ 2760453 h 6849373"/>
                  <a:gd name="connsiteX10" fmla="*/ 8643668 w 8936966"/>
                  <a:gd name="connsiteY10" fmla="*/ 2553420 h 6849373"/>
                  <a:gd name="connsiteX11" fmla="*/ 8936966 w 8936966"/>
                  <a:gd name="connsiteY11" fmla="*/ 2518913 h 6849373"/>
                  <a:gd name="connsiteX12" fmla="*/ 8919714 w 8936966"/>
                  <a:gd name="connsiteY12" fmla="*/ 6849373 h 6849373"/>
                  <a:gd name="connsiteX13" fmla="*/ 120770 w 8936966"/>
                  <a:gd name="connsiteY13" fmla="*/ 6832121 h 6849373"/>
                  <a:gd name="connsiteX0" fmla="*/ 120770 w 8927441"/>
                  <a:gd name="connsiteY0" fmla="*/ 6832121 h 6849373"/>
                  <a:gd name="connsiteX1" fmla="*/ 17253 w 8927441"/>
                  <a:gd name="connsiteY1" fmla="*/ 5538158 h 6849373"/>
                  <a:gd name="connsiteX2" fmla="*/ 86264 w 8927441"/>
                  <a:gd name="connsiteY2" fmla="*/ 4641011 h 6849373"/>
                  <a:gd name="connsiteX3" fmla="*/ 0 w 8927441"/>
                  <a:gd name="connsiteY3" fmla="*/ 2553419 h 6849373"/>
                  <a:gd name="connsiteX4" fmla="*/ 379562 w 8927441"/>
                  <a:gd name="connsiteY4" fmla="*/ 603849 h 6849373"/>
                  <a:gd name="connsiteX5" fmla="*/ 517585 w 8927441"/>
                  <a:gd name="connsiteY5" fmla="*/ 0 h 6849373"/>
                  <a:gd name="connsiteX6" fmla="*/ 7211683 w 8927441"/>
                  <a:gd name="connsiteY6" fmla="*/ 17253 h 6849373"/>
                  <a:gd name="connsiteX7" fmla="*/ 7401464 w 8927441"/>
                  <a:gd name="connsiteY7" fmla="*/ 1414732 h 6849373"/>
                  <a:gd name="connsiteX8" fmla="*/ 7953555 w 8927441"/>
                  <a:gd name="connsiteY8" fmla="*/ 1828800 h 6849373"/>
                  <a:gd name="connsiteX9" fmla="*/ 8177841 w 8927441"/>
                  <a:gd name="connsiteY9" fmla="*/ 2760453 h 6849373"/>
                  <a:gd name="connsiteX10" fmla="*/ 8643668 w 8927441"/>
                  <a:gd name="connsiteY10" fmla="*/ 2553420 h 6849373"/>
                  <a:gd name="connsiteX11" fmla="*/ 8927441 w 8927441"/>
                  <a:gd name="connsiteY11" fmla="*/ 2485575 h 6849373"/>
                  <a:gd name="connsiteX12" fmla="*/ 8919714 w 8927441"/>
                  <a:gd name="connsiteY12" fmla="*/ 6849373 h 6849373"/>
                  <a:gd name="connsiteX13" fmla="*/ 120770 w 8927441"/>
                  <a:gd name="connsiteY13" fmla="*/ 6832121 h 6849373"/>
                  <a:gd name="connsiteX0" fmla="*/ 120770 w 8932204"/>
                  <a:gd name="connsiteY0" fmla="*/ 6832121 h 6849373"/>
                  <a:gd name="connsiteX1" fmla="*/ 17253 w 8932204"/>
                  <a:gd name="connsiteY1" fmla="*/ 5538158 h 6849373"/>
                  <a:gd name="connsiteX2" fmla="*/ 86264 w 8932204"/>
                  <a:gd name="connsiteY2" fmla="*/ 4641011 h 6849373"/>
                  <a:gd name="connsiteX3" fmla="*/ 0 w 8932204"/>
                  <a:gd name="connsiteY3" fmla="*/ 2553419 h 6849373"/>
                  <a:gd name="connsiteX4" fmla="*/ 379562 w 8932204"/>
                  <a:gd name="connsiteY4" fmla="*/ 603849 h 6849373"/>
                  <a:gd name="connsiteX5" fmla="*/ 517585 w 8932204"/>
                  <a:gd name="connsiteY5" fmla="*/ 0 h 6849373"/>
                  <a:gd name="connsiteX6" fmla="*/ 7211683 w 8932204"/>
                  <a:gd name="connsiteY6" fmla="*/ 17253 h 6849373"/>
                  <a:gd name="connsiteX7" fmla="*/ 7401464 w 8932204"/>
                  <a:gd name="connsiteY7" fmla="*/ 1414732 h 6849373"/>
                  <a:gd name="connsiteX8" fmla="*/ 7953555 w 8932204"/>
                  <a:gd name="connsiteY8" fmla="*/ 1828800 h 6849373"/>
                  <a:gd name="connsiteX9" fmla="*/ 8177841 w 8932204"/>
                  <a:gd name="connsiteY9" fmla="*/ 2760453 h 6849373"/>
                  <a:gd name="connsiteX10" fmla="*/ 8643668 w 8932204"/>
                  <a:gd name="connsiteY10" fmla="*/ 2553420 h 6849373"/>
                  <a:gd name="connsiteX11" fmla="*/ 8932204 w 8932204"/>
                  <a:gd name="connsiteY11" fmla="*/ 2471288 h 6849373"/>
                  <a:gd name="connsiteX12" fmla="*/ 8919714 w 8932204"/>
                  <a:gd name="connsiteY12" fmla="*/ 6849373 h 6849373"/>
                  <a:gd name="connsiteX13" fmla="*/ 120770 w 8932204"/>
                  <a:gd name="connsiteY13" fmla="*/ 6832121 h 6849373"/>
                  <a:gd name="connsiteX0" fmla="*/ 120770 w 8935478"/>
                  <a:gd name="connsiteY0" fmla="*/ 6832121 h 6839848"/>
                  <a:gd name="connsiteX1" fmla="*/ 17253 w 8935478"/>
                  <a:gd name="connsiteY1" fmla="*/ 5538158 h 6839848"/>
                  <a:gd name="connsiteX2" fmla="*/ 86264 w 8935478"/>
                  <a:gd name="connsiteY2" fmla="*/ 4641011 h 6839848"/>
                  <a:gd name="connsiteX3" fmla="*/ 0 w 8935478"/>
                  <a:gd name="connsiteY3" fmla="*/ 2553419 h 6839848"/>
                  <a:gd name="connsiteX4" fmla="*/ 379562 w 8935478"/>
                  <a:gd name="connsiteY4" fmla="*/ 603849 h 6839848"/>
                  <a:gd name="connsiteX5" fmla="*/ 517585 w 8935478"/>
                  <a:gd name="connsiteY5" fmla="*/ 0 h 6839848"/>
                  <a:gd name="connsiteX6" fmla="*/ 7211683 w 8935478"/>
                  <a:gd name="connsiteY6" fmla="*/ 17253 h 6839848"/>
                  <a:gd name="connsiteX7" fmla="*/ 7401464 w 8935478"/>
                  <a:gd name="connsiteY7" fmla="*/ 1414732 h 6839848"/>
                  <a:gd name="connsiteX8" fmla="*/ 7953555 w 8935478"/>
                  <a:gd name="connsiteY8" fmla="*/ 1828800 h 6839848"/>
                  <a:gd name="connsiteX9" fmla="*/ 8177841 w 8935478"/>
                  <a:gd name="connsiteY9" fmla="*/ 2760453 h 6839848"/>
                  <a:gd name="connsiteX10" fmla="*/ 8643668 w 8935478"/>
                  <a:gd name="connsiteY10" fmla="*/ 2553420 h 6839848"/>
                  <a:gd name="connsiteX11" fmla="*/ 8932204 w 8935478"/>
                  <a:gd name="connsiteY11" fmla="*/ 2471288 h 6839848"/>
                  <a:gd name="connsiteX12" fmla="*/ 8934001 w 8935478"/>
                  <a:gd name="connsiteY12" fmla="*/ 6839848 h 6839848"/>
                  <a:gd name="connsiteX13" fmla="*/ 120770 w 8935478"/>
                  <a:gd name="connsiteY13" fmla="*/ 6832121 h 6839848"/>
                  <a:gd name="connsiteX0" fmla="*/ 120770 w 8935478"/>
                  <a:gd name="connsiteY0" fmla="*/ 6852968 h 6860695"/>
                  <a:gd name="connsiteX1" fmla="*/ 17253 w 8935478"/>
                  <a:gd name="connsiteY1" fmla="*/ 5559005 h 6860695"/>
                  <a:gd name="connsiteX2" fmla="*/ 86264 w 8935478"/>
                  <a:gd name="connsiteY2" fmla="*/ 4661858 h 6860695"/>
                  <a:gd name="connsiteX3" fmla="*/ 0 w 8935478"/>
                  <a:gd name="connsiteY3" fmla="*/ 2574266 h 6860695"/>
                  <a:gd name="connsiteX4" fmla="*/ 379562 w 8935478"/>
                  <a:gd name="connsiteY4" fmla="*/ 624696 h 6860695"/>
                  <a:gd name="connsiteX5" fmla="*/ 517585 w 8935478"/>
                  <a:gd name="connsiteY5" fmla="*/ 20847 h 6860695"/>
                  <a:gd name="connsiteX6" fmla="*/ 7154533 w 8935478"/>
                  <a:gd name="connsiteY6" fmla="*/ 0 h 6860695"/>
                  <a:gd name="connsiteX7" fmla="*/ 7401464 w 8935478"/>
                  <a:gd name="connsiteY7" fmla="*/ 1435579 h 6860695"/>
                  <a:gd name="connsiteX8" fmla="*/ 7953555 w 8935478"/>
                  <a:gd name="connsiteY8" fmla="*/ 1849647 h 6860695"/>
                  <a:gd name="connsiteX9" fmla="*/ 8177841 w 8935478"/>
                  <a:gd name="connsiteY9" fmla="*/ 2781300 h 6860695"/>
                  <a:gd name="connsiteX10" fmla="*/ 8643668 w 8935478"/>
                  <a:gd name="connsiteY10" fmla="*/ 2574267 h 6860695"/>
                  <a:gd name="connsiteX11" fmla="*/ 8932204 w 8935478"/>
                  <a:gd name="connsiteY11" fmla="*/ 2492135 h 6860695"/>
                  <a:gd name="connsiteX12" fmla="*/ 8934001 w 8935478"/>
                  <a:gd name="connsiteY12" fmla="*/ 6860695 h 6860695"/>
                  <a:gd name="connsiteX13" fmla="*/ 120770 w 8935478"/>
                  <a:gd name="connsiteY13" fmla="*/ 6852968 h 6860695"/>
                  <a:gd name="connsiteX0" fmla="*/ 120770 w 10646328"/>
                  <a:gd name="connsiteY0" fmla="*/ 6852968 h 6860695"/>
                  <a:gd name="connsiteX1" fmla="*/ 17253 w 10646328"/>
                  <a:gd name="connsiteY1" fmla="*/ 5559005 h 6860695"/>
                  <a:gd name="connsiteX2" fmla="*/ 86264 w 10646328"/>
                  <a:gd name="connsiteY2" fmla="*/ 4661858 h 6860695"/>
                  <a:gd name="connsiteX3" fmla="*/ 0 w 10646328"/>
                  <a:gd name="connsiteY3" fmla="*/ 2574266 h 6860695"/>
                  <a:gd name="connsiteX4" fmla="*/ 379562 w 10646328"/>
                  <a:gd name="connsiteY4" fmla="*/ 624696 h 6860695"/>
                  <a:gd name="connsiteX5" fmla="*/ 517585 w 10646328"/>
                  <a:gd name="connsiteY5" fmla="*/ 20847 h 6860695"/>
                  <a:gd name="connsiteX6" fmla="*/ 7154533 w 10646328"/>
                  <a:gd name="connsiteY6" fmla="*/ 0 h 6860695"/>
                  <a:gd name="connsiteX7" fmla="*/ 7401464 w 10646328"/>
                  <a:gd name="connsiteY7" fmla="*/ 1435579 h 6860695"/>
                  <a:gd name="connsiteX8" fmla="*/ 7953555 w 10646328"/>
                  <a:gd name="connsiteY8" fmla="*/ 1849647 h 6860695"/>
                  <a:gd name="connsiteX9" fmla="*/ 8177841 w 10646328"/>
                  <a:gd name="connsiteY9" fmla="*/ 2781300 h 6860695"/>
                  <a:gd name="connsiteX10" fmla="*/ 8643668 w 10646328"/>
                  <a:gd name="connsiteY10" fmla="*/ 2574267 h 6860695"/>
                  <a:gd name="connsiteX11" fmla="*/ 10646328 w 10646328"/>
                  <a:gd name="connsiteY11" fmla="*/ 1779929 h 6860695"/>
                  <a:gd name="connsiteX12" fmla="*/ 8934001 w 10646328"/>
                  <a:gd name="connsiteY12" fmla="*/ 6860695 h 6860695"/>
                  <a:gd name="connsiteX13" fmla="*/ 120770 w 10646328"/>
                  <a:gd name="connsiteY13" fmla="*/ 6852968 h 6860695"/>
                  <a:gd name="connsiteX0" fmla="*/ 120770 w 10649601"/>
                  <a:gd name="connsiteY0" fmla="*/ 6852968 h 7681542"/>
                  <a:gd name="connsiteX1" fmla="*/ 17253 w 10649601"/>
                  <a:gd name="connsiteY1" fmla="*/ 5559005 h 7681542"/>
                  <a:gd name="connsiteX2" fmla="*/ 86264 w 10649601"/>
                  <a:gd name="connsiteY2" fmla="*/ 4661858 h 7681542"/>
                  <a:gd name="connsiteX3" fmla="*/ 0 w 10649601"/>
                  <a:gd name="connsiteY3" fmla="*/ 2574266 h 7681542"/>
                  <a:gd name="connsiteX4" fmla="*/ 379562 w 10649601"/>
                  <a:gd name="connsiteY4" fmla="*/ 624696 h 7681542"/>
                  <a:gd name="connsiteX5" fmla="*/ 517585 w 10649601"/>
                  <a:gd name="connsiteY5" fmla="*/ 20847 h 7681542"/>
                  <a:gd name="connsiteX6" fmla="*/ 7154533 w 10649601"/>
                  <a:gd name="connsiteY6" fmla="*/ 0 h 7681542"/>
                  <a:gd name="connsiteX7" fmla="*/ 7401464 w 10649601"/>
                  <a:gd name="connsiteY7" fmla="*/ 1435579 h 7681542"/>
                  <a:gd name="connsiteX8" fmla="*/ 7953555 w 10649601"/>
                  <a:gd name="connsiteY8" fmla="*/ 1849647 h 7681542"/>
                  <a:gd name="connsiteX9" fmla="*/ 8177841 w 10649601"/>
                  <a:gd name="connsiteY9" fmla="*/ 2781300 h 7681542"/>
                  <a:gd name="connsiteX10" fmla="*/ 8643668 w 10649601"/>
                  <a:gd name="connsiteY10" fmla="*/ 2574267 h 7681542"/>
                  <a:gd name="connsiteX11" fmla="*/ 10646328 w 10649601"/>
                  <a:gd name="connsiteY11" fmla="*/ 1779929 h 7681542"/>
                  <a:gd name="connsiteX12" fmla="*/ 10648124 w 10649601"/>
                  <a:gd name="connsiteY12" fmla="*/ 7681542 h 7681542"/>
                  <a:gd name="connsiteX13" fmla="*/ 120770 w 10649601"/>
                  <a:gd name="connsiteY13" fmla="*/ 6852968 h 7681542"/>
                  <a:gd name="connsiteX0" fmla="*/ 235447 w 10649601"/>
                  <a:gd name="connsiteY0" fmla="*/ 7685887 h 7685887"/>
                  <a:gd name="connsiteX1" fmla="*/ 17253 w 10649601"/>
                  <a:gd name="connsiteY1" fmla="*/ 5559005 h 7685887"/>
                  <a:gd name="connsiteX2" fmla="*/ 86264 w 10649601"/>
                  <a:gd name="connsiteY2" fmla="*/ 4661858 h 7685887"/>
                  <a:gd name="connsiteX3" fmla="*/ 0 w 10649601"/>
                  <a:gd name="connsiteY3" fmla="*/ 2574266 h 7685887"/>
                  <a:gd name="connsiteX4" fmla="*/ 379562 w 10649601"/>
                  <a:gd name="connsiteY4" fmla="*/ 624696 h 7685887"/>
                  <a:gd name="connsiteX5" fmla="*/ 517585 w 10649601"/>
                  <a:gd name="connsiteY5" fmla="*/ 20847 h 7685887"/>
                  <a:gd name="connsiteX6" fmla="*/ 7154533 w 10649601"/>
                  <a:gd name="connsiteY6" fmla="*/ 0 h 7685887"/>
                  <a:gd name="connsiteX7" fmla="*/ 7401464 w 10649601"/>
                  <a:gd name="connsiteY7" fmla="*/ 1435579 h 7685887"/>
                  <a:gd name="connsiteX8" fmla="*/ 7953555 w 10649601"/>
                  <a:gd name="connsiteY8" fmla="*/ 1849647 h 7685887"/>
                  <a:gd name="connsiteX9" fmla="*/ 8177841 w 10649601"/>
                  <a:gd name="connsiteY9" fmla="*/ 2781300 h 7685887"/>
                  <a:gd name="connsiteX10" fmla="*/ 8643668 w 10649601"/>
                  <a:gd name="connsiteY10" fmla="*/ 2574267 h 7685887"/>
                  <a:gd name="connsiteX11" fmla="*/ 10646328 w 10649601"/>
                  <a:gd name="connsiteY11" fmla="*/ 1779929 h 7685887"/>
                  <a:gd name="connsiteX12" fmla="*/ 10648124 w 10649601"/>
                  <a:gd name="connsiteY12" fmla="*/ 7681542 h 7685887"/>
                  <a:gd name="connsiteX13" fmla="*/ 235447 w 10649601"/>
                  <a:gd name="connsiteY13" fmla="*/ 7685887 h 7685887"/>
                  <a:gd name="connsiteX0" fmla="*/ 235447 w 10649601"/>
                  <a:gd name="connsiteY0" fmla="*/ 7685887 h 7685887"/>
                  <a:gd name="connsiteX1" fmla="*/ 17253 w 10649601"/>
                  <a:gd name="connsiteY1" fmla="*/ 5559005 h 7685887"/>
                  <a:gd name="connsiteX2" fmla="*/ 86264 w 10649601"/>
                  <a:gd name="connsiteY2" fmla="*/ 4661858 h 7685887"/>
                  <a:gd name="connsiteX3" fmla="*/ 0 w 10649601"/>
                  <a:gd name="connsiteY3" fmla="*/ 2574266 h 7685887"/>
                  <a:gd name="connsiteX4" fmla="*/ 379562 w 10649601"/>
                  <a:gd name="connsiteY4" fmla="*/ 624696 h 7685887"/>
                  <a:gd name="connsiteX5" fmla="*/ 517585 w 10649601"/>
                  <a:gd name="connsiteY5" fmla="*/ 20847 h 7685887"/>
                  <a:gd name="connsiteX6" fmla="*/ 7154533 w 10649601"/>
                  <a:gd name="connsiteY6" fmla="*/ 0 h 7685887"/>
                  <a:gd name="connsiteX7" fmla="*/ 7401464 w 10649601"/>
                  <a:gd name="connsiteY7" fmla="*/ 1435579 h 7685887"/>
                  <a:gd name="connsiteX8" fmla="*/ 7953555 w 10649601"/>
                  <a:gd name="connsiteY8" fmla="*/ 1849647 h 7685887"/>
                  <a:gd name="connsiteX9" fmla="*/ 8177841 w 10649601"/>
                  <a:gd name="connsiteY9" fmla="*/ 2781300 h 7685887"/>
                  <a:gd name="connsiteX10" fmla="*/ 9367945 w 10649601"/>
                  <a:gd name="connsiteY10" fmla="*/ 2459590 h 7685887"/>
                  <a:gd name="connsiteX11" fmla="*/ 10646328 w 10649601"/>
                  <a:gd name="connsiteY11" fmla="*/ 1779929 h 7685887"/>
                  <a:gd name="connsiteX12" fmla="*/ 10648124 w 10649601"/>
                  <a:gd name="connsiteY12" fmla="*/ 7681542 h 7685887"/>
                  <a:gd name="connsiteX13" fmla="*/ 235447 w 10649601"/>
                  <a:gd name="connsiteY13" fmla="*/ 7685887 h 7685887"/>
                  <a:gd name="connsiteX0" fmla="*/ 235447 w 10649601"/>
                  <a:gd name="connsiteY0" fmla="*/ 8132525 h 8132525"/>
                  <a:gd name="connsiteX1" fmla="*/ 17253 w 10649601"/>
                  <a:gd name="connsiteY1" fmla="*/ 6005643 h 8132525"/>
                  <a:gd name="connsiteX2" fmla="*/ 86264 w 10649601"/>
                  <a:gd name="connsiteY2" fmla="*/ 5108496 h 8132525"/>
                  <a:gd name="connsiteX3" fmla="*/ 0 w 10649601"/>
                  <a:gd name="connsiteY3" fmla="*/ 3020904 h 8132525"/>
                  <a:gd name="connsiteX4" fmla="*/ 379562 w 10649601"/>
                  <a:gd name="connsiteY4" fmla="*/ 1071334 h 8132525"/>
                  <a:gd name="connsiteX5" fmla="*/ 517585 w 10649601"/>
                  <a:gd name="connsiteY5" fmla="*/ 467485 h 8132525"/>
                  <a:gd name="connsiteX6" fmla="*/ 6979500 w 10649601"/>
                  <a:gd name="connsiteY6" fmla="*/ 0 h 8132525"/>
                  <a:gd name="connsiteX7" fmla="*/ 7401464 w 10649601"/>
                  <a:gd name="connsiteY7" fmla="*/ 1882217 h 8132525"/>
                  <a:gd name="connsiteX8" fmla="*/ 7953555 w 10649601"/>
                  <a:gd name="connsiteY8" fmla="*/ 2296285 h 8132525"/>
                  <a:gd name="connsiteX9" fmla="*/ 8177841 w 10649601"/>
                  <a:gd name="connsiteY9" fmla="*/ 3227938 h 8132525"/>
                  <a:gd name="connsiteX10" fmla="*/ 9367945 w 10649601"/>
                  <a:gd name="connsiteY10" fmla="*/ 2906228 h 8132525"/>
                  <a:gd name="connsiteX11" fmla="*/ 10646328 w 10649601"/>
                  <a:gd name="connsiteY11" fmla="*/ 2226567 h 8132525"/>
                  <a:gd name="connsiteX12" fmla="*/ 10648124 w 10649601"/>
                  <a:gd name="connsiteY12" fmla="*/ 8128180 h 8132525"/>
                  <a:gd name="connsiteX13" fmla="*/ 235447 w 10649601"/>
                  <a:gd name="connsiteY13" fmla="*/ 8132525 h 8132525"/>
                  <a:gd name="connsiteX0" fmla="*/ 235447 w 10649601"/>
                  <a:gd name="connsiteY0" fmla="*/ 8141855 h 8141855"/>
                  <a:gd name="connsiteX1" fmla="*/ 17253 w 10649601"/>
                  <a:gd name="connsiteY1" fmla="*/ 6014973 h 8141855"/>
                  <a:gd name="connsiteX2" fmla="*/ 86264 w 10649601"/>
                  <a:gd name="connsiteY2" fmla="*/ 5117826 h 8141855"/>
                  <a:gd name="connsiteX3" fmla="*/ 0 w 10649601"/>
                  <a:gd name="connsiteY3" fmla="*/ 3030234 h 8141855"/>
                  <a:gd name="connsiteX4" fmla="*/ 379562 w 10649601"/>
                  <a:gd name="connsiteY4" fmla="*/ 1080664 h 8141855"/>
                  <a:gd name="connsiteX5" fmla="*/ 523621 w 10649601"/>
                  <a:gd name="connsiteY5" fmla="*/ 0 h 8141855"/>
                  <a:gd name="connsiteX6" fmla="*/ 6979500 w 10649601"/>
                  <a:gd name="connsiteY6" fmla="*/ 9330 h 8141855"/>
                  <a:gd name="connsiteX7" fmla="*/ 7401464 w 10649601"/>
                  <a:gd name="connsiteY7" fmla="*/ 1891547 h 8141855"/>
                  <a:gd name="connsiteX8" fmla="*/ 7953555 w 10649601"/>
                  <a:gd name="connsiteY8" fmla="*/ 2305615 h 8141855"/>
                  <a:gd name="connsiteX9" fmla="*/ 8177841 w 10649601"/>
                  <a:gd name="connsiteY9" fmla="*/ 3237268 h 8141855"/>
                  <a:gd name="connsiteX10" fmla="*/ 9367945 w 10649601"/>
                  <a:gd name="connsiteY10" fmla="*/ 2915558 h 8141855"/>
                  <a:gd name="connsiteX11" fmla="*/ 10646328 w 10649601"/>
                  <a:gd name="connsiteY11" fmla="*/ 2235897 h 8141855"/>
                  <a:gd name="connsiteX12" fmla="*/ 10648124 w 10649601"/>
                  <a:gd name="connsiteY12" fmla="*/ 8137510 h 8141855"/>
                  <a:gd name="connsiteX13" fmla="*/ 235447 w 10649601"/>
                  <a:gd name="connsiteY13" fmla="*/ 8141855 h 8141855"/>
                  <a:gd name="connsiteX0" fmla="*/ 235447 w 10649601"/>
                  <a:gd name="connsiteY0" fmla="*/ 8141855 h 8141855"/>
                  <a:gd name="connsiteX1" fmla="*/ 17253 w 10649601"/>
                  <a:gd name="connsiteY1" fmla="*/ 6014973 h 8141855"/>
                  <a:gd name="connsiteX2" fmla="*/ 86264 w 10649601"/>
                  <a:gd name="connsiteY2" fmla="*/ 5117826 h 8141855"/>
                  <a:gd name="connsiteX3" fmla="*/ 0 w 10649601"/>
                  <a:gd name="connsiteY3" fmla="*/ 3030234 h 8141855"/>
                  <a:gd name="connsiteX4" fmla="*/ 379562 w 10649601"/>
                  <a:gd name="connsiteY4" fmla="*/ 1080664 h 8141855"/>
                  <a:gd name="connsiteX5" fmla="*/ 523621 w 10649601"/>
                  <a:gd name="connsiteY5" fmla="*/ 0 h 8141855"/>
                  <a:gd name="connsiteX6" fmla="*/ 6025869 w 10649601"/>
                  <a:gd name="connsiteY6" fmla="*/ 3295 h 8141855"/>
                  <a:gd name="connsiteX7" fmla="*/ 7401464 w 10649601"/>
                  <a:gd name="connsiteY7" fmla="*/ 1891547 h 8141855"/>
                  <a:gd name="connsiteX8" fmla="*/ 7953555 w 10649601"/>
                  <a:gd name="connsiteY8" fmla="*/ 2305615 h 8141855"/>
                  <a:gd name="connsiteX9" fmla="*/ 8177841 w 10649601"/>
                  <a:gd name="connsiteY9" fmla="*/ 3237268 h 8141855"/>
                  <a:gd name="connsiteX10" fmla="*/ 9367945 w 10649601"/>
                  <a:gd name="connsiteY10" fmla="*/ 2915558 h 8141855"/>
                  <a:gd name="connsiteX11" fmla="*/ 10646328 w 10649601"/>
                  <a:gd name="connsiteY11" fmla="*/ 2235897 h 8141855"/>
                  <a:gd name="connsiteX12" fmla="*/ 10648124 w 10649601"/>
                  <a:gd name="connsiteY12" fmla="*/ 8137510 h 8141855"/>
                  <a:gd name="connsiteX13" fmla="*/ 235447 w 10649601"/>
                  <a:gd name="connsiteY13" fmla="*/ 8141855 h 8141855"/>
                  <a:gd name="connsiteX0" fmla="*/ 235447 w 10649601"/>
                  <a:gd name="connsiteY0" fmla="*/ 8141855 h 8141855"/>
                  <a:gd name="connsiteX1" fmla="*/ 17253 w 10649601"/>
                  <a:gd name="connsiteY1" fmla="*/ 6014973 h 8141855"/>
                  <a:gd name="connsiteX2" fmla="*/ 86264 w 10649601"/>
                  <a:gd name="connsiteY2" fmla="*/ 5117826 h 8141855"/>
                  <a:gd name="connsiteX3" fmla="*/ 0 w 10649601"/>
                  <a:gd name="connsiteY3" fmla="*/ 3030234 h 8141855"/>
                  <a:gd name="connsiteX4" fmla="*/ 379562 w 10649601"/>
                  <a:gd name="connsiteY4" fmla="*/ 1080664 h 8141855"/>
                  <a:gd name="connsiteX5" fmla="*/ 523621 w 10649601"/>
                  <a:gd name="connsiteY5" fmla="*/ 0 h 8141855"/>
                  <a:gd name="connsiteX6" fmla="*/ 6025869 w 10649601"/>
                  <a:gd name="connsiteY6" fmla="*/ 3295 h 8141855"/>
                  <a:gd name="connsiteX7" fmla="*/ 7401464 w 10649601"/>
                  <a:gd name="connsiteY7" fmla="*/ 1891547 h 8141855"/>
                  <a:gd name="connsiteX8" fmla="*/ 7953555 w 10649601"/>
                  <a:gd name="connsiteY8" fmla="*/ 2305615 h 8141855"/>
                  <a:gd name="connsiteX9" fmla="*/ 8177841 w 10649601"/>
                  <a:gd name="connsiteY9" fmla="*/ 3237268 h 8141855"/>
                  <a:gd name="connsiteX10" fmla="*/ 9367945 w 10649601"/>
                  <a:gd name="connsiteY10" fmla="*/ 2915558 h 8141855"/>
                  <a:gd name="connsiteX11" fmla="*/ 10646328 w 10649601"/>
                  <a:gd name="connsiteY11" fmla="*/ 2235897 h 8141855"/>
                  <a:gd name="connsiteX12" fmla="*/ 10648124 w 10649601"/>
                  <a:gd name="connsiteY12" fmla="*/ 8137510 h 8141855"/>
                  <a:gd name="connsiteX13" fmla="*/ 235447 w 10649601"/>
                  <a:gd name="connsiteY13" fmla="*/ 8141855 h 8141855"/>
                  <a:gd name="connsiteX0" fmla="*/ 235447 w 10649601"/>
                  <a:gd name="connsiteY0" fmla="*/ 8141855 h 8141855"/>
                  <a:gd name="connsiteX1" fmla="*/ 17253 w 10649601"/>
                  <a:gd name="connsiteY1" fmla="*/ 6014973 h 8141855"/>
                  <a:gd name="connsiteX2" fmla="*/ 86264 w 10649601"/>
                  <a:gd name="connsiteY2" fmla="*/ 5117826 h 8141855"/>
                  <a:gd name="connsiteX3" fmla="*/ 0 w 10649601"/>
                  <a:gd name="connsiteY3" fmla="*/ 3030234 h 8141855"/>
                  <a:gd name="connsiteX4" fmla="*/ 379562 w 10649601"/>
                  <a:gd name="connsiteY4" fmla="*/ 1080664 h 8141855"/>
                  <a:gd name="connsiteX5" fmla="*/ 523621 w 10649601"/>
                  <a:gd name="connsiteY5" fmla="*/ 0 h 8141855"/>
                  <a:gd name="connsiteX6" fmla="*/ 6025869 w 10649601"/>
                  <a:gd name="connsiteY6" fmla="*/ 3295 h 8141855"/>
                  <a:gd name="connsiteX7" fmla="*/ 7021219 w 10649601"/>
                  <a:gd name="connsiteY7" fmla="*/ 1463016 h 8141855"/>
                  <a:gd name="connsiteX8" fmla="*/ 7953555 w 10649601"/>
                  <a:gd name="connsiteY8" fmla="*/ 2305615 h 8141855"/>
                  <a:gd name="connsiteX9" fmla="*/ 8177841 w 10649601"/>
                  <a:gd name="connsiteY9" fmla="*/ 3237268 h 8141855"/>
                  <a:gd name="connsiteX10" fmla="*/ 9367945 w 10649601"/>
                  <a:gd name="connsiteY10" fmla="*/ 2915558 h 8141855"/>
                  <a:gd name="connsiteX11" fmla="*/ 10646328 w 10649601"/>
                  <a:gd name="connsiteY11" fmla="*/ 2235897 h 8141855"/>
                  <a:gd name="connsiteX12" fmla="*/ 10648124 w 10649601"/>
                  <a:gd name="connsiteY12" fmla="*/ 8137510 h 8141855"/>
                  <a:gd name="connsiteX13" fmla="*/ 235447 w 10649601"/>
                  <a:gd name="connsiteY13" fmla="*/ 8141855 h 8141855"/>
                  <a:gd name="connsiteX0" fmla="*/ 235447 w 10649601"/>
                  <a:gd name="connsiteY0" fmla="*/ 8141855 h 8141855"/>
                  <a:gd name="connsiteX1" fmla="*/ 17253 w 10649601"/>
                  <a:gd name="connsiteY1" fmla="*/ 6014973 h 8141855"/>
                  <a:gd name="connsiteX2" fmla="*/ 86264 w 10649601"/>
                  <a:gd name="connsiteY2" fmla="*/ 5117826 h 8141855"/>
                  <a:gd name="connsiteX3" fmla="*/ 0 w 10649601"/>
                  <a:gd name="connsiteY3" fmla="*/ 3030234 h 8141855"/>
                  <a:gd name="connsiteX4" fmla="*/ 379562 w 10649601"/>
                  <a:gd name="connsiteY4" fmla="*/ 1080664 h 8141855"/>
                  <a:gd name="connsiteX5" fmla="*/ 523621 w 10649601"/>
                  <a:gd name="connsiteY5" fmla="*/ 0 h 8141855"/>
                  <a:gd name="connsiteX6" fmla="*/ 6025869 w 10649601"/>
                  <a:gd name="connsiteY6" fmla="*/ 3295 h 8141855"/>
                  <a:gd name="connsiteX7" fmla="*/ 7021219 w 10649601"/>
                  <a:gd name="connsiteY7" fmla="*/ 1463016 h 8141855"/>
                  <a:gd name="connsiteX8" fmla="*/ 7953555 w 10649601"/>
                  <a:gd name="connsiteY8" fmla="*/ 2305615 h 8141855"/>
                  <a:gd name="connsiteX9" fmla="*/ 8298554 w 10649601"/>
                  <a:gd name="connsiteY9" fmla="*/ 3188983 h 8141855"/>
                  <a:gd name="connsiteX10" fmla="*/ 9367945 w 10649601"/>
                  <a:gd name="connsiteY10" fmla="*/ 2915558 h 8141855"/>
                  <a:gd name="connsiteX11" fmla="*/ 10646328 w 10649601"/>
                  <a:gd name="connsiteY11" fmla="*/ 2235897 h 8141855"/>
                  <a:gd name="connsiteX12" fmla="*/ 10648124 w 10649601"/>
                  <a:gd name="connsiteY12" fmla="*/ 8137510 h 8141855"/>
                  <a:gd name="connsiteX13" fmla="*/ 235447 w 10649601"/>
                  <a:gd name="connsiteY13" fmla="*/ 8141855 h 8141855"/>
                  <a:gd name="connsiteX0" fmla="*/ 235447 w 10649601"/>
                  <a:gd name="connsiteY0" fmla="*/ 8138560 h 8138560"/>
                  <a:gd name="connsiteX1" fmla="*/ 17253 w 10649601"/>
                  <a:gd name="connsiteY1" fmla="*/ 6011678 h 8138560"/>
                  <a:gd name="connsiteX2" fmla="*/ 86264 w 10649601"/>
                  <a:gd name="connsiteY2" fmla="*/ 5114531 h 8138560"/>
                  <a:gd name="connsiteX3" fmla="*/ 0 w 10649601"/>
                  <a:gd name="connsiteY3" fmla="*/ 3026939 h 8138560"/>
                  <a:gd name="connsiteX4" fmla="*/ 379562 w 10649601"/>
                  <a:gd name="connsiteY4" fmla="*/ 1077369 h 8138560"/>
                  <a:gd name="connsiteX5" fmla="*/ 801260 w 10649601"/>
                  <a:gd name="connsiteY5" fmla="*/ 8776 h 8138560"/>
                  <a:gd name="connsiteX6" fmla="*/ 6025869 w 10649601"/>
                  <a:gd name="connsiteY6" fmla="*/ 0 h 8138560"/>
                  <a:gd name="connsiteX7" fmla="*/ 7021219 w 10649601"/>
                  <a:gd name="connsiteY7" fmla="*/ 1459721 h 8138560"/>
                  <a:gd name="connsiteX8" fmla="*/ 7953555 w 10649601"/>
                  <a:gd name="connsiteY8" fmla="*/ 2302320 h 8138560"/>
                  <a:gd name="connsiteX9" fmla="*/ 8298554 w 10649601"/>
                  <a:gd name="connsiteY9" fmla="*/ 3185688 h 8138560"/>
                  <a:gd name="connsiteX10" fmla="*/ 9367945 w 10649601"/>
                  <a:gd name="connsiteY10" fmla="*/ 2912263 h 8138560"/>
                  <a:gd name="connsiteX11" fmla="*/ 10646328 w 10649601"/>
                  <a:gd name="connsiteY11" fmla="*/ 2232602 h 8138560"/>
                  <a:gd name="connsiteX12" fmla="*/ 10648124 w 10649601"/>
                  <a:gd name="connsiteY12" fmla="*/ 8134215 h 8138560"/>
                  <a:gd name="connsiteX13" fmla="*/ 235447 w 10649601"/>
                  <a:gd name="connsiteY13" fmla="*/ 8138560 h 8138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649601" h="8138560">
                    <a:moveTo>
                      <a:pt x="235447" y="8138560"/>
                    </a:moveTo>
                    <a:cubicBezTo>
                      <a:pt x="183688" y="7350681"/>
                      <a:pt x="42117" y="6515683"/>
                      <a:pt x="17253" y="6011678"/>
                    </a:cubicBezTo>
                    <a:cubicBezTo>
                      <a:pt x="-7611" y="5507673"/>
                      <a:pt x="106803" y="5611572"/>
                      <a:pt x="86264" y="5114531"/>
                    </a:cubicBezTo>
                    <a:lnTo>
                      <a:pt x="0" y="3026939"/>
                    </a:lnTo>
                    <a:cubicBezTo>
                      <a:pt x="48883" y="2354079"/>
                      <a:pt x="282805" y="1500677"/>
                      <a:pt x="379562" y="1077369"/>
                    </a:cubicBezTo>
                    <a:lnTo>
                      <a:pt x="801260" y="8776"/>
                    </a:lnTo>
                    <a:lnTo>
                      <a:pt x="6025869" y="0"/>
                    </a:lnTo>
                    <a:cubicBezTo>
                      <a:pt x="6031933" y="869645"/>
                      <a:pt x="6699938" y="1076001"/>
                      <a:pt x="7021219" y="1459721"/>
                    </a:cubicBezTo>
                    <a:cubicBezTo>
                      <a:pt x="7342500" y="1843441"/>
                      <a:pt x="7740666" y="2014659"/>
                      <a:pt x="7953555" y="2302320"/>
                    </a:cubicBezTo>
                    <a:cubicBezTo>
                      <a:pt x="8166444" y="2589981"/>
                      <a:pt x="8062822" y="3084031"/>
                      <a:pt x="8298554" y="3185688"/>
                    </a:cubicBezTo>
                    <a:cubicBezTo>
                      <a:pt x="8534286" y="3287345"/>
                      <a:pt x="8976649" y="3071111"/>
                      <a:pt x="9367945" y="2912263"/>
                    </a:cubicBezTo>
                    <a:cubicBezTo>
                      <a:pt x="9759241" y="2753415"/>
                      <a:pt x="10220200" y="2459156"/>
                      <a:pt x="10646328" y="2232602"/>
                    </a:cubicBezTo>
                    <a:cubicBezTo>
                      <a:pt x="10640577" y="3676089"/>
                      <a:pt x="10653875" y="6690728"/>
                      <a:pt x="10648124" y="8134215"/>
                    </a:cubicBezTo>
                    <a:lnTo>
                      <a:pt x="235447" y="8138560"/>
                    </a:lnTo>
                    <a:close/>
                  </a:path>
                </a:pathLst>
              </a:custGeom>
              <a:solidFill>
                <a:schemeClr val="accent3">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Freeform 4"/>
              <p:cNvSpPr/>
              <p:nvPr/>
            </p:nvSpPr>
            <p:spPr>
              <a:xfrm>
                <a:off x="295863" y="4186"/>
                <a:ext cx="8846624" cy="6855785"/>
              </a:xfrm>
              <a:custGeom>
                <a:avLst/>
                <a:gdLst>
                  <a:gd name="connsiteX0" fmla="*/ 258793 w 8798944"/>
                  <a:gd name="connsiteY0" fmla="*/ 6883879 h 6883879"/>
                  <a:gd name="connsiteX1" fmla="*/ 0 w 8798944"/>
                  <a:gd name="connsiteY1" fmla="*/ 5624423 h 6883879"/>
                  <a:gd name="connsiteX2" fmla="*/ 120770 w 8798944"/>
                  <a:gd name="connsiteY2" fmla="*/ 4692770 h 6883879"/>
                  <a:gd name="connsiteX3" fmla="*/ 17253 w 8798944"/>
                  <a:gd name="connsiteY3" fmla="*/ 2743200 h 6883879"/>
                  <a:gd name="connsiteX4" fmla="*/ 241540 w 8798944"/>
                  <a:gd name="connsiteY4" fmla="*/ 1466491 h 6883879"/>
                  <a:gd name="connsiteX5" fmla="*/ 500333 w 8798944"/>
                  <a:gd name="connsiteY5" fmla="*/ 17253 h 6883879"/>
                  <a:gd name="connsiteX6" fmla="*/ 6711351 w 8798944"/>
                  <a:gd name="connsiteY6" fmla="*/ 0 h 6883879"/>
                  <a:gd name="connsiteX7" fmla="*/ 6970144 w 8798944"/>
                  <a:gd name="connsiteY7" fmla="*/ 1587260 h 6883879"/>
                  <a:gd name="connsiteX8" fmla="*/ 7504982 w 8798944"/>
                  <a:gd name="connsiteY8" fmla="*/ 2035834 h 6883879"/>
                  <a:gd name="connsiteX9" fmla="*/ 7677510 w 8798944"/>
                  <a:gd name="connsiteY9" fmla="*/ 3260785 h 6883879"/>
                  <a:gd name="connsiteX10" fmla="*/ 7677510 w 8798944"/>
                  <a:gd name="connsiteY10" fmla="*/ 3899140 h 6883879"/>
                  <a:gd name="connsiteX11" fmla="*/ 7832785 w 8798944"/>
                  <a:gd name="connsiteY11" fmla="*/ 4071668 h 6883879"/>
                  <a:gd name="connsiteX12" fmla="*/ 7867291 w 8798944"/>
                  <a:gd name="connsiteY12" fmla="*/ 5175849 h 6883879"/>
                  <a:gd name="connsiteX13" fmla="*/ 7712016 w 8798944"/>
                  <a:gd name="connsiteY13" fmla="*/ 5469147 h 6883879"/>
                  <a:gd name="connsiteX14" fmla="*/ 7694763 w 8798944"/>
                  <a:gd name="connsiteY14" fmla="*/ 6245525 h 6883879"/>
                  <a:gd name="connsiteX15" fmla="*/ 7608499 w 8798944"/>
                  <a:gd name="connsiteY15" fmla="*/ 6849374 h 6883879"/>
                  <a:gd name="connsiteX16" fmla="*/ 8281359 w 8798944"/>
                  <a:gd name="connsiteY16" fmla="*/ 6849374 h 6883879"/>
                  <a:gd name="connsiteX17" fmla="*/ 8246853 w 8798944"/>
                  <a:gd name="connsiteY17" fmla="*/ 5710687 h 6883879"/>
                  <a:gd name="connsiteX18" fmla="*/ 8264106 w 8798944"/>
                  <a:gd name="connsiteY18" fmla="*/ 4019909 h 6883879"/>
                  <a:gd name="connsiteX19" fmla="*/ 8384876 w 8798944"/>
                  <a:gd name="connsiteY19" fmla="*/ 3381555 h 6883879"/>
                  <a:gd name="connsiteX20" fmla="*/ 8557404 w 8798944"/>
                  <a:gd name="connsiteY20" fmla="*/ 3174521 h 6883879"/>
                  <a:gd name="connsiteX21" fmla="*/ 8798944 w 8798944"/>
                  <a:gd name="connsiteY21" fmla="*/ 3122762 h 6883879"/>
                  <a:gd name="connsiteX22" fmla="*/ 8798944 w 8798944"/>
                  <a:gd name="connsiteY22" fmla="*/ 6849374 h 6883879"/>
                  <a:gd name="connsiteX23" fmla="*/ 258793 w 8798944"/>
                  <a:gd name="connsiteY23" fmla="*/ 6883879 h 6883879"/>
                  <a:gd name="connsiteX0" fmla="*/ 258793 w 8798944"/>
                  <a:gd name="connsiteY0" fmla="*/ 6883879 h 6883879"/>
                  <a:gd name="connsiteX1" fmla="*/ 0 w 8798944"/>
                  <a:gd name="connsiteY1" fmla="*/ 5624423 h 6883879"/>
                  <a:gd name="connsiteX2" fmla="*/ 120770 w 8798944"/>
                  <a:gd name="connsiteY2" fmla="*/ 4692770 h 6883879"/>
                  <a:gd name="connsiteX3" fmla="*/ 17253 w 8798944"/>
                  <a:gd name="connsiteY3" fmla="*/ 2743200 h 6883879"/>
                  <a:gd name="connsiteX4" fmla="*/ 241540 w 8798944"/>
                  <a:gd name="connsiteY4" fmla="*/ 1466491 h 6883879"/>
                  <a:gd name="connsiteX5" fmla="*/ 500333 w 8798944"/>
                  <a:gd name="connsiteY5" fmla="*/ 17253 h 6883879"/>
                  <a:gd name="connsiteX6" fmla="*/ 6711351 w 8798944"/>
                  <a:gd name="connsiteY6" fmla="*/ 0 h 6883879"/>
                  <a:gd name="connsiteX7" fmla="*/ 6970144 w 8798944"/>
                  <a:gd name="connsiteY7" fmla="*/ 1587260 h 6883879"/>
                  <a:gd name="connsiteX8" fmla="*/ 7504982 w 8798944"/>
                  <a:gd name="connsiteY8" fmla="*/ 2035834 h 6883879"/>
                  <a:gd name="connsiteX9" fmla="*/ 7677510 w 8798944"/>
                  <a:gd name="connsiteY9" fmla="*/ 3260785 h 6883879"/>
                  <a:gd name="connsiteX10" fmla="*/ 7677510 w 8798944"/>
                  <a:gd name="connsiteY10" fmla="*/ 3899140 h 6883879"/>
                  <a:gd name="connsiteX11" fmla="*/ 7832785 w 8798944"/>
                  <a:gd name="connsiteY11" fmla="*/ 4071668 h 6883879"/>
                  <a:gd name="connsiteX12" fmla="*/ 7867291 w 8798944"/>
                  <a:gd name="connsiteY12" fmla="*/ 5175849 h 6883879"/>
                  <a:gd name="connsiteX13" fmla="*/ 7712016 w 8798944"/>
                  <a:gd name="connsiteY13" fmla="*/ 5469147 h 6883879"/>
                  <a:gd name="connsiteX14" fmla="*/ 7694763 w 8798944"/>
                  <a:gd name="connsiteY14" fmla="*/ 6245525 h 6883879"/>
                  <a:gd name="connsiteX15" fmla="*/ 7608499 w 8798944"/>
                  <a:gd name="connsiteY15" fmla="*/ 6849374 h 6883879"/>
                  <a:gd name="connsiteX16" fmla="*/ 8281359 w 8798944"/>
                  <a:gd name="connsiteY16" fmla="*/ 6849374 h 6883879"/>
                  <a:gd name="connsiteX17" fmla="*/ 8246853 w 8798944"/>
                  <a:gd name="connsiteY17" fmla="*/ 5710687 h 6883879"/>
                  <a:gd name="connsiteX18" fmla="*/ 8264106 w 8798944"/>
                  <a:gd name="connsiteY18" fmla="*/ 4019909 h 6883879"/>
                  <a:gd name="connsiteX19" fmla="*/ 8384876 w 8798944"/>
                  <a:gd name="connsiteY19" fmla="*/ 3381555 h 6883879"/>
                  <a:gd name="connsiteX20" fmla="*/ 8557404 w 8798944"/>
                  <a:gd name="connsiteY20" fmla="*/ 3174521 h 6883879"/>
                  <a:gd name="connsiteX21" fmla="*/ 8798944 w 8798944"/>
                  <a:gd name="connsiteY21" fmla="*/ 3122762 h 6883879"/>
                  <a:gd name="connsiteX22" fmla="*/ 8798944 w 8798944"/>
                  <a:gd name="connsiteY22" fmla="*/ 6849374 h 6883879"/>
                  <a:gd name="connsiteX23" fmla="*/ 258793 w 8798944"/>
                  <a:gd name="connsiteY23" fmla="*/ 6883879 h 6883879"/>
                  <a:gd name="connsiteX0" fmla="*/ 720272 w 9260423"/>
                  <a:gd name="connsiteY0" fmla="*/ 6883879 h 6883879"/>
                  <a:gd name="connsiteX1" fmla="*/ 461479 w 9260423"/>
                  <a:gd name="connsiteY1" fmla="*/ 5624423 h 6883879"/>
                  <a:gd name="connsiteX2" fmla="*/ 582249 w 9260423"/>
                  <a:gd name="connsiteY2" fmla="*/ 4692770 h 6883879"/>
                  <a:gd name="connsiteX3" fmla="*/ 478732 w 9260423"/>
                  <a:gd name="connsiteY3" fmla="*/ 2743200 h 6883879"/>
                  <a:gd name="connsiteX4" fmla="*/ 703019 w 9260423"/>
                  <a:gd name="connsiteY4" fmla="*/ 1466491 h 6883879"/>
                  <a:gd name="connsiteX5" fmla="*/ 961812 w 9260423"/>
                  <a:gd name="connsiteY5" fmla="*/ 17253 h 6883879"/>
                  <a:gd name="connsiteX6" fmla="*/ 7172830 w 9260423"/>
                  <a:gd name="connsiteY6" fmla="*/ 0 h 6883879"/>
                  <a:gd name="connsiteX7" fmla="*/ 7431623 w 9260423"/>
                  <a:gd name="connsiteY7" fmla="*/ 1587260 h 6883879"/>
                  <a:gd name="connsiteX8" fmla="*/ 7966461 w 9260423"/>
                  <a:gd name="connsiteY8" fmla="*/ 2035834 h 6883879"/>
                  <a:gd name="connsiteX9" fmla="*/ 8138989 w 9260423"/>
                  <a:gd name="connsiteY9" fmla="*/ 3260785 h 6883879"/>
                  <a:gd name="connsiteX10" fmla="*/ 8138989 w 9260423"/>
                  <a:gd name="connsiteY10" fmla="*/ 3899140 h 6883879"/>
                  <a:gd name="connsiteX11" fmla="*/ 8294264 w 9260423"/>
                  <a:gd name="connsiteY11" fmla="*/ 4071668 h 6883879"/>
                  <a:gd name="connsiteX12" fmla="*/ 8328770 w 9260423"/>
                  <a:gd name="connsiteY12" fmla="*/ 5175849 h 6883879"/>
                  <a:gd name="connsiteX13" fmla="*/ 8173495 w 9260423"/>
                  <a:gd name="connsiteY13" fmla="*/ 5469147 h 6883879"/>
                  <a:gd name="connsiteX14" fmla="*/ 8156242 w 9260423"/>
                  <a:gd name="connsiteY14" fmla="*/ 6245525 h 6883879"/>
                  <a:gd name="connsiteX15" fmla="*/ 8069978 w 9260423"/>
                  <a:gd name="connsiteY15" fmla="*/ 6849374 h 6883879"/>
                  <a:gd name="connsiteX16" fmla="*/ 8742838 w 9260423"/>
                  <a:gd name="connsiteY16" fmla="*/ 6849374 h 6883879"/>
                  <a:gd name="connsiteX17" fmla="*/ 8708332 w 9260423"/>
                  <a:gd name="connsiteY17" fmla="*/ 5710687 h 6883879"/>
                  <a:gd name="connsiteX18" fmla="*/ 8725585 w 9260423"/>
                  <a:gd name="connsiteY18" fmla="*/ 4019909 h 6883879"/>
                  <a:gd name="connsiteX19" fmla="*/ 8846355 w 9260423"/>
                  <a:gd name="connsiteY19" fmla="*/ 3381555 h 6883879"/>
                  <a:gd name="connsiteX20" fmla="*/ 9018883 w 9260423"/>
                  <a:gd name="connsiteY20" fmla="*/ 3174521 h 6883879"/>
                  <a:gd name="connsiteX21" fmla="*/ 9260423 w 9260423"/>
                  <a:gd name="connsiteY21" fmla="*/ 3122762 h 6883879"/>
                  <a:gd name="connsiteX22" fmla="*/ 9260423 w 9260423"/>
                  <a:gd name="connsiteY22" fmla="*/ 6849374 h 6883879"/>
                  <a:gd name="connsiteX23" fmla="*/ 720272 w 9260423"/>
                  <a:gd name="connsiteY23" fmla="*/ 6883879 h 6883879"/>
                  <a:gd name="connsiteX0" fmla="*/ 720272 w 9260423"/>
                  <a:gd name="connsiteY0" fmla="*/ 6883879 h 6883879"/>
                  <a:gd name="connsiteX1" fmla="*/ 461479 w 9260423"/>
                  <a:gd name="connsiteY1" fmla="*/ 5624423 h 6883879"/>
                  <a:gd name="connsiteX2" fmla="*/ 582249 w 9260423"/>
                  <a:gd name="connsiteY2" fmla="*/ 4692770 h 6883879"/>
                  <a:gd name="connsiteX3" fmla="*/ 478732 w 9260423"/>
                  <a:gd name="connsiteY3" fmla="*/ 2743200 h 6883879"/>
                  <a:gd name="connsiteX4" fmla="*/ 703019 w 9260423"/>
                  <a:gd name="connsiteY4" fmla="*/ 1466491 h 6883879"/>
                  <a:gd name="connsiteX5" fmla="*/ 961812 w 9260423"/>
                  <a:gd name="connsiteY5" fmla="*/ 17253 h 6883879"/>
                  <a:gd name="connsiteX6" fmla="*/ 7172830 w 9260423"/>
                  <a:gd name="connsiteY6" fmla="*/ 0 h 6883879"/>
                  <a:gd name="connsiteX7" fmla="*/ 7431623 w 9260423"/>
                  <a:gd name="connsiteY7" fmla="*/ 1587260 h 6883879"/>
                  <a:gd name="connsiteX8" fmla="*/ 7966461 w 9260423"/>
                  <a:gd name="connsiteY8" fmla="*/ 2035834 h 6883879"/>
                  <a:gd name="connsiteX9" fmla="*/ 8138989 w 9260423"/>
                  <a:gd name="connsiteY9" fmla="*/ 3260785 h 6883879"/>
                  <a:gd name="connsiteX10" fmla="*/ 8138989 w 9260423"/>
                  <a:gd name="connsiteY10" fmla="*/ 3899140 h 6883879"/>
                  <a:gd name="connsiteX11" fmla="*/ 8294264 w 9260423"/>
                  <a:gd name="connsiteY11" fmla="*/ 4071668 h 6883879"/>
                  <a:gd name="connsiteX12" fmla="*/ 8328770 w 9260423"/>
                  <a:gd name="connsiteY12" fmla="*/ 5175849 h 6883879"/>
                  <a:gd name="connsiteX13" fmla="*/ 8173495 w 9260423"/>
                  <a:gd name="connsiteY13" fmla="*/ 5469147 h 6883879"/>
                  <a:gd name="connsiteX14" fmla="*/ 8156242 w 9260423"/>
                  <a:gd name="connsiteY14" fmla="*/ 6245525 h 6883879"/>
                  <a:gd name="connsiteX15" fmla="*/ 8069978 w 9260423"/>
                  <a:gd name="connsiteY15" fmla="*/ 6849374 h 6883879"/>
                  <a:gd name="connsiteX16" fmla="*/ 8742838 w 9260423"/>
                  <a:gd name="connsiteY16" fmla="*/ 6849374 h 6883879"/>
                  <a:gd name="connsiteX17" fmla="*/ 8708332 w 9260423"/>
                  <a:gd name="connsiteY17" fmla="*/ 5710687 h 6883879"/>
                  <a:gd name="connsiteX18" fmla="*/ 8725585 w 9260423"/>
                  <a:gd name="connsiteY18" fmla="*/ 4019909 h 6883879"/>
                  <a:gd name="connsiteX19" fmla="*/ 8846355 w 9260423"/>
                  <a:gd name="connsiteY19" fmla="*/ 3381555 h 6883879"/>
                  <a:gd name="connsiteX20" fmla="*/ 9018883 w 9260423"/>
                  <a:gd name="connsiteY20" fmla="*/ 3174521 h 6883879"/>
                  <a:gd name="connsiteX21" fmla="*/ 9260423 w 9260423"/>
                  <a:gd name="connsiteY21" fmla="*/ 3122762 h 6883879"/>
                  <a:gd name="connsiteX22" fmla="*/ 9260423 w 9260423"/>
                  <a:gd name="connsiteY22" fmla="*/ 6849374 h 6883879"/>
                  <a:gd name="connsiteX23" fmla="*/ 720272 w 9260423"/>
                  <a:gd name="connsiteY23" fmla="*/ 6883879 h 6883879"/>
                  <a:gd name="connsiteX0" fmla="*/ 720272 w 9260423"/>
                  <a:gd name="connsiteY0" fmla="*/ 6883879 h 6883879"/>
                  <a:gd name="connsiteX1" fmla="*/ 461479 w 9260423"/>
                  <a:gd name="connsiteY1" fmla="*/ 5624423 h 6883879"/>
                  <a:gd name="connsiteX2" fmla="*/ 582249 w 9260423"/>
                  <a:gd name="connsiteY2" fmla="*/ 4692770 h 6883879"/>
                  <a:gd name="connsiteX3" fmla="*/ 478732 w 9260423"/>
                  <a:gd name="connsiteY3" fmla="*/ 2743200 h 6883879"/>
                  <a:gd name="connsiteX4" fmla="*/ 703019 w 9260423"/>
                  <a:gd name="connsiteY4" fmla="*/ 1466491 h 6883879"/>
                  <a:gd name="connsiteX5" fmla="*/ 961812 w 9260423"/>
                  <a:gd name="connsiteY5" fmla="*/ 17253 h 6883879"/>
                  <a:gd name="connsiteX6" fmla="*/ 7172830 w 9260423"/>
                  <a:gd name="connsiteY6" fmla="*/ 0 h 6883879"/>
                  <a:gd name="connsiteX7" fmla="*/ 7431623 w 9260423"/>
                  <a:gd name="connsiteY7" fmla="*/ 1587260 h 6883879"/>
                  <a:gd name="connsiteX8" fmla="*/ 7966461 w 9260423"/>
                  <a:gd name="connsiteY8" fmla="*/ 2035834 h 6883879"/>
                  <a:gd name="connsiteX9" fmla="*/ 8138989 w 9260423"/>
                  <a:gd name="connsiteY9" fmla="*/ 3260785 h 6883879"/>
                  <a:gd name="connsiteX10" fmla="*/ 8138989 w 9260423"/>
                  <a:gd name="connsiteY10" fmla="*/ 3899140 h 6883879"/>
                  <a:gd name="connsiteX11" fmla="*/ 8294264 w 9260423"/>
                  <a:gd name="connsiteY11" fmla="*/ 4071668 h 6883879"/>
                  <a:gd name="connsiteX12" fmla="*/ 8328770 w 9260423"/>
                  <a:gd name="connsiteY12" fmla="*/ 5175849 h 6883879"/>
                  <a:gd name="connsiteX13" fmla="*/ 8173495 w 9260423"/>
                  <a:gd name="connsiteY13" fmla="*/ 5469147 h 6883879"/>
                  <a:gd name="connsiteX14" fmla="*/ 8156242 w 9260423"/>
                  <a:gd name="connsiteY14" fmla="*/ 6245525 h 6883879"/>
                  <a:gd name="connsiteX15" fmla="*/ 8069978 w 9260423"/>
                  <a:gd name="connsiteY15" fmla="*/ 6849374 h 6883879"/>
                  <a:gd name="connsiteX16" fmla="*/ 8742838 w 9260423"/>
                  <a:gd name="connsiteY16" fmla="*/ 6849374 h 6883879"/>
                  <a:gd name="connsiteX17" fmla="*/ 8708332 w 9260423"/>
                  <a:gd name="connsiteY17" fmla="*/ 5710687 h 6883879"/>
                  <a:gd name="connsiteX18" fmla="*/ 8725585 w 9260423"/>
                  <a:gd name="connsiteY18" fmla="*/ 4019909 h 6883879"/>
                  <a:gd name="connsiteX19" fmla="*/ 8846355 w 9260423"/>
                  <a:gd name="connsiteY19" fmla="*/ 3381555 h 6883879"/>
                  <a:gd name="connsiteX20" fmla="*/ 9018883 w 9260423"/>
                  <a:gd name="connsiteY20" fmla="*/ 3174521 h 6883879"/>
                  <a:gd name="connsiteX21" fmla="*/ 9260423 w 9260423"/>
                  <a:gd name="connsiteY21" fmla="*/ 3122762 h 6883879"/>
                  <a:gd name="connsiteX22" fmla="*/ 9260423 w 9260423"/>
                  <a:gd name="connsiteY22" fmla="*/ 6849374 h 6883879"/>
                  <a:gd name="connsiteX23" fmla="*/ 720272 w 9260423"/>
                  <a:gd name="connsiteY23" fmla="*/ 6883879 h 6883879"/>
                  <a:gd name="connsiteX0" fmla="*/ 720272 w 9260423"/>
                  <a:gd name="connsiteY0" fmla="*/ 6883879 h 6883879"/>
                  <a:gd name="connsiteX1" fmla="*/ 461479 w 9260423"/>
                  <a:gd name="connsiteY1" fmla="*/ 5624423 h 6883879"/>
                  <a:gd name="connsiteX2" fmla="*/ 582249 w 9260423"/>
                  <a:gd name="connsiteY2" fmla="*/ 4692770 h 6883879"/>
                  <a:gd name="connsiteX3" fmla="*/ 478732 w 9260423"/>
                  <a:gd name="connsiteY3" fmla="*/ 2743200 h 6883879"/>
                  <a:gd name="connsiteX4" fmla="*/ 703019 w 9260423"/>
                  <a:gd name="connsiteY4" fmla="*/ 1466491 h 6883879"/>
                  <a:gd name="connsiteX5" fmla="*/ 961812 w 9260423"/>
                  <a:gd name="connsiteY5" fmla="*/ 17253 h 6883879"/>
                  <a:gd name="connsiteX6" fmla="*/ 7172830 w 9260423"/>
                  <a:gd name="connsiteY6" fmla="*/ 0 h 6883879"/>
                  <a:gd name="connsiteX7" fmla="*/ 7431623 w 9260423"/>
                  <a:gd name="connsiteY7" fmla="*/ 1587260 h 6883879"/>
                  <a:gd name="connsiteX8" fmla="*/ 7966461 w 9260423"/>
                  <a:gd name="connsiteY8" fmla="*/ 2035834 h 6883879"/>
                  <a:gd name="connsiteX9" fmla="*/ 8138989 w 9260423"/>
                  <a:gd name="connsiteY9" fmla="*/ 3260785 h 6883879"/>
                  <a:gd name="connsiteX10" fmla="*/ 8138989 w 9260423"/>
                  <a:gd name="connsiteY10" fmla="*/ 3899140 h 6883879"/>
                  <a:gd name="connsiteX11" fmla="*/ 8294264 w 9260423"/>
                  <a:gd name="connsiteY11" fmla="*/ 4071668 h 6883879"/>
                  <a:gd name="connsiteX12" fmla="*/ 8328770 w 9260423"/>
                  <a:gd name="connsiteY12" fmla="*/ 5175849 h 6883879"/>
                  <a:gd name="connsiteX13" fmla="*/ 8173495 w 9260423"/>
                  <a:gd name="connsiteY13" fmla="*/ 5469147 h 6883879"/>
                  <a:gd name="connsiteX14" fmla="*/ 8156242 w 9260423"/>
                  <a:gd name="connsiteY14" fmla="*/ 6245525 h 6883879"/>
                  <a:gd name="connsiteX15" fmla="*/ 8069978 w 9260423"/>
                  <a:gd name="connsiteY15" fmla="*/ 6849374 h 6883879"/>
                  <a:gd name="connsiteX16" fmla="*/ 8742838 w 9260423"/>
                  <a:gd name="connsiteY16" fmla="*/ 6849374 h 6883879"/>
                  <a:gd name="connsiteX17" fmla="*/ 8708332 w 9260423"/>
                  <a:gd name="connsiteY17" fmla="*/ 5710687 h 6883879"/>
                  <a:gd name="connsiteX18" fmla="*/ 8725585 w 9260423"/>
                  <a:gd name="connsiteY18" fmla="*/ 4019909 h 6883879"/>
                  <a:gd name="connsiteX19" fmla="*/ 8846355 w 9260423"/>
                  <a:gd name="connsiteY19" fmla="*/ 3381555 h 6883879"/>
                  <a:gd name="connsiteX20" fmla="*/ 9018883 w 9260423"/>
                  <a:gd name="connsiteY20" fmla="*/ 3174521 h 6883879"/>
                  <a:gd name="connsiteX21" fmla="*/ 9260423 w 9260423"/>
                  <a:gd name="connsiteY21" fmla="*/ 3122762 h 6883879"/>
                  <a:gd name="connsiteX22" fmla="*/ 9260423 w 9260423"/>
                  <a:gd name="connsiteY22" fmla="*/ 6849374 h 6883879"/>
                  <a:gd name="connsiteX23" fmla="*/ 720272 w 9260423"/>
                  <a:gd name="connsiteY23" fmla="*/ 6883879 h 6883879"/>
                  <a:gd name="connsiteX0" fmla="*/ 720272 w 9260423"/>
                  <a:gd name="connsiteY0" fmla="*/ 6883879 h 6883879"/>
                  <a:gd name="connsiteX1" fmla="*/ 461479 w 9260423"/>
                  <a:gd name="connsiteY1" fmla="*/ 5624423 h 6883879"/>
                  <a:gd name="connsiteX2" fmla="*/ 582249 w 9260423"/>
                  <a:gd name="connsiteY2" fmla="*/ 4692770 h 6883879"/>
                  <a:gd name="connsiteX3" fmla="*/ 478732 w 9260423"/>
                  <a:gd name="connsiteY3" fmla="*/ 2743200 h 6883879"/>
                  <a:gd name="connsiteX4" fmla="*/ 703019 w 9260423"/>
                  <a:gd name="connsiteY4" fmla="*/ 1466491 h 6883879"/>
                  <a:gd name="connsiteX5" fmla="*/ 961812 w 9260423"/>
                  <a:gd name="connsiteY5" fmla="*/ 17253 h 6883879"/>
                  <a:gd name="connsiteX6" fmla="*/ 7172830 w 9260423"/>
                  <a:gd name="connsiteY6" fmla="*/ 0 h 6883879"/>
                  <a:gd name="connsiteX7" fmla="*/ 7431623 w 9260423"/>
                  <a:gd name="connsiteY7" fmla="*/ 1587260 h 6883879"/>
                  <a:gd name="connsiteX8" fmla="*/ 7966461 w 9260423"/>
                  <a:gd name="connsiteY8" fmla="*/ 2035834 h 6883879"/>
                  <a:gd name="connsiteX9" fmla="*/ 8138989 w 9260423"/>
                  <a:gd name="connsiteY9" fmla="*/ 3260785 h 6883879"/>
                  <a:gd name="connsiteX10" fmla="*/ 8138989 w 9260423"/>
                  <a:gd name="connsiteY10" fmla="*/ 3899140 h 6883879"/>
                  <a:gd name="connsiteX11" fmla="*/ 8294264 w 9260423"/>
                  <a:gd name="connsiteY11" fmla="*/ 4071668 h 6883879"/>
                  <a:gd name="connsiteX12" fmla="*/ 8328770 w 9260423"/>
                  <a:gd name="connsiteY12" fmla="*/ 5175849 h 6883879"/>
                  <a:gd name="connsiteX13" fmla="*/ 8173495 w 9260423"/>
                  <a:gd name="connsiteY13" fmla="*/ 5469147 h 6883879"/>
                  <a:gd name="connsiteX14" fmla="*/ 8156242 w 9260423"/>
                  <a:gd name="connsiteY14" fmla="*/ 6245525 h 6883879"/>
                  <a:gd name="connsiteX15" fmla="*/ 8069978 w 9260423"/>
                  <a:gd name="connsiteY15" fmla="*/ 6849374 h 6883879"/>
                  <a:gd name="connsiteX16" fmla="*/ 8742838 w 9260423"/>
                  <a:gd name="connsiteY16" fmla="*/ 6849374 h 6883879"/>
                  <a:gd name="connsiteX17" fmla="*/ 8708332 w 9260423"/>
                  <a:gd name="connsiteY17" fmla="*/ 5710687 h 6883879"/>
                  <a:gd name="connsiteX18" fmla="*/ 8725585 w 9260423"/>
                  <a:gd name="connsiteY18" fmla="*/ 4019909 h 6883879"/>
                  <a:gd name="connsiteX19" fmla="*/ 8846355 w 9260423"/>
                  <a:gd name="connsiteY19" fmla="*/ 3381555 h 6883879"/>
                  <a:gd name="connsiteX20" fmla="*/ 9018883 w 9260423"/>
                  <a:gd name="connsiteY20" fmla="*/ 3174521 h 6883879"/>
                  <a:gd name="connsiteX21" fmla="*/ 9260423 w 9260423"/>
                  <a:gd name="connsiteY21" fmla="*/ 3122762 h 6883879"/>
                  <a:gd name="connsiteX22" fmla="*/ 9260423 w 9260423"/>
                  <a:gd name="connsiteY22" fmla="*/ 6849374 h 6883879"/>
                  <a:gd name="connsiteX23" fmla="*/ 720272 w 9260423"/>
                  <a:gd name="connsiteY23" fmla="*/ 6883879 h 6883879"/>
                  <a:gd name="connsiteX0" fmla="*/ 720272 w 9260423"/>
                  <a:gd name="connsiteY0" fmla="*/ 6883879 h 6883879"/>
                  <a:gd name="connsiteX1" fmla="*/ 461479 w 9260423"/>
                  <a:gd name="connsiteY1" fmla="*/ 5624423 h 6883879"/>
                  <a:gd name="connsiteX2" fmla="*/ 582249 w 9260423"/>
                  <a:gd name="connsiteY2" fmla="*/ 4692770 h 6883879"/>
                  <a:gd name="connsiteX3" fmla="*/ 478732 w 9260423"/>
                  <a:gd name="connsiteY3" fmla="*/ 2743200 h 6883879"/>
                  <a:gd name="connsiteX4" fmla="*/ 703019 w 9260423"/>
                  <a:gd name="connsiteY4" fmla="*/ 1466491 h 6883879"/>
                  <a:gd name="connsiteX5" fmla="*/ 961812 w 9260423"/>
                  <a:gd name="connsiteY5" fmla="*/ 17253 h 6883879"/>
                  <a:gd name="connsiteX6" fmla="*/ 7172830 w 9260423"/>
                  <a:gd name="connsiteY6" fmla="*/ 0 h 6883879"/>
                  <a:gd name="connsiteX7" fmla="*/ 7431623 w 9260423"/>
                  <a:gd name="connsiteY7" fmla="*/ 1587260 h 6883879"/>
                  <a:gd name="connsiteX8" fmla="*/ 7966461 w 9260423"/>
                  <a:gd name="connsiteY8" fmla="*/ 2035834 h 6883879"/>
                  <a:gd name="connsiteX9" fmla="*/ 8138989 w 9260423"/>
                  <a:gd name="connsiteY9" fmla="*/ 3260785 h 6883879"/>
                  <a:gd name="connsiteX10" fmla="*/ 8138989 w 9260423"/>
                  <a:gd name="connsiteY10" fmla="*/ 3899140 h 6883879"/>
                  <a:gd name="connsiteX11" fmla="*/ 8294264 w 9260423"/>
                  <a:gd name="connsiteY11" fmla="*/ 4071668 h 6883879"/>
                  <a:gd name="connsiteX12" fmla="*/ 8328770 w 9260423"/>
                  <a:gd name="connsiteY12" fmla="*/ 5175849 h 6883879"/>
                  <a:gd name="connsiteX13" fmla="*/ 8173495 w 9260423"/>
                  <a:gd name="connsiteY13" fmla="*/ 5469147 h 6883879"/>
                  <a:gd name="connsiteX14" fmla="*/ 8156242 w 9260423"/>
                  <a:gd name="connsiteY14" fmla="*/ 6245525 h 6883879"/>
                  <a:gd name="connsiteX15" fmla="*/ 8069978 w 9260423"/>
                  <a:gd name="connsiteY15" fmla="*/ 6849374 h 6883879"/>
                  <a:gd name="connsiteX16" fmla="*/ 8742838 w 9260423"/>
                  <a:gd name="connsiteY16" fmla="*/ 6849374 h 6883879"/>
                  <a:gd name="connsiteX17" fmla="*/ 8708332 w 9260423"/>
                  <a:gd name="connsiteY17" fmla="*/ 5710687 h 6883879"/>
                  <a:gd name="connsiteX18" fmla="*/ 8725585 w 9260423"/>
                  <a:gd name="connsiteY18" fmla="*/ 4019909 h 6883879"/>
                  <a:gd name="connsiteX19" fmla="*/ 8846355 w 9260423"/>
                  <a:gd name="connsiteY19" fmla="*/ 3381555 h 6883879"/>
                  <a:gd name="connsiteX20" fmla="*/ 9018883 w 9260423"/>
                  <a:gd name="connsiteY20" fmla="*/ 3174521 h 6883879"/>
                  <a:gd name="connsiteX21" fmla="*/ 9260423 w 9260423"/>
                  <a:gd name="connsiteY21" fmla="*/ 3122762 h 6883879"/>
                  <a:gd name="connsiteX22" fmla="*/ 9260423 w 9260423"/>
                  <a:gd name="connsiteY22" fmla="*/ 6849374 h 6883879"/>
                  <a:gd name="connsiteX23" fmla="*/ 720272 w 9260423"/>
                  <a:gd name="connsiteY23" fmla="*/ 6883879 h 6883879"/>
                  <a:gd name="connsiteX0" fmla="*/ 261331 w 8801482"/>
                  <a:gd name="connsiteY0" fmla="*/ 6883879 h 6883879"/>
                  <a:gd name="connsiteX1" fmla="*/ 2538 w 8801482"/>
                  <a:gd name="connsiteY1" fmla="*/ 5624423 h 6883879"/>
                  <a:gd name="connsiteX2" fmla="*/ 123308 w 8801482"/>
                  <a:gd name="connsiteY2" fmla="*/ 4692770 h 6883879"/>
                  <a:gd name="connsiteX3" fmla="*/ 19791 w 8801482"/>
                  <a:gd name="connsiteY3" fmla="*/ 2743200 h 6883879"/>
                  <a:gd name="connsiteX4" fmla="*/ 244078 w 8801482"/>
                  <a:gd name="connsiteY4" fmla="*/ 1466491 h 6883879"/>
                  <a:gd name="connsiteX5" fmla="*/ 502871 w 8801482"/>
                  <a:gd name="connsiteY5" fmla="*/ 17253 h 6883879"/>
                  <a:gd name="connsiteX6" fmla="*/ 6713889 w 8801482"/>
                  <a:gd name="connsiteY6" fmla="*/ 0 h 6883879"/>
                  <a:gd name="connsiteX7" fmla="*/ 6972682 w 8801482"/>
                  <a:gd name="connsiteY7" fmla="*/ 1587260 h 6883879"/>
                  <a:gd name="connsiteX8" fmla="*/ 7507520 w 8801482"/>
                  <a:gd name="connsiteY8" fmla="*/ 2035834 h 6883879"/>
                  <a:gd name="connsiteX9" fmla="*/ 7680048 w 8801482"/>
                  <a:gd name="connsiteY9" fmla="*/ 3260785 h 6883879"/>
                  <a:gd name="connsiteX10" fmla="*/ 7680048 w 8801482"/>
                  <a:gd name="connsiteY10" fmla="*/ 3899140 h 6883879"/>
                  <a:gd name="connsiteX11" fmla="*/ 7835323 w 8801482"/>
                  <a:gd name="connsiteY11" fmla="*/ 4071668 h 6883879"/>
                  <a:gd name="connsiteX12" fmla="*/ 7869829 w 8801482"/>
                  <a:gd name="connsiteY12" fmla="*/ 5175849 h 6883879"/>
                  <a:gd name="connsiteX13" fmla="*/ 7714554 w 8801482"/>
                  <a:gd name="connsiteY13" fmla="*/ 5469147 h 6883879"/>
                  <a:gd name="connsiteX14" fmla="*/ 7697301 w 8801482"/>
                  <a:gd name="connsiteY14" fmla="*/ 6245525 h 6883879"/>
                  <a:gd name="connsiteX15" fmla="*/ 7611037 w 8801482"/>
                  <a:gd name="connsiteY15" fmla="*/ 6849374 h 6883879"/>
                  <a:gd name="connsiteX16" fmla="*/ 8283897 w 8801482"/>
                  <a:gd name="connsiteY16" fmla="*/ 6849374 h 6883879"/>
                  <a:gd name="connsiteX17" fmla="*/ 8249391 w 8801482"/>
                  <a:gd name="connsiteY17" fmla="*/ 5710687 h 6883879"/>
                  <a:gd name="connsiteX18" fmla="*/ 8266644 w 8801482"/>
                  <a:gd name="connsiteY18" fmla="*/ 4019909 h 6883879"/>
                  <a:gd name="connsiteX19" fmla="*/ 8387414 w 8801482"/>
                  <a:gd name="connsiteY19" fmla="*/ 3381555 h 6883879"/>
                  <a:gd name="connsiteX20" fmla="*/ 8559942 w 8801482"/>
                  <a:gd name="connsiteY20" fmla="*/ 3174521 h 6883879"/>
                  <a:gd name="connsiteX21" fmla="*/ 8801482 w 8801482"/>
                  <a:gd name="connsiteY21" fmla="*/ 3122762 h 6883879"/>
                  <a:gd name="connsiteX22" fmla="*/ 8801482 w 8801482"/>
                  <a:gd name="connsiteY22" fmla="*/ 6849374 h 6883879"/>
                  <a:gd name="connsiteX23" fmla="*/ 261331 w 8801482"/>
                  <a:gd name="connsiteY23" fmla="*/ 6883879 h 6883879"/>
                  <a:gd name="connsiteX0" fmla="*/ 261331 w 8801482"/>
                  <a:gd name="connsiteY0" fmla="*/ 6883879 h 6883879"/>
                  <a:gd name="connsiteX1" fmla="*/ 2538 w 8801482"/>
                  <a:gd name="connsiteY1" fmla="*/ 5624423 h 6883879"/>
                  <a:gd name="connsiteX2" fmla="*/ 123308 w 8801482"/>
                  <a:gd name="connsiteY2" fmla="*/ 4692770 h 6883879"/>
                  <a:gd name="connsiteX3" fmla="*/ 19791 w 8801482"/>
                  <a:gd name="connsiteY3" fmla="*/ 2743200 h 6883879"/>
                  <a:gd name="connsiteX4" fmla="*/ 244078 w 8801482"/>
                  <a:gd name="connsiteY4" fmla="*/ 1466491 h 6883879"/>
                  <a:gd name="connsiteX5" fmla="*/ 515571 w 8801482"/>
                  <a:gd name="connsiteY5" fmla="*/ 1378 h 6883879"/>
                  <a:gd name="connsiteX6" fmla="*/ 6713889 w 8801482"/>
                  <a:gd name="connsiteY6" fmla="*/ 0 h 6883879"/>
                  <a:gd name="connsiteX7" fmla="*/ 6972682 w 8801482"/>
                  <a:gd name="connsiteY7" fmla="*/ 1587260 h 6883879"/>
                  <a:gd name="connsiteX8" fmla="*/ 7507520 w 8801482"/>
                  <a:gd name="connsiteY8" fmla="*/ 2035834 h 6883879"/>
                  <a:gd name="connsiteX9" fmla="*/ 7680048 w 8801482"/>
                  <a:gd name="connsiteY9" fmla="*/ 3260785 h 6883879"/>
                  <a:gd name="connsiteX10" fmla="*/ 7680048 w 8801482"/>
                  <a:gd name="connsiteY10" fmla="*/ 3899140 h 6883879"/>
                  <a:gd name="connsiteX11" fmla="*/ 7835323 w 8801482"/>
                  <a:gd name="connsiteY11" fmla="*/ 4071668 h 6883879"/>
                  <a:gd name="connsiteX12" fmla="*/ 7869829 w 8801482"/>
                  <a:gd name="connsiteY12" fmla="*/ 5175849 h 6883879"/>
                  <a:gd name="connsiteX13" fmla="*/ 7714554 w 8801482"/>
                  <a:gd name="connsiteY13" fmla="*/ 5469147 h 6883879"/>
                  <a:gd name="connsiteX14" fmla="*/ 7697301 w 8801482"/>
                  <a:gd name="connsiteY14" fmla="*/ 6245525 h 6883879"/>
                  <a:gd name="connsiteX15" fmla="*/ 7611037 w 8801482"/>
                  <a:gd name="connsiteY15" fmla="*/ 6849374 h 6883879"/>
                  <a:gd name="connsiteX16" fmla="*/ 8283897 w 8801482"/>
                  <a:gd name="connsiteY16" fmla="*/ 6849374 h 6883879"/>
                  <a:gd name="connsiteX17" fmla="*/ 8249391 w 8801482"/>
                  <a:gd name="connsiteY17" fmla="*/ 5710687 h 6883879"/>
                  <a:gd name="connsiteX18" fmla="*/ 8266644 w 8801482"/>
                  <a:gd name="connsiteY18" fmla="*/ 4019909 h 6883879"/>
                  <a:gd name="connsiteX19" fmla="*/ 8387414 w 8801482"/>
                  <a:gd name="connsiteY19" fmla="*/ 3381555 h 6883879"/>
                  <a:gd name="connsiteX20" fmla="*/ 8559942 w 8801482"/>
                  <a:gd name="connsiteY20" fmla="*/ 3174521 h 6883879"/>
                  <a:gd name="connsiteX21" fmla="*/ 8801482 w 8801482"/>
                  <a:gd name="connsiteY21" fmla="*/ 3122762 h 6883879"/>
                  <a:gd name="connsiteX22" fmla="*/ 8801482 w 8801482"/>
                  <a:gd name="connsiteY22" fmla="*/ 6849374 h 6883879"/>
                  <a:gd name="connsiteX23" fmla="*/ 261331 w 8801482"/>
                  <a:gd name="connsiteY23" fmla="*/ 6883879 h 6883879"/>
                  <a:gd name="connsiteX0" fmla="*/ 261331 w 8801482"/>
                  <a:gd name="connsiteY0" fmla="*/ 6883879 h 6883879"/>
                  <a:gd name="connsiteX1" fmla="*/ 2538 w 8801482"/>
                  <a:gd name="connsiteY1" fmla="*/ 5624423 h 6883879"/>
                  <a:gd name="connsiteX2" fmla="*/ 123308 w 8801482"/>
                  <a:gd name="connsiteY2" fmla="*/ 4692770 h 6883879"/>
                  <a:gd name="connsiteX3" fmla="*/ 19791 w 8801482"/>
                  <a:gd name="connsiteY3" fmla="*/ 2743200 h 6883879"/>
                  <a:gd name="connsiteX4" fmla="*/ 244078 w 8801482"/>
                  <a:gd name="connsiteY4" fmla="*/ 1466491 h 6883879"/>
                  <a:gd name="connsiteX5" fmla="*/ 515571 w 8801482"/>
                  <a:gd name="connsiteY5" fmla="*/ 1378 h 6883879"/>
                  <a:gd name="connsiteX6" fmla="*/ 6713889 w 8801482"/>
                  <a:gd name="connsiteY6" fmla="*/ 0 h 6883879"/>
                  <a:gd name="connsiteX7" fmla="*/ 6972682 w 8801482"/>
                  <a:gd name="connsiteY7" fmla="*/ 1587260 h 6883879"/>
                  <a:gd name="connsiteX8" fmla="*/ 7507520 w 8801482"/>
                  <a:gd name="connsiteY8" fmla="*/ 2035834 h 6883879"/>
                  <a:gd name="connsiteX9" fmla="*/ 7680048 w 8801482"/>
                  <a:gd name="connsiteY9" fmla="*/ 3260785 h 6883879"/>
                  <a:gd name="connsiteX10" fmla="*/ 7680048 w 8801482"/>
                  <a:gd name="connsiteY10" fmla="*/ 3899140 h 6883879"/>
                  <a:gd name="connsiteX11" fmla="*/ 7835323 w 8801482"/>
                  <a:gd name="connsiteY11" fmla="*/ 4071668 h 6883879"/>
                  <a:gd name="connsiteX12" fmla="*/ 7869829 w 8801482"/>
                  <a:gd name="connsiteY12" fmla="*/ 5175849 h 6883879"/>
                  <a:gd name="connsiteX13" fmla="*/ 7714554 w 8801482"/>
                  <a:gd name="connsiteY13" fmla="*/ 5469147 h 6883879"/>
                  <a:gd name="connsiteX14" fmla="*/ 7697301 w 8801482"/>
                  <a:gd name="connsiteY14" fmla="*/ 6245525 h 6883879"/>
                  <a:gd name="connsiteX15" fmla="*/ 7611037 w 8801482"/>
                  <a:gd name="connsiteY15" fmla="*/ 6849374 h 6883879"/>
                  <a:gd name="connsiteX16" fmla="*/ 8283897 w 8801482"/>
                  <a:gd name="connsiteY16" fmla="*/ 6849374 h 6883879"/>
                  <a:gd name="connsiteX17" fmla="*/ 8249391 w 8801482"/>
                  <a:gd name="connsiteY17" fmla="*/ 5710687 h 6883879"/>
                  <a:gd name="connsiteX18" fmla="*/ 8266644 w 8801482"/>
                  <a:gd name="connsiteY18" fmla="*/ 4019909 h 6883879"/>
                  <a:gd name="connsiteX19" fmla="*/ 8387414 w 8801482"/>
                  <a:gd name="connsiteY19" fmla="*/ 3381555 h 6883879"/>
                  <a:gd name="connsiteX20" fmla="*/ 8559942 w 8801482"/>
                  <a:gd name="connsiteY20" fmla="*/ 3174521 h 6883879"/>
                  <a:gd name="connsiteX21" fmla="*/ 8801482 w 8801482"/>
                  <a:gd name="connsiteY21" fmla="*/ 3122762 h 6883879"/>
                  <a:gd name="connsiteX22" fmla="*/ 8801482 w 8801482"/>
                  <a:gd name="connsiteY22" fmla="*/ 6849374 h 6883879"/>
                  <a:gd name="connsiteX23" fmla="*/ 261331 w 8801482"/>
                  <a:gd name="connsiteY23" fmla="*/ 6883879 h 6883879"/>
                  <a:gd name="connsiteX0" fmla="*/ 261331 w 8801482"/>
                  <a:gd name="connsiteY0" fmla="*/ 6883879 h 6883879"/>
                  <a:gd name="connsiteX1" fmla="*/ 2538 w 8801482"/>
                  <a:gd name="connsiteY1" fmla="*/ 5624423 h 6883879"/>
                  <a:gd name="connsiteX2" fmla="*/ 123308 w 8801482"/>
                  <a:gd name="connsiteY2" fmla="*/ 4692770 h 6883879"/>
                  <a:gd name="connsiteX3" fmla="*/ 19791 w 8801482"/>
                  <a:gd name="connsiteY3" fmla="*/ 2743200 h 6883879"/>
                  <a:gd name="connsiteX4" fmla="*/ 244078 w 8801482"/>
                  <a:gd name="connsiteY4" fmla="*/ 1466491 h 6883879"/>
                  <a:gd name="connsiteX5" fmla="*/ 515571 w 8801482"/>
                  <a:gd name="connsiteY5" fmla="*/ 1378 h 6883879"/>
                  <a:gd name="connsiteX6" fmla="*/ 6713889 w 8801482"/>
                  <a:gd name="connsiteY6" fmla="*/ 0 h 6883879"/>
                  <a:gd name="connsiteX7" fmla="*/ 6972682 w 8801482"/>
                  <a:gd name="connsiteY7" fmla="*/ 1587260 h 6883879"/>
                  <a:gd name="connsiteX8" fmla="*/ 7507520 w 8801482"/>
                  <a:gd name="connsiteY8" fmla="*/ 2035834 h 6883879"/>
                  <a:gd name="connsiteX9" fmla="*/ 7680048 w 8801482"/>
                  <a:gd name="connsiteY9" fmla="*/ 3260785 h 6883879"/>
                  <a:gd name="connsiteX10" fmla="*/ 7680048 w 8801482"/>
                  <a:gd name="connsiteY10" fmla="*/ 3899140 h 6883879"/>
                  <a:gd name="connsiteX11" fmla="*/ 7835323 w 8801482"/>
                  <a:gd name="connsiteY11" fmla="*/ 4071668 h 6883879"/>
                  <a:gd name="connsiteX12" fmla="*/ 7869829 w 8801482"/>
                  <a:gd name="connsiteY12" fmla="*/ 5175849 h 6883879"/>
                  <a:gd name="connsiteX13" fmla="*/ 7714554 w 8801482"/>
                  <a:gd name="connsiteY13" fmla="*/ 5469147 h 6883879"/>
                  <a:gd name="connsiteX14" fmla="*/ 7697301 w 8801482"/>
                  <a:gd name="connsiteY14" fmla="*/ 6245525 h 6883879"/>
                  <a:gd name="connsiteX15" fmla="*/ 7611037 w 8801482"/>
                  <a:gd name="connsiteY15" fmla="*/ 6849374 h 6883879"/>
                  <a:gd name="connsiteX16" fmla="*/ 8283897 w 8801482"/>
                  <a:gd name="connsiteY16" fmla="*/ 6849374 h 6883879"/>
                  <a:gd name="connsiteX17" fmla="*/ 8249391 w 8801482"/>
                  <a:gd name="connsiteY17" fmla="*/ 5710687 h 6883879"/>
                  <a:gd name="connsiteX18" fmla="*/ 8266644 w 8801482"/>
                  <a:gd name="connsiteY18" fmla="*/ 4019909 h 6883879"/>
                  <a:gd name="connsiteX19" fmla="*/ 8387414 w 8801482"/>
                  <a:gd name="connsiteY19" fmla="*/ 3381555 h 6883879"/>
                  <a:gd name="connsiteX20" fmla="*/ 8559942 w 8801482"/>
                  <a:gd name="connsiteY20" fmla="*/ 3174521 h 6883879"/>
                  <a:gd name="connsiteX21" fmla="*/ 8801482 w 8801482"/>
                  <a:gd name="connsiteY21" fmla="*/ 3122762 h 6883879"/>
                  <a:gd name="connsiteX22" fmla="*/ 8801482 w 8801482"/>
                  <a:gd name="connsiteY22" fmla="*/ 6849374 h 6883879"/>
                  <a:gd name="connsiteX23" fmla="*/ 261331 w 8801482"/>
                  <a:gd name="connsiteY23" fmla="*/ 6883879 h 6883879"/>
                  <a:gd name="connsiteX0" fmla="*/ 261331 w 8801482"/>
                  <a:gd name="connsiteY0" fmla="*/ 6883879 h 6883879"/>
                  <a:gd name="connsiteX1" fmla="*/ 2538 w 8801482"/>
                  <a:gd name="connsiteY1" fmla="*/ 5624423 h 6883879"/>
                  <a:gd name="connsiteX2" fmla="*/ 123308 w 8801482"/>
                  <a:gd name="connsiteY2" fmla="*/ 4692770 h 6883879"/>
                  <a:gd name="connsiteX3" fmla="*/ 19791 w 8801482"/>
                  <a:gd name="connsiteY3" fmla="*/ 2743200 h 6883879"/>
                  <a:gd name="connsiteX4" fmla="*/ 244078 w 8801482"/>
                  <a:gd name="connsiteY4" fmla="*/ 1466491 h 6883879"/>
                  <a:gd name="connsiteX5" fmla="*/ 515571 w 8801482"/>
                  <a:gd name="connsiteY5" fmla="*/ 1378 h 6883879"/>
                  <a:gd name="connsiteX6" fmla="*/ 6713889 w 8801482"/>
                  <a:gd name="connsiteY6" fmla="*/ 0 h 6883879"/>
                  <a:gd name="connsiteX7" fmla="*/ 6972682 w 8801482"/>
                  <a:gd name="connsiteY7" fmla="*/ 1587260 h 6883879"/>
                  <a:gd name="connsiteX8" fmla="*/ 7507520 w 8801482"/>
                  <a:gd name="connsiteY8" fmla="*/ 2035834 h 6883879"/>
                  <a:gd name="connsiteX9" fmla="*/ 7680048 w 8801482"/>
                  <a:gd name="connsiteY9" fmla="*/ 3260785 h 6883879"/>
                  <a:gd name="connsiteX10" fmla="*/ 7680048 w 8801482"/>
                  <a:gd name="connsiteY10" fmla="*/ 3899140 h 6883879"/>
                  <a:gd name="connsiteX11" fmla="*/ 7835323 w 8801482"/>
                  <a:gd name="connsiteY11" fmla="*/ 4071668 h 6883879"/>
                  <a:gd name="connsiteX12" fmla="*/ 7869829 w 8801482"/>
                  <a:gd name="connsiteY12" fmla="*/ 5175849 h 6883879"/>
                  <a:gd name="connsiteX13" fmla="*/ 7714554 w 8801482"/>
                  <a:gd name="connsiteY13" fmla="*/ 5469147 h 6883879"/>
                  <a:gd name="connsiteX14" fmla="*/ 7697301 w 8801482"/>
                  <a:gd name="connsiteY14" fmla="*/ 6245525 h 6883879"/>
                  <a:gd name="connsiteX15" fmla="*/ 7611037 w 8801482"/>
                  <a:gd name="connsiteY15" fmla="*/ 6849374 h 6883879"/>
                  <a:gd name="connsiteX16" fmla="*/ 8283897 w 8801482"/>
                  <a:gd name="connsiteY16" fmla="*/ 6849374 h 6883879"/>
                  <a:gd name="connsiteX17" fmla="*/ 8249391 w 8801482"/>
                  <a:gd name="connsiteY17" fmla="*/ 5710687 h 6883879"/>
                  <a:gd name="connsiteX18" fmla="*/ 8266644 w 8801482"/>
                  <a:gd name="connsiteY18" fmla="*/ 4019909 h 6883879"/>
                  <a:gd name="connsiteX19" fmla="*/ 8387414 w 8801482"/>
                  <a:gd name="connsiteY19" fmla="*/ 3381555 h 6883879"/>
                  <a:gd name="connsiteX20" fmla="*/ 8559942 w 8801482"/>
                  <a:gd name="connsiteY20" fmla="*/ 3174521 h 6883879"/>
                  <a:gd name="connsiteX21" fmla="*/ 8801482 w 8801482"/>
                  <a:gd name="connsiteY21" fmla="*/ 3122762 h 6883879"/>
                  <a:gd name="connsiteX22" fmla="*/ 8801482 w 8801482"/>
                  <a:gd name="connsiteY22" fmla="*/ 6849374 h 6883879"/>
                  <a:gd name="connsiteX23" fmla="*/ 261331 w 8801482"/>
                  <a:gd name="connsiteY23" fmla="*/ 6883879 h 6883879"/>
                  <a:gd name="connsiteX0" fmla="*/ 261331 w 8801482"/>
                  <a:gd name="connsiteY0" fmla="*/ 6883879 h 6883879"/>
                  <a:gd name="connsiteX1" fmla="*/ 2538 w 8801482"/>
                  <a:gd name="connsiteY1" fmla="*/ 5624423 h 6883879"/>
                  <a:gd name="connsiteX2" fmla="*/ 123308 w 8801482"/>
                  <a:gd name="connsiteY2" fmla="*/ 4692770 h 6883879"/>
                  <a:gd name="connsiteX3" fmla="*/ 19791 w 8801482"/>
                  <a:gd name="connsiteY3" fmla="*/ 2743200 h 6883879"/>
                  <a:gd name="connsiteX4" fmla="*/ 244078 w 8801482"/>
                  <a:gd name="connsiteY4" fmla="*/ 1466491 h 6883879"/>
                  <a:gd name="connsiteX5" fmla="*/ 515571 w 8801482"/>
                  <a:gd name="connsiteY5" fmla="*/ 1378 h 6883879"/>
                  <a:gd name="connsiteX6" fmla="*/ 6713889 w 8801482"/>
                  <a:gd name="connsiteY6" fmla="*/ 0 h 6883879"/>
                  <a:gd name="connsiteX7" fmla="*/ 6972682 w 8801482"/>
                  <a:gd name="connsiteY7" fmla="*/ 1587260 h 6883879"/>
                  <a:gd name="connsiteX8" fmla="*/ 7507520 w 8801482"/>
                  <a:gd name="connsiteY8" fmla="*/ 2035834 h 6883879"/>
                  <a:gd name="connsiteX9" fmla="*/ 7680048 w 8801482"/>
                  <a:gd name="connsiteY9" fmla="*/ 3260785 h 6883879"/>
                  <a:gd name="connsiteX10" fmla="*/ 7680048 w 8801482"/>
                  <a:gd name="connsiteY10" fmla="*/ 3899140 h 6883879"/>
                  <a:gd name="connsiteX11" fmla="*/ 7835323 w 8801482"/>
                  <a:gd name="connsiteY11" fmla="*/ 4071668 h 6883879"/>
                  <a:gd name="connsiteX12" fmla="*/ 7869829 w 8801482"/>
                  <a:gd name="connsiteY12" fmla="*/ 5175849 h 6883879"/>
                  <a:gd name="connsiteX13" fmla="*/ 7714554 w 8801482"/>
                  <a:gd name="connsiteY13" fmla="*/ 5469147 h 6883879"/>
                  <a:gd name="connsiteX14" fmla="*/ 7697301 w 8801482"/>
                  <a:gd name="connsiteY14" fmla="*/ 6245525 h 6883879"/>
                  <a:gd name="connsiteX15" fmla="*/ 7611037 w 8801482"/>
                  <a:gd name="connsiteY15" fmla="*/ 6849374 h 6883879"/>
                  <a:gd name="connsiteX16" fmla="*/ 8283897 w 8801482"/>
                  <a:gd name="connsiteY16" fmla="*/ 6849374 h 6883879"/>
                  <a:gd name="connsiteX17" fmla="*/ 8249391 w 8801482"/>
                  <a:gd name="connsiteY17" fmla="*/ 5710687 h 6883879"/>
                  <a:gd name="connsiteX18" fmla="*/ 8266644 w 8801482"/>
                  <a:gd name="connsiteY18" fmla="*/ 4019909 h 6883879"/>
                  <a:gd name="connsiteX19" fmla="*/ 8387414 w 8801482"/>
                  <a:gd name="connsiteY19" fmla="*/ 3381555 h 6883879"/>
                  <a:gd name="connsiteX20" fmla="*/ 8559942 w 8801482"/>
                  <a:gd name="connsiteY20" fmla="*/ 3174521 h 6883879"/>
                  <a:gd name="connsiteX21" fmla="*/ 8801482 w 8801482"/>
                  <a:gd name="connsiteY21" fmla="*/ 3122762 h 6883879"/>
                  <a:gd name="connsiteX22" fmla="*/ 8801482 w 8801482"/>
                  <a:gd name="connsiteY22" fmla="*/ 6849374 h 6883879"/>
                  <a:gd name="connsiteX23" fmla="*/ 261331 w 8801482"/>
                  <a:gd name="connsiteY23" fmla="*/ 6883879 h 6883879"/>
                  <a:gd name="connsiteX0" fmla="*/ 261331 w 8801482"/>
                  <a:gd name="connsiteY0" fmla="*/ 6883879 h 6883879"/>
                  <a:gd name="connsiteX1" fmla="*/ 2538 w 8801482"/>
                  <a:gd name="connsiteY1" fmla="*/ 5624423 h 6883879"/>
                  <a:gd name="connsiteX2" fmla="*/ 123308 w 8801482"/>
                  <a:gd name="connsiteY2" fmla="*/ 4692770 h 6883879"/>
                  <a:gd name="connsiteX3" fmla="*/ 19791 w 8801482"/>
                  <a:gd name="connsiteY3" fmla="*/ 2743200 h 6883879"/>
                  <a:gd name="connsiteX4" fmla="*/ 244078 w 8801482"/>
                  <a:gd name="connsiteY4" fmla="*/ 1466491 h 6883879"/>
                  <a:gd name="connsiteX5" fmla="*/ 515571 w 8801482"/>
                  <a:gd name="connsiteY5" fmla="*/ 1378 h 6883879"/>
                  <a:gd name="connsiteX6" fmla="*/ 6713889 w 8801482"/>
                  <a:gd name="connsiteY6" fmla="*/ 0 h 6883879"/>
                  <a:gd name="connsiteX7" fmla="*/ 6972682 w 8801482"/>
                  <a:gd name="connsiteY7" fmla="*/ 1587260 h 6883879"/>
                  <a:gd name="connsiteX8" fmla="*/ 7507520 w 8801482"/>
                  <a:gd name="connsiteY8" fmla="*/ 2035834 h 6883879"/>
                  <a:gd name="connsiteX9" fmla="*/ 7680048 w 8801482"/>
                  <a:gd name="connsiteY9" fmla="*/ 3260785 h 6883879"/>
                  <a:gd name="connsiteX10" fmla="*/ 7680048 w 8801482"/>
                  <a:gd name="connsiteY10" fmla="*/ 3899140 h 6883879"/>
                  <a:gd name="connsiteX11" fmla="*/ 7835323 w 8801482"/>
                  <a:gd name="connsiteY11" fmla="*/ 4071668 h 6883879"/>
                  <a:gd name="connsiteX12" fmla="*/ 7869829 w 8801482"/>
                  <a:gd name="connsiteY12" fmla="*/ 5175849 h 6883879"/>
                  <a:gd name="connsiteX13" fmla="*/ 7714554 w 8801482"/>
                  <a:gd name="connsiteY13" fmla="*/ 5469147 h 6883879"/>
                  <a:gd name="connsiteX14" fmla="*/ 7697301 w 8801482"/>
                  <a:gd name="connsiteY14" fmla="*/ 6245525 h 6883879"/>
                  <a:gd name="connsiteX15" fmla="*/ 7611037 w 8801482"/>
                  <a:gd name="connsiteY15" fmla="*/ 6849374 h 6883879"/>
                  <a:gd name="connsiteX16" fmla="*/ 8283897 w 8801482"/>
                  <a:gd name="connsiteY16" fmla="*/ 6849374 h 6883879"/>
                  <a:gd name="connsiteX17" fmla="*/ 8249391 w 8801482"/>
                  <a:gd name="connsiteY17" fmla="*/ 5710687 h 6883879"/>
                  <a:gd name="connsiteX18" fmla="*/ 8266644 w 8801482"/>
                  <a:gd name="connsiteY18" fmla="*/ 4019909 h 6883879"/>
                  <a:gd name="connsiteX19" fmla="*/ 8387414 w 8801482"/>
                  <a:gd name="connsiteY19" fmla="*/ 3381555 h 6883879"/>
                  <a:gd name="connsiteX20" fmla="*/ 8559942 w 8801482"/>
                  <a:gd name="connsiteY20" fmla="*/ 3174521 h 6883879"/>
                  <a:gd name="connsiteX21" fmla="*/ 8801482 w 8801482"/>
                  <a:gd name="connsiteY21" fmla="*/ 3122762 h 6883879"/>
                  <a:gd name="connsiteX22" fmla="*/ 8801482 w 8801482"/>
                  <a:gd name="connsiteY22" fmla="*/ 6849374 h 6883879"/>
                  <a:gd name="connsiteX23" fmla="*/ 261331 w 8801482"/>
                  <a:gd name="connsiteY23" fmla="*/ 6883879 h 6883879"/>
                  <a:gd name="connsiteX0" fmla="*/ 261331 w 8801482"/>
                  <a:gd name="connsiteY0" fmla="*/ 6883879 h 6883879"/>
                  <a:gd name="connsiteX1" fmla="*/ 2538 w 8801482"/>
                  <a:gd name="connsiteY1" fmla="*/ 5624423 h 6883879"/>
                  <a:gd name="connsiteX2" fmla="*/ 123308 w 8801482"/>
                  <a:gd name="connsiteY2" fmla="*/ 4692770 h 6883879"/>
                  <a:gd name="connsiteX3" fmla="*/ 19791 w 8801482"/>
                  <a:gd name="connsiteY3" fmla="*/ 2743200 h 6883879"/>
                  <a:gd name="connsiteX4" fmla="*/ 244078 w 8801482"/>
                  <a:gd name="connsiteY4" fmla="*/ 1466491 h 6883879"/>
                  <a:gd name="connsiteX5" fmla="*/ 515571 w 8801482"/>
                  <a:gd name="connsiteY5" fmla="*/ 1378 h 6883879"/>
                  <a:gd name="connsiteX6" fmla="*/ 6713889 w 8801482"/>
                  <a:gd name="connsiteY6" fmla="*/ 0 h 6883879"/>
                  <a:gd name="connsiteX7" fmla="*/ 6972682 w 8801482"/>
                  <a:gd name="connsiteY7" fmla="*/ 1587260 h 6883879"/>
                  <a:gd name="connsiteX8" fmla="*/ 7507520 w 8801482"/>
                  <a:gd name="connsiteY8" fmla="*/ 2035834 h 6883879"/>
                  <a:gd name="connsiteX9" fmla="*/ 7680048 w 8801482"/>
                  <a:gd name="connsiteY9" fmla="*/ 3260785 h 6883879"/>
                  <a:gd name="connsiteX10" fmla="*/ 7680048 w 8801482"/>
                  <a:gd name="connsiteY10" fmla="*/ 3899140 h 6883879"/>
                  <a:gd name="connsiteX11" fmla="*/ 7835323 w 8801482"/>
                  <a:gd name="connsiteY11" fmla="*/ 4071668 h 6883879"/>
                  <a:gd name="connsiteX12" fmla="*/ 7869829 w 8801482"/>
                  <a:gd name="connsiteY12" fmla="*/ 5175849 h 6883879"/>
                  <a:gd name="connsiteX13" fmla="*/ 7714554 w 8801482"/>
                  <a:gd name="connsiteY13" fmla="*/ 5469147 h 6883879"/>
                  <a:gd name="connsiteX14" fmla="*/ 7697301 w 8801482"/>
                  <a:gd name="connsiteY14" fmla="*/ 6245525 h 6883879"/>
                  <a:gd name="connsiteX15" fmla="*/ 7611037 w 8801482"/>
                  <a:gd name="connsiteY15" fmla="*/ 6849374 h 6883879"/>
                  <a:gd name="connsiteX16" fmla="*/ 8283897 w 8801482"/>
                  <a:gd name="connsiteY16" fmla="*/ 6849374 h 6883879"/>
                  <a:gd name="connsiteX17" fmla="*/ 8249391 w 8801482"/>
                  <a:gd name="connsiteY17" fmla="*/ 5710687 h 6883879"/>
                  <a:gd name="connsiteX18" fmla="*/ 8266644 w 8801482"/>
                  <a:gd name="connsiteY18" fmla="*/ 4019909 h 6883879"/>
                  <a:gd name="connsiteX19" fmla="*/ 8387414 w 8801482"/>
                  <a:gd name="connsiteY19" fmla="*/ 3381555 h 6883879"/>
                  <a:gd name="connsiteX20" fmla="*/ 8559942 w 8801482"/>
                  <a:gd name="connsiteY20" fmla="*/ 3174521 h 6883879"/>
                  <a:gd name="connsiteX21" fmla="*/ 8801482 w 8801482"/>
                  <a:gd name="connsiteY21" fmla="*/ 3122762 h 6883879"/>
                  <a:gd name="connsiteX22" fmla="*/ 8801482 w 8801482"/>
                  <a:gd name="connsiteY22" fmla="*/ 6849374 h 6883879"/>
                  <a:gd name="connsiteX23" fmla="*/ 261331 w 8801482"/>
                  <a:gd name="connsiteY23" fmla="*/ 6883879 h 6883879"/>
                  <a:gd name="connsiteX0" fmla="*/ 261331 w 8801482"/>
                  <a:gd name="connsiteY0" fmla="*/ 6883879 h 6883879"/>
                  <a:gd name="connsiteX1" fmla="*/ 2538 w 8801482"/>
                  <a:gd name="connsiteY1" fmla="*/ 5624423 h 6883879"/>
                  <a:gd name="connsiteX2" fmla="*/ 123308 w 8801482"/>
                  <a:gd name="connsiteY2" fmla="*/ 4692770 h 6883879"/>
                  <a:gd name="connsiteX3" fmla="*/ 19791 w 8801482"/>
                  <a:gd name="connsiteY3" fmla="*/ 2743200 h 6883879"/>
                  <a:gd name="connsiteX4" fmla="*/ 244078 w 8801482"/>
                  <a:gd name="connsiteY4" fmla="*/ 1466491 h 6883879"/>
                  <a:gd name="connsiteX5" fmla="*/ 515571 w 8801482"/>
                  <a:gd name="connsiteY5" fmla="*/ 1378 h 6883879"/>
                  <a:gd name="connsiteX6" fmla="*/ 6713889 w 8801482"/>
                  <a:gd name="connsiteY6" fmla="*/ 0 h 6883879"/>
                  <a:gd name="connsiteX7" fmla="*/ 6972682 w 8801482"/>
                  <a:gd name="connsiteY7" fmla="*/ 1587260 h 6883879"/>
                  <a:gd name="connsiteX8" fmla="*/ 7507520 w 8801482"/>
                  <a:gd name="connsiteY8" fmla="*/ 2035834 h 6883879"/>
                  <a:gd name="connsiteX9" fmla="*/ 7680048 w 8801482"/>
                  <a:gd name="connsiteY9" fmla="*/ 3260785 h 6883879"/>
                  <a:gd name="connsiteX10" fmla="*/ 7680048 w 8801482"/>
                  <a:gd name="connsiteY10" fmla="*/ 3899140 h 6883879"/>
                  <a:gd name="connsiteX11" fmla="*/ 7835323 w 8801482"/>
                  <a:gd name="connsiteY11" fmla="*/ 4071668 h 6883879"/>
                  <a:gd name="connsiteX12" fmla="*/ 7869829 w 8801482"/>
                  <a:gd name="connsiteY12" fmla="*/ 5175849 h 6883879"/>
                  <a:gd name="connsiteX13" fmla="*/ 7714554 w 8801482"/>
                  <a:gd name="connsiteY13" fmla="*/ 5469147 h 6883879"/>
                  <a:gd name="connsiteX14" fmla="*/ 7697301 w 8801482"/>
                  <a:gd name="connsiteY14" fmla="*/ 6245525 h 6883879"/>
                  <a:gd name="connsiteX15" fmla="*/ 7611037 w 8801482"/>
                  <a:gd name="connsiteY15" fmla="*/ 6849374 h 6883879"/>
                  <a:gd name="connsiteX16" fmla="*/ 8283897 w 8801482"/>
                  <a:gd name="connsiteY16" fmla="*/ 6849374 h 6883879"/>
                  <a:gd name="connsiteX17" fmla="*/ 8249391 w 8801482"/>
                  <a:gd name="connsiteY17" fmla="*/ 5710687 h 6883879"/>
                  <a:gd name="connsiteX18" fmla="*/ 8266644 w 8801482"/>
                  <a:gd name="connsiteY18" fmla="*/ 4019909 h 6883879"/>
                  <a:gd name="connsiteX19" fmla="*/ 8387414 w 8801482"/>
                  <a:gd name="connsiteY19" fmla="*/ 3381555 h 6883879"/>
                  <a:gd name="connsiteX20" fmla="*/ 8559942 w 8801482"/>
                  <a:gd name="connsiteY20" fmla="*/ 3174521 h 6883879"/>
                  <a:gd name="connsiteX21" fmla="*/ 8801482 w 8801482"/>
                  <a:gd name="connsiteY21" fmla="*/ 3122762 h 6883879"/>
                  <a:gd name="connsiteX22" fmla="*/ 8801482 w 8801482"/>
                  <a:gd name="connsiteY22" fmla="*/ 6849374 h 6883879"/>
                  <a:gd name="connsiteX23" fmla="*/ 261331 w 8801482"/>
                  <a:gd name="connsiteY23" fmla="*/ 6883879 h 6883879"/>
                  <a:gd name="connsiteX0" fmla="*/ 261331 w 8801482"/>
                  <a:gd name="connsiteY0" fmla="*/ 6883879 h 6883879"/>
                  <a:gd name="connsiteX1" fmla="*/ 2538 w 8801482"/>
                  <a:gd name="connsiteY1" fmla="*/ 5624423 h 6883879"/>
                  <a:gd name="connsiteX2" fmla="*/ 123308 w 8801482"/>
                  <a:gd name="connsiteY2" fmla="*/ 4692770 h 6883879"/>
                  <a:gd name="connsiteX3" fmla="*/ 19791 w 8801482"/>
                  <a:gd name="connsiteY3" fmla="*/ 2743200 h 6883879"/>
                  <a:gd name="connsiteX4" fmla="*/ 244078 w 8801482"/>
                  <a:gd name="connsiteY4" fmla="*/ 1466491 h 6883879"/>
                  <a:gd name="connsiteX5" fmla="*/ 515571 w 8801482"/>
                  <a:gd name="connsiteY5" fmla="*/ 1378 h 6883879"/>
                  <a:gd name="connsiteX6" fmla="*/ 6713889 w 8801482"/>
                  <a:gd name="connsiteY6" fmla="*/ 0 h 6883879"/>
                  <a:gd name="connsiteX7" fmla="*/ 6972682 w 8801482"/>
                  <a:gd name="connsiteY7" fmla="*/ 1587260 h 6883879"/>
                  <a:gd name="connsiteX8" fmla="*/ 7507520 w 8801482"/>
                  <a:gd name="connsiteY8" fmla="*/ 2035834 h 6883879"/>
                  <a:gd name="connsiteX9" fmla="*/ 7680048 w 8801482"/>
                  <a:gd name="connsiteY9" fmla="*/ 3260785 h 6883879"/>
                  <a:gd name="connsiteX10" fmla="*/ 7680048 w 8801482"/>
                  <a:gd name="connsiteY10" fmla="*/ 3899140 h 6883879"/>
                  <a:gd name="connsiteX11" fmla="*/ 7835323 w 8801482"/>
                  <a:gd name="connsiteY11" fmla="*/ 4071668 h 6883879"/>
                  <a:gd name="connsiteX12" fmla="*/ 7869829 w 8801482"/>
                  <a:gd name="connsiteY12" fmla="*/ 5175849 h 6883879"/>
                  <a:gd name="connsiteX13" fmla="*/ 7714554 w 8801482"/>
                  <a:gd name="connsiteY13" fmla="*/ 5469147 h 6883879"/>
                  <a:gd name="connsiteX14" fmla="*/ 7697301 w 8801482"/>
                  <a:gd name="connsiteY14" fmla="*/ 6245525 h 6883879"/>
                  <a:gd name="connsiteX15" fmla="*/ 7611037 w 8801482"/>
                  <a:gd name="connsiteY15" fmla="*/ 6849374 h 6883879"/>
                  <a:gd name="connsiteX16" fmla="*/ 8283897 w 8801482"/>
                  <a:gd name="connsiteY16" fmla="*/ 6849374 h 6883879"/>
                  <a:gd name="connsiteX17" fmla="*/ 8249391 w 8801482"/>
                  <a:gd name="connsiteY17" fmla="*/ 5710687 h 6883879"/>
                  <a:gd name="connsiteX18" fmla="*/ 8266644 w 8801482"/>
                  <a:gd name="connsiteY18" fmla="*/ 4019909 h 6883879"/>
                  <a:gd name="connsiteX19" fmla="*/ 8387414 w 8801482"/>
                  <a:gd name="connsiteY19" fmla="*/ 3381555 h 6883879"/>
                  <a:gd name="connsiteX20" fmla="*/ 8559942 w 8801482"/>
                  <a:gd name="connsiteY20" fmla="*/ 3174521 h 6883879"/>
                  <a:gd name="connsiteX21" fmla="*/ 8801482 w 8801482"/>
                  <a:gd name="connsiteY21" fmla="*/ 3122762 h 6883879"/>
                  <a:gd name="connsiteX22" fmla="*/ 8801482 w 8801482"/>
                  <a:gd name="connsiteY22" fmla="*/ 6849374 h 6883879"/>
                  <a:gd name="connsiteX23" fmla="*/ 261331 w 8801482"/>
                  <a:gd name="connsiteY23" fmla="*/ 6883879 h 6883879"/>
                  <a:gd name="connsiteX0" fmla="*/ 261331 w 8801482"/>
                  <a:gd name="connsiteY0" fmla="*/ 6883879 h 6883879"/>
                  <a:gd name="connsiteX1" fmla="*/ 2538 w 8801482"/>
                  <a:gd name="connsiteY1" fmla="*/ 5624423 h 6883879"/>
                  <a:gd name="connsiteX2" fmla="*/ 123308 w 8801482"/>
                  <a:gd name="connsiteY2" fmla="*/ 4692770 h 6883879"/>
                  <a:gd name="connsiteX3" fmla="*/ 19791 w 8801482"/>
                  <a:gd name="connsiteY3" fmla="*/ 2743200 h 6883879"/>
                  <a:gd name="connsiteX4" fmla="*/ 244078 w 8801482"/>
                  <a:gd name="connsiteY4" fmla="*/ 1466491 h 6883879"/>
                  <a:gd name="connsiteX5" fmla="*/ 515571 w 8801482"/>
                  <a:gd name="connsiteY5" fmla="*/ 1378 h 6883879"/>
                  <a:gd name="connsiteX6" fmla="*/ 6713889 w 8801482"/>
                  <a:gd name="connsiteY6" fmla="*/ 0 h 6883879"/>
                  <a:gd name="connsiteX7" fmla="*/ 6972682 w 8801482"/>
                  <a:gd name="connsiteY7" fmla="*/ 1587260 h 6883879"/>
                  <a:gd name="connsiteX8" fmla="*/ 7507520 w 8801482"/>
                  <a:gd name="connsiteY8" fmla="*/ 2035834 h 6883879"/>
                  <a:gd name="connsiteX9" fmla="*/ 7680048 w 8801482"/>
                  <a:gd name="connsiteY9" fmla="*/ 3260785 h 6883879"/>
                  <a:gd name="connsiteX10" fmla="*/ 7680048 w 8801482"/>
                  <a:gd name="connsiteY10" fmla="*/ 3899140 h 6883879"/>
                  <a:gd name="connsiteX11" fmla="*/ 7835323 w 8801482"/>
                  <a:gd name="connsiteY11" fmla="*/ 4071668 h 6883879"/>
                  <a:gd name="connsiteX12" fmla="*/ 7869829 w 8801482"/>
                  <a:gd name="connsiteY12" fmla="*/ 5175849 h 6883879"/>
                  <a:gd name="connsiteX13" fmla="*/ 7714554 w 8801482"/>
                  <a:gd name="connsiteY13" fmla="*/ 5469147 h 6883879"/>
                  <a:gd name="connsiteX14" fmla="*/ 7697301 w 8801482"/>
                  <a:gd name="connsiteY14" fmla="*/ 6245525 h 6883879"/>
                  <a:gd name="connsiteX15" fmla="*/ 7611037 w 8801482"/>
                  <a:gd name="connsiteY15" fmla="*/ 6849374 h 6883879"/>
                  <a:gd name="connsiteX16" fmla="*/ 8283897 w 8801482"/>
                  <a:gd name="connsiteY16" fmla="*/ 6849374 h 6883879"/>
                  <a:gd name="connsiteX17" fmla="*/ 8249391 w 8801482"/>
                  <a:gd name="connsiteY17" fmla="*/ 5710687 h 6883879"/>
                  <a:gd name="connsiteX18" fmla="*/ 8266644 w 8801482"/>
                  <a:gd name="connsiteY18" fmla="*/ 4019909 h 6883879"/>
                  <a:gd name="connsiteX19" fmla="*/ 8387414 w 8801482"/>
                  <a:gd name="connsiteY19" fmla="*/ 3381555 h 6883879"/>
                  <a:gd name="connsiteX20" fmla="*/ 8559942 w 8801482"/>
                  <a:gd name="connsiteY20" fmla="*/ 3174521 h 6883879"/>
                  <a:gd name="connsiteX21" fmla="*/ 8801482 w 8801482"/>
                  <a:gd name="connsiteY21" fmla="*/ 3122762 h 6883879"/>
                  <a:gd name="connsiteX22" fmla="*/ 8801482 w 8801482"/>
                  <a:gd name="connsiteY22" fmla="*/ 6849374 h 6883879"/>
                  <a:gd name="connsiteX23" fmla="*/ 261331 w 8801482"/>
                  <a:gd name="connsiteY23" fmla="*/ 6883879 h 6883879"/>
                  <a:gd name="connsiteX0" fmla="*/ 261331 w 8801482"/>
                  <a:gd name="connsiteY0" fmla="*/ 6883879 h 6883879"/>
                  <a:gd name="connsiteX1" fmla="*/ 2538 w 8801482"/>
                  <a:gd name="connsiteY1" fmla="*/ 5624423 h 6883879"/>
                  <a:gd name="connsiteX2" fmla="*/ 123308 w 8801482"/>
                  <a:gd name="connsiteY2" fmla="*/ 4692770 h 6883879"/>
                  <a:gd name="connsiteX3" fmla="*/ 19791 w 8801482"/>
                  <a:gd name="connsiteY3" fmla="*/ 2743200 h 6883879"/>
                  <a:gd name="connsiteX4" fmla="*/ 244078 w 8801482"/>
                  <a:gd name="connsiteY4" fmla="*/ 1466491 h 6883879"/>
                  <a:gd name="connsiteX5" fmla="*/ 515571 w 8801482"/>
                  <a:gd name="connsiteY5" fmla="*/ 1378 h 6883879"/>
                  <a:gd name="connsiteX6" fmla="*/ 6713889 w 8801482"/>
                  <a:gd name="connsiteY6" fmla="*/ 0 h 6883879"/>
                  <a:gd name="connsiteX7" fmla="*/ 6972682 w 8801482"/>
                  <a:gd name="connsiteY7" fmla="*/ 1587260 h 6883879"/>
                  <a:gd name="connsiteX8" fmla="*/ 7507520 w 8801482"/>
                  <a:gd name="connsiteY8" fmla="*/ 2035834 h 6883879"/>
                  <a:gd name="connsiteX9" fmla="*/ 7680048 w 8801482"/>
                  <a:gd name="connsiteY9" fmla="*/ 3260785 h 6883879"/>
                  <a:gd name="connsiteX10" fmla="*/ 7680048 w 8801482"/>
                  <a:gd name="connsiteY10" fmla="*/ 3899140 h 6883879"/>
                  <a:gd name="connsiteX11" fmla="*/ 7835323 w 8801482"/>
                  <a:gd name="connsiteY11" fmla="*/ 4071668 h 6883879"/>
                  <a:gd name="connsiteX12" fmla="*/ 7869829 w 8801482"/>
                  <a:gd name="connsiteY12" fmla="*/ 5175849 h 6883879"/>
                  <a:gd name="connsiteX13" fmla="*/ 7714554 w 8801482"/>
                  <a:gd name="connsiteY13" fmla="*/ 5469147 h 6883879"/>
                  <a:gd name="connsiteX14" fmla="*/ 7697301 w 8801482"/>
                  <a:gd name="connsiteY14" fmla="*/ 6245525 h 6883879"/>
                  <a:gd name="connsiteX15" fmla="*/ 7611037 w 8801482"/>
                  <a:gd name="connsiteY15" fmla="*/ 6849374 h 6883879"/>
                  <a:gd name="connsiteX16" fmla="*/ 8283897 w 8801482"/>
                  <a:gd name="connsiteY16" fmla="*/ 6849374 h 6883879"/>
                  <a:gd name="connsiteX17" fmla="*/ 8249391 w 8801482"/>
                  <a:gd name="connsiteY17" fmla="*/ 5710687 h 6883879"/>
                  <a:gd name="connsiteX18" fmla="*/ 8266644 w 8801482"/>
                  <a:gd name="connsiteY18" fmla="*/ 4019909 h 6883879"/>
                  <a:gd name="connsiteX19" fmla="*/ 8387414 w 8801482"/>
                  <a:gd name="connsiteY19" fmla="*/ 3381555 h 6883879"/>
                  <a:gd name="connsiteX20" fmla="*/ 8559942 w 8801482"/>
                  <a:gd name="connsiteY20" fmla="*/ 3174521 h 6883879"/>
                  <a:gd name="connsiteX21" fmla="*/ 8801482 w 8801482"/>
                  <a:gd name="connsiteY21" fmla="*/ 3122762 h 6883879"/>
                  <a:gd name="connsiteX22" fmla="*/ 8801482 w 8801482"/>
                  <a:gd name="connsiteY22" fmla="*/ 6849374 h 6883879"/>
                  <a:gd name="connsiteX23" fmla="*/ 261331 w 8801482"/>
                  <a:gd name="connsiteY23" fmla="*/ 6883879 h 6883879"/>
                  <a:gd name="connsiteX0" fmla="*/ 261331 w 8801482"/>
                  <a:gd name="connsiteY0" fmla="*/ 6883879 h 6883879"/>
                  <a:gd name="connsiteX1" fmla="*/ 2538 w 8801482"/>
                  <a:gd name="connsiteY1" fmla="*/ 5624423 h 6883879"/>
                  <a:gd name="connsiteX2" fmla="*/ 123308 w 8801482"/>
                  <a:gd name="connsiteY2" fmla="*/ 4692770 h 6883879"/>
                  <a:gd name="connsiteX3" fmla="*/ 19791 w 8801482"/>
                  <a:gd name="connsiteY3" fmla="*/ 2743200 h 6883879"/>
                  <a:gd name="connsiteX4" fmla="*/ 244078 w 8801482"/>
                  <a:gd name="connsiteY4" fmla="*/ 1466491 h 6883879"/>
                  <a:gd name="connsiteX5" fmla="*/ 515571 w 8801482"/>
                  <a:gd name="connsiteY5" fmla="*/ 1378 h 6883879"/>
                  <a:gd name="connsiteX6" fmla="*/ 6713889 w 8801482"/>
                  <a:gd name="connsiteY6" fmla="*/ 0 h 6883879"/>
                  <a:gd name="connsiteX7" fmla="*/ 6972682 w 8801482"/>
                  <a:gd name="connsiteY7" fmla="*/ 1587260 h 6883879"/>
                  <a:gd name="connsiteX8" fmla="*/ 7507520 w 8801482"/>
                  <a:gd name="connsiteY8" fmla="*/ 2035834 h 6883879"/>
                  <a:gd name="connsiteX9" fmla="*/ 7680048 w 8801482"/>
                  <a:gd name="connsiteY9" fmla="*/ 3260785 h 6883879"/>
                  <a:gd name="connsiteX10" fmla="*/ 7680048 w 8801482"/>
                  <a:gd name="connsiteY10" fmla="*/ 3899140 h 6883879"/>
                  <a:gd name="connsiteX11" fmla="*/ 7835323 w 8801482"/>
                  <a:gd name="connsiteY11" fmla="*/ 4071668 h 6883879"/>
                  <a:gd name="connsiteX12" fmla="*/ 7869829 w 8801482"/>
                  <a:gd name="connsiteY12" fmla="*/ 5175849 h 6883879"/>
                  <a:gd name="connsiteX13" fmla="*/ 7714554 w 8801482"/>
                  <a:gd name="connsiteY13" fmla="*/ 5469147 h 6883879"/>
                  <a:gd name="connsiteX14" fmla="*/ 7697301 w 8801482"/>
                  <a:gd name="connsiteY14" fmla="*/ 6245525 h 6883879"/>
                  <a:gd name="connsiteX15" fmla="*/ 7611037 w 8801482"/>
                  <a:gd name="connsiteY15" fmla="*/ 6849374 h 6883879"/>
                  <a:gd name="connsiteX16" fmla="*/ 8283897 w 8801482"/>
                  <a:gd name="connsiteY16" fmla="*/ 6849374 h 6883879"/>
                  <a:gd name="connsiteX17" fmla="*/ 8249391 w 8801482"/>
                  <a:gd name="connsiteY17" fmla="*/ 5710687 h 6883879"/>
                  <a:gd name="connsiteX18" fmla="*/ 8266644 w 8801482"/>
                  <a:gd name="connsiteY18" fmla="*/ 4019909 h 6883879"/>
                  <a:gd name="connsiteX19" fmla="*/ 8387414 w 8801482"/>
                  <a:gd name="connsiteY19" fmla="*/ 3381555 h 6883879"/>
                  <a:gd name="connsiteX20" fmla="*/ 8559942 w 8801482"/>
                  <a:gd name="connsiteY20" fmla="*/ 3174521 h 6883879"/>
                  <a:gd name="connsiteX21" fmla="*/ 8801482 w 8801482"/>
                  <a:gd name="connsiteY21" fmla="*/ 3122762 h 6883879"/>
                  <a:gd name="connsiteX22" fmla="*/ 8801482 w 8801482"/>
                  <a:gd name="connsiteY22" fmla="*/ 6849374 h 6883879"/>
                  <a:gd name="connsiteX23" fmla="*/ 261331 w 8801482"/>
                  <a:gd name="connsiteY23" fmla="*/ 6883879 h 6883879"/>
                  <a:gd name="connsiteX0" fmla="*/ 261331 w 8801482"/>
                  <a:gd name="connsiteY0" fmla="*/ 6883879 h 6883879"/>
                  <a:gd name="connsiteX1" fmla="*/ 2538 w 8801482"/>
                  <a:gd name="connsiteY1" fmla="*/ 5624423 h 6883879"/>
                  <a:gd name="connsiteX2" fmla="*/ 123308 w 8801482"/>
                  <a:gd name="connsiteY2" fmla="*/ 4692770 h 6883879"/>
                  <a:gd name="connsiteX3" fmla="*/ 19791 w 8801482"/>
                  <a:gd name="connsiteY3" fmla="*/ 2743200 h 6883879"/>
                  <a:gd name="connsiteX4" fmla="*/ 244078 w 8801482"/>
                  <a:gd name="connsiteY4" fmla="*/ 1466491 h 6883879"/>
                  <a:gd name="connsiteX5" fmla="*/ 515571 w 8801482"/>
                  <a:gd name="connsiteY5" fmla="*/ 1378 h 6883879"/>
                  <a:gd name="connsiteX6" fmla="*/ 6713889 w 8801482"/>
                  <a:gd name="connsiteY6" fmla="*/ 0 h 6883879"/>
                  <a:gd name="connsiteX7" fmla="*/ 6972682 w 8801482"/>
                  <a:gd name="connsiteY7" fmla="*/ 1587260 h 6883879"/>
                  <a:gd name="connsiteX8" fmla="*/ 7507520 w 8801482"/>
                  <a:gd name="connsiteY8" fmla="*/ 2035834 h 6883879"/>
                  <a:gd name="connsiteX9" fmla="*/ 7680048 w 8801482"/>
                  <a:gd name="connsiteY9" fmla="*/ 3260785 h 6883879"/>
                  <a:gd name="connsiteX10" fmla="*/ 7680048 w 8801482"/>
                  <a:gd name="connsiteY10" fmla="*/ 3899140 h 6883879"/>
                  <a:gd name="connsiteX11" fmla="*/ 7835323 w 8801482"/>
                  <a:gd name="connsiteY11" fmla="*/ 4071668 h 6883879"/>
                  <a:gd name="connsiteX12" fmla="*/ 7869829 w 8801482"/>
                  <a:gd name="connsiteY12" fmla="*/ 5175849 h 6883879"/>
                  <a:gd name="connsiteX13" fmla="*/ 7714554 w 8801482"/>
                  <a:gd name="connsiteY13" fmla="*/ 5469147 h 6883879"/>
                  <a:gd name="connsiteX14" fmla="*/ 7697301 w 8801482"/>
                  <a:gd name="connsiteY14" fmla="*/ 6245525 h 6883879"/>
                  <a:gd name="connsiteX15" fmla="*/ 7611037 w 8801482"/>
                  <a:gd name="connsiteY15" fmla="*/ 6849374 h 6883879"/>
                  <a:gd name="connsiteX16" fmla="*/ 8283897 w 8801482"/>
                  <a:gd name="connsiteY16" fmla="*/ 6849374 h 6883879"/>
                  <a:gd name="connsiteX17" fmla="*/ 8249391 w 8801482"/>
                  <a:gd name="connsiteY17" fmla="*/ 5710687 h 6883879"/>
                  <a:gd name="connsiteX18" fmla="*/ 8266644 w 8801482"/>
                  <a:gd name="connsiteY18" fmla="*/ 4019909 h 6883879"/>
                  <a:gd name="connsiteX19" fmla="*/ 8387414 w 8801482"/>
                  <a:gd name="connsiteY19" fmla="*/ 3381555 h 6883879"/>
                  <a:gd name="connsiteX20" fmla="*/ 8559942 w 8801482"/>
                  <a:gd name="connsiteY20" fmla="*/ 3174521 h 6883879"/>
                  <a:gd name="connsiteX21" fmla="*/ 8801482 w 8801482"/>
                  <a:gd name="connsiteY21" fmla="*/ 3122762 h 6883879"/>
                  <a:gd name="connsiteX22" fmla="*/ 8801482 w 8801482"/>
                  <a:gd name="connsiteY22" fmla="*/ 6849374 h 6883879"/>
                  <a:gd name="connsiteX23" fmla="*/ 261331 w 8801482"/>
                  <a:gd name="connsiteY23" fmla="*/ 6883879 h 6883879"/>
                  <a:gd name="connsiteX0" fmla="*/ 261331 w 8801482"/>
                  <a:gd name="connsiteY0" fmla="*/ 6883879 h 6883879"/>
                  <a:gd name="connsiteX1" fmla="*/ 2538 w 8801482"/>
                  <a:gd name="connsiteY1" fmla="*/ 5624423 h 6883879"/>
                  <a:gd name="connsiteX2" fmla="*/ 123308 w 8801482"/>
                  <a:gd name="connsiteY2" fmla="*/ 4692770 h 6883879"/>
                  <a:gd name="connsiteX3" fmla="*/ 19791 w 8801482"/>
                  <a:gd name="connsiteY3" fmla="*/ 2743200 h 6883879"/>
                  <a:gd name="connsiteX4" fmla="*/ 244078 w 8801482"/>
                  <a:gd name="connsiteY4" fmla="*/ 1466491 h 6883879"/>
                  <a:gd name="connsiteX5" fmla="*/ 515571 w 8801482"/>
                  <a:gd name="connsiteY5" fmla="*/ 1378 h 6883879"/>
                  <a:gd name="connsiteX6" fmla="*/ 6713889 w 8801482"/>
                  <a:gd name="connsiteY6" fmla="*/ 0 h 6883879"/>
                  <a:gd name="connsiteX7" fmla="*/ 6972682 w 8801482"/>
                  <a:gd name="connsiteY7" fmla="*/ 1587260 h 6883879"/>
                  <a:gd name="connsiteX8" fmla="*/ 7507520 w 8801482"/>
                  <a:gd name="connsiteY8" fmla="*/ 2035834 h 6883879"/>
                  <a:gd name="connsiteX9" fmla="*/ 7680048 w 8801482"/>
                  <a:gd name="connsiteY9" fmla="*/ 3260785 h 6883879"/>
                  <a:gd name="connsiteX10" fmla="*/ 7680048 w 8801482"/>
                  <a:gd name="connsiteY10" fmla="*/ 3899140 h 6883879"/>
                  <a:gd name="connsiteX11" fmla="*/ 7835323 w 8801482"/>
                  <a:gd name="connsiteY11" fmla="*/ 4071668 h 6883879"/>
                  <a:gd name="connsiteX12" fmla="*/ 7869829 w 8801482"/>
                  <a:gd name="connsiteY12" fmla="*/ 5175849 h 6883879"/>
                  <a:gd name="connsiteX13" fmla="*/ 7714554 w 8801482"/>
                  <a:gd name="connsiteY13" fmla="*/ 5469147 h 6883879"/>
                  <a:gd name="connsiteX14" fmla="*/ 7697301 w 8801482"/>
                  <a:gd name="connsiteY14" fmla="*/ 6245525 h 6883879"/>
                  <a:gd name="connsiteX15" fmla="*/ 7611037 w 8801482"/>
                  <a:gd name="connsiteY15" fmla="*/ 6849374 h 6883879"/>
                  <a:gd name="connsiteX16" fmla="*/ 8283897 w 8801482"/>
                  <a:gd name="connsiteY16" fmla="*/ 6849374 h 6883879"/>
                  <a:gd name="connsiteX17" fmla="*/ 8249391 w 8801482"/>
                  <a:gd name="connsiteY17" fmla="*/ 5710687 h 6883879"/>
                  <a:gd name="connsiteX18" fmla="*/ 8266644 w 8801482"/>
                  <a:gd name="connsiteY18" fmla="*/ 4019909 h 6883879"/>
                  <a:gd name="connsiteX19" fmla="*/ 8387414 w 8801482"/>
                  <a:gd name="connsiteY19" fmla="*/ 3381555 h 6883879"/>
                  <a:gd name="connsiteX20" fmla="*/ 8559942 w 8801482"/>
                  <a:gd name="connsiteY20" fmla="*/ 3174521 h 6883879"/>
                  <a:gd name="connsiteX21" fmla="*/ 8801482 w 8801482"/>
                  <a:gd name="connsiteY21" fmla="*/ 3122762 h 6883879"/>
                  <a:gd name="connsiteX22" fmla="*/ 8801482 w 8801482"/>
                  <a:gd name="connsiteY22" fmla="*/ 6849374 h 6883879"/>
                  <a:gd name="connsiteX23" fmla="*/ 261331 w 8801482"/>
                  <a:gd name="connsiteY23" fmla="*/ 6883879 h 6883879"/>
                  <a:gd name="connsiteX0" fmla="*/ 261331 w 8801482"/>
                  <a:gd name="connsiteY0" fmla="*/ 6883879 h 6883879"/>
                  <a:gd name="connsiteX1" fmla="*/ 2538 w 8801482"/>
                  <a:gd name="connsiteY1" fmla="*/ 5624423 h 6883879"/>
                  <a:gd name="connsiteX2" fmla="*/ 123308 w 8801482"/>
                  <a:gd name="connsiteY2" fmla="*/ 4692770 h 6883879"/>
                  <a:gd name="connsiteX3" fmla="*/ 19791 w 8801482"/>
                  <a:gd name="connsiteY3" fmla="*/ 2743200 h 6883879"/>
                  <a:gd name="connsiteX4" fmla="*/ 244078 w 8801482"/>
                  <a:gd name="connsiteY4" fmla="*/ 1466491 h 6883879"/>
                  <a:gd name="connsiteX5" fmla="*/ 515571 w 8801482"/>
                  <a:gd name="connsiteY5" fmla="*/ 1378 h 6883879"/>
                  <a:gd name="connsiteX6" fmla="*/ 6713889 w 8801482"/>
                  <a:gd name="connsiteY6" fmla="*/ 0 h 6883879"/>
                  <a:gd name="connsiteX7" fmla="*/ 6972682 w 8801482"/>
                  <a:gd name="connsiteY7" fmla="*/ 1587260 h 6883879"/>
                  <a:gd name="connsiteX8" fmla="*/ 7507520 w 8801482"/>
                  <a:gd name="connsiteY8" fmla="*/ 2035834 h 6883879"/>
                  <a:gd name="connsiteX9" fmla="*/ 7680048 w 8801482"/>
                  <a:gd name="connsiteY9" fmla="*/ 3260785 h 6883879"/>
                  <a:gd name="connsiteX10" fmla="*/ 7680048 w 8801482"/>
                  <a:gd name="connsiteY10" fmla="*/ 3899140 h 6883879"/>
                  <a:gd name="connsiteX11" fmla="*/ 7835323 w 8801482"/>
                  <a:gd name="connsiteY11" fmla="*/ 4071668 h 6883879"/>
                  <a:gd name="connsiteX12" fmla="*/ 7869829 w 8801482"/>
                  <a:gd name="connsiteY12" fmla="*/ 5175849 h 6883879"/>
                  <a:gd name="connsiteX13" fmla="*/ 7714554 w 8801482"/>
                  <a:gd name="connsiteY13" fmla="*/ 5469147 h 6883879"/>
                  <a:gd name="connsiteX14" fmla="*/ 7697301 w 8801482"/>
                  <a:gd name="connsiteY14" fmla="*/ 6245525 h 6883879"/>
                  <a:gd name="connsiteX15" fmla="*/ 7611037 w 8801482"/>
                  <a:gd name="connsiteY15" fmla="*/ 6849374 h 6883879"/>
                  <a:gd name="connsiteX16" fmla="*/ 8283897 w 8801482"/>
                  <a:gd name="connsiteY16" fmla="*/ 6849374 h 6883879"/>
                  <a:gd name="connsiteX17" fmla="*/ 8249391 w 8801482"/>
                  <a:gd name="connsiteY17" fmla="*/ 5710687 h 6883879"/>
                  <a:gd name="connsiteX18" fmla="*/ 8266644 w 8801482"/>
                  <a:gd name="connsiteY18" fmla="*/ 4019909 h 6883879"/>
                  <a:gd name="connsiteX19" fmla="*/ 8387414 w 8801482"/>
                  <a:gd name="connsiteY19" fmla="*/ 3381555 h 6883879"/>
                  <a:gd name="connsiteX20" fmla="*/ 8559942 w 8801482"/>
                  <a:gd name="connsiteY20" fmla="*/ 3174521 h 6883879"/>
                  <a:gd name="connsiteX21" fmla="*/ 8782432 w 8801482"/>
                  <a:gd name="connsiteY21" fmla="*/ 3084662 h 6883879"/>
                  <a:gd name="connsiteX22" fmla="*/ 8801482 w 8801482"/>
                  <a:gd name="connsiteY22" fmla="*/ 6849374 h 6883879"/>
                  <a:gd name="connsiteX23" fmla="*/ 261331 w 8801482"/>
                  <a:gd name="connsiteY23" fmla="*/ 6883879 h 6883879"/>
                  <a:gd name="connsiteX0" fmla="*/ 271169 w 8801795"/>
                  <a:gd name="connsiteY0" fmla="*/ 6860066 h 6860066"/>
                  <a:gd name="connsiteX1" fmla="*/ 2851 w 8801795"/>
                  <a:gd name="connsiteY1" fmla="*/ 5624423 h 6860066"/>
                  <a:gd name="connsiteX2" fmla="*/ 123621 w 8801795"/>
                  <a:gd name="connsiteY2" fmla="*/ 4692770 h 6860066"/>
                  <a:gd name="connsiteX3" fmla="*/ 20104 w 8801795"/>
                  <a:gd name="connsiteY3" fmla="*/ 2743200 h 6860066"/>
                  <a:gd name="connsiteX4" fmla="*/ 244391 w 8801795"/>
                  <a:gd name="connsiteY4" fmla="*/ 1466491 h 6860066"/>
                  <a:gd name="connsiteX5" fmla="*/ 515884 w 8801795"/>
                  <a:gd name="connsiteY5" fmla="*/ 1378 h 6860066"/>
                  <a:gd name="connsiteX6" fmla="*/ 6714202 w 8801795"/>
                  <a:gd name="connsiteY6" fmla="*/ 0 h 6860066"/>
                  <a:gd name="connsiteX7" fmla="*/ 6972995 w 8801795"/>
                  <a:gd name="connsiteY7" fmla="*/ 1587260 h 6860066"/>
                  <a:gd name="connsiteX8" fmla="*/ 7507833 w 8801795"/>
                  <a:gd name="connsiteY8" fmla="*/ 2035834 h 6860066"/>
                  <a:gd name="connsiteX9" fmla="*/ 7680361 w 8801795"/>
                  <a:gd name="connsiteY9" fmla="*/ 3260785 h 6860066"/>
                  <a:gd name="connsiteX10" fmla="*/ 7680361 w 8801795"/>
                  <a:gd name="connsiteY10" fmla="*/ 3899140 h 6860066"/>
                  <a:gd name="connsiteX11" fmla="*/ 7835636 w 8801795"/>
                  <a:gd name="connsiteY11" fmla="*/ 4071668 h 6860066"/>
                  <a:gd name="connsiteX12" fmla="*/ 7870142 w 8801795"/>
                  <a:gd name="connsiteY12" fmla="*/ 5175849 h 6860066"/>
                  <a:gd name="connsiteX13" fmla="*/ 7714867 w 8801795"/>
                  <a:gd name="connsiteY13" fmla="*/ 5469147 h 6860066"/>
                  <a:gd name="connsiteX14" fmla="*/ 7697614 w 8801795"/>
                  <a:gd name="connsiteY14" fmla="*/ 6245525 h 6860066"/>
                  <a:gd name="connsiteX15" fmla="*/ 7611350 w 8801795"/>
                  <a:gd name="connsiteY15" fmla="*/ 6849374 h 6860066"/>
                  <a:gd name="connsiteX16" fmla="*/ 8284210 w 8801795"/>
                  <a:gd name="connsiteY16" fmla="*/ 6849374 h 6860066"/>
                  <a:gd name="connsiteX17" fmla="*/ 8249704 w 8801795"/>
                  <a:gd name="connsiteY17" fmla="*/ 5710687 h 6860066"/>
                  <a:gd name="connsiteX18" fmla="*/ 8266957 w 8801795"/>
                  <a:gd name="connsiteY18" fmla="*/ 4019909 h 6860066"/>
                  <a:gd name="connsiteX19" fmla="*/ 8387727 w 8801795"/>
                  <a:gd name="connsiteY19" fmla="*/ 3381555 h 6860066"/>
                  <a:gd name="connsiteX20" fmla="*/ 8560255 w 8801795"/>
                  <a:gd name="connsiteY20" fmla="*/ 3174521 h 6860066"/>
                  <a:gd name="connsiteX21" fmla="*/ 8782745 w 8801795"/>
                  <a:gd name="connsiteY21" fmla="*/ 3084662 h 6860066"/>
                  <a:gd name="connsiteX22" fmla="*/ 8801795 w 8801795"/>
                  <a:gd name="connsiteY22" fmla="*/ 6849374 h 6860066"/>
                  <a:gd name="connsiteX23" fmla="*/ 271169 w 8801795"/>
                  <a:gd name="connsiteY23" fmla="*/ 6860066 h 6860066"/>
                  <a:gd name="connsiteX0" fmla="*/ 271169 w 8782745"/>
                  <a:gd name="connsiteY0" fmla="*/ 6860066 h 6860066"/>
                  <a:gd name="connsiteX1" fmla="*/ 2851 w 8782745"/>
                  <a:gd name="connsiteY1" fmla="*/ 5624423 h 6860066"/>
                  <a:gd name="connsiteX2" fmla="*/ 123621 w 8782745"/>
                  <a:gd name="connsiteY2" fmla="*/ 4692770 h 6860066"/>
                  <a:gd name="connsiteX3" fmla="*/ 20104 w 8782745"/>
                  <a:gd name="connsiteY3" fmla="*/ 2743200 h 6860066"/>
                  <a:gd name="connsiteX4" fmla="*/ 244391 w 8782745"/>
                  <a:gd name="connsiteY4" fmla="*/ 1466491 h 6860066"/>
                  <a:gd name="connsiteX5" fmla="*/ 515884 w 8782745"/>
                  <a:gd name="connsiteY5" fmla="*/ 1378 h 6860066"/>
                  <a:gd name="connsiteX6" fmla="*/ 6714202 w 8782745"/>
                  <a:gd name="connsiteY6" fmla="*/ 0 h 6860066"/>
                  <a:gd name="connsiteX7" fmla="*/ 6972995 w 8782745"/>
                  <a:gd name="connsiteY7" fmla="*/ 1587260 h 6860066"/>
                  <a:gd name="connsiteX8" fmla="*/ 7507833 w 8782745"/>
                  <a:gd name="connsiteY8" fmla="*/ 2035834 h 6860066"/>
                  <a:gd name="connsiteX9" fmla="*/ 7680361 w 8782745"/>
                  <a:gd name="connsiteY9" fmla="*/ 3260785 h 6860066"/>
                  <a:gd name="connsiteX10" fmla="*/ 7680361 w 8782745"/>
                  <a:gd name="connsiteY10" fmla="*/ 3899140 h 6860066"/>
                  <a:gd name="connsiteX11" fmla="*/ 7835636 w 8782745"/>
                  <a:gd name="connsiteY11" fmla="*/ 4071668 h 6860066"/>
                  <a:gd name="connsiteX12" fmla="*/ 7870142 w 8782745"/>
                  <a:gd name="connsiteY12" fmla="*/ 5175849 h 6860066"/>
                  <a:gd name="connsiteX13" fmla="*/ 7714867 w 8782745"/>
                  <a:gd name="connsiteY13" fmla="*/ 5469147 h 6860066"/>
                  <a:gd name="connsiteX14" fmla="*/ 7697614 w 8782745"/>
                  <a:gd name="connsiteY14" fmla="*/ 6245525 h 6860066"/>
                  <a:gd name="connsiteX15" fmla="*/ 7611350 w 8782745"/>
                  <a:gd name="connsiteY15" fmla="*/ 6849374 h 6860066"/>
                  <a:gd name="connsiteX16" fmla="*/ 8284210 w 8782745"/>
                  <a:gd name="connsiteY16" fmla="*/ 6849374 h 6860066"/>
                  <a:gd name="connsiteX17" fmla="*/ 8249704 w 8782745"/>
                  <a:gd name="connsiteY17" fmla="*/ 5710687 h 6860066"/>
                  <a:gd name="connsiteX18" fmla="*/ 8266957 w 8782745"/>
                  <a:gd name="connsiteY18" fmla="*/ 4019909 h 6860066"/>
                  <a:gd name="connsiteX19" fmla="*/ 8387727 w 8782745"/>
                  <a:gd name="connsiteY19" fmla="*/ 3381555 h 6860066"/>
                  <a:gd name="connsiteX20" fmla="*/ 8560255 w 8782745"/>
                  <a:gd name="connsiteY20" fmla="*/ 3174521 h 6860066"/>
                  <a:gd name="connsiteX21" fmla="*/ 8782745 w 8782745"/>
                  <a:gd name="connsiteY21" fmla="*/ 3084662 h 6860066"/>
                  <a:gd name="connsiteX22" fmla="*/ 8777983 w 8782745"/>
                  <a:gd name="connsiteY22" fmla="*/ 6858899 h 6860066"/>
                  <a:gd name="connsiteX23" fmla="*/ 271169 w 8782745"/>
                  <a:gd name="connsiteY23" fmla="*/ 6860066 h 6860066"/>
                  <a:gd name="connsiteX0" fmla="*/ 271169 w 10496868"/>
                  <a:gd name="connsiteY0" fmla="*/ 6860066 h 6860066"/>
                  <a:gd name="connsiteX1" fmla="*/ 2851 w 10496868"/>
                  <a:gd name="connsiteY1" fmla="*/ 5624423 h 6860066"/>
                  <a:gd name="connsiteX2" fmla="*/ 123621 w 10496868"/>
                  <a:gd name="connsiteY2" fmla="*/ 4692770 h 6860066"/>
                  <a:gd name="connsiteX3" fmla="*/ 20104 w 10496868"/>
                  <a:gd name="connsiteY3" fmla="*/ 2743200 h 6860066"/>
                  <a:gd name="connsiteX4" fmla="*/ 244391 w 10496868"/>
                  <a:gd name="connsiteY4" fmla="*/ 1466491 h 6860066"/>
                  <a:gd name="connsiteX5" fmla="*/ 515884 w 10496868"/>
                  <a:gd name="connsiteY5" fmla="*/ 1378 h 6860066"/>
                  <a:gd name="connsiteX6" fmla="*/ 6714202 w 10496868"/>
                  <a:gd name="connsiteY6" fmla="*/ 0 h 6860066"/>
                  <a:gd name="connsiteX7" fmla="*/ 6972995 w 10496868"/>
                  <a:gd name="connsiteY7" fmla="*/ 1587260 h 6860066"/>
                  <a:gd name="connsiteX8" fmla="*/ 7507833 w 10496868"/>
                  <a:gd name="connsiteY8" fmla="*/ 2035834 h 6860066"/>
                  <a:gd name="connsiteX9" fmla="*/ 7680361 w 10496868"/>
                  <a:gd name="connsiteY9" fmla="*/ 3260785 h 6860066"/>
                  <a:gd name="connsiteX10" fmla="*/ 7680361 w 10496868"/>
                  <a:gd name="connsiteY10" fmla="*/ 3899140 h 6860066"/>
                  <a:gd name="connsiteX11" fmla="*/ 7835636 w 10496868"/>
                  <a:gd name="connsiteY11" fmla="*/ 4071668 h 6860066"/>
                  <a:gd name="connsiteX12" fmla="*/ 7870142 w 10496868"/>
                  <a:gd name="connsiteY12" fmla="*/ 5175849 h 6860066"/>
                  <a:gd name="connsiteX13" fmla="*/ 7714867 w 10496868"/>
                  <a:gd name="connsiteY13" fmla="*/ 5469147 h 6860066"/>
                  <a:gd name="connsiteX14" fmla="*/ 7697614 w 10496868"/>
                  <a:gd name="connsiteY14" fmla="*/ 6245525 h 6860066"/>
                  <a:gd name="connsiteX15" fmla="*/ 7611350 w 10496868"/>
                  <a:gd name="connsiteY15" fmla="*/ 6849374 h 6860066"/>
                  <a:gd name="connsiteX16" fmla="*/ 8284210 w 10496868"/>
                  <a:gd name="connsiteY16" fmla="*/ 6849374 h 6860066"/>
                  <a:gd name="connsiteX17" fmla="*/ 8249704 w 10496868"/>
                  <a:gd name="connsiteY17" fmla="*/ 5710687 h 6860066"/>
                  <a:gd name="connsiteX18" fmla="*/ 8266957 w 10496868"/>
                  <a:gd name="connsiteY18" fmla="*/ 4019909 h 6860066"/>
                  <a:gd name="connsiteX19" fmla="*/ 8387727 w 10496868"/>
                  <a:gd name="connsiteY19" fmla="*/ 3381555 h 6860066"/>
                  <a:gd name="connsiteX20" fmla="*/ 8560255 w 10496868"/>
                  <a:gd name="connsiteY20" fmla="*/ 3174521 h 6860066"/>
                  <a:gd name="connsiteX21" fmla="*/ 10496868 w 10496868"/>
                  <a:gd name="connsiteY21" fmla="*/ 2475062 h 6860066"/>
                  <a:gd name="connsiteX22" fmla="*/ 8777983 w 10496868"/>
                  <a:gd name="connsiteY22" fmla="*/ 6858899 h 6860066"/>
                  <a:gd name="connsiteX23" fmla="*/ 271169 w 10496868"/>
                  <a:gd name="connsiteY23" fmla="*/ 6860066 h 6860066"/>
                  <a:gd name="connsiteX0" fmla="*/ 271169 w 10496868"/>
                  <a:gd name="connsiteY0" fmla="*/ 6860066 h 7673711"/>
                  <a:gd name="connsiteX1" fmla="*/ 2851 w 10496868"/>
                  <a:gd name="connsiteY1" fmla="*/ 5624423 h 7673711"/>
                  <a:gd name="connsiteX2" fmla="*/ 123621 w 10496868"/>
                  <a:gd name="connsiteY2" fmla="*/ 4692770 h 7673711"/>
                  <a:gd name="connsiteX3" fmla="*/ 20104 w 10496868"/>
                  <a:gd name="connsiteY3" fmla="*/ 2743200 h 7673711"/>
                  <a:gd name="connsiteX4" fmla="*/ 244391 w 10496868"/>
                  <a:gd name="connsiteY4" fmla="*/ 1466491 h 7673711"/>
                  <a:gd name="connsiteX5" fmla="*/ 515884 w 10496868"/>
                  <a:gd name="connsiteY5" fmla="*/ 1378 h 7673711"/>
                  <a:gd name="connsiteX6" fmla="*/ 6714202 w 10496868"/>
                  <a:gd name="connsiteY6" fmla="*/ 0 h 7673711"/>
                  <a:gd name="connsiteX7" fmla="*/ 6972995 w 10496868"/>
                  <a:gd name="connsiteY7" fmla="*/ 1587260 h 7673711"/>
                  <a:gd name="connsiteX8" fmla="*/ 7507833 w 10496868"/>
                  <a:gd name="connsiteY8" fmla="*/ 2035834 h 7673711"/>
                  <a:gd name="connsiteX9" fmla="*/ 7680361 w 10496868"/>
                  <a:gd name="connsiteY9" fmla="*/ 3260785 h 7673711"/>
                  <a:gd name="connsiteX10" fmla="*/ 7680361 w 10496868"/>
                  <a:gd name="connsiteY10" fmla="*/ 3899140 h 7673711"/>
                  <a:gd name="connsiteX11" fmla="*/ 7835636 w 10496868"/>
                  <a:gd name="connsiteY11" fmla="*/ 4071668 h 7673711"/>
                  <a:gd name="connsiteX12" fmla="*/ 7870142 w 10496868"/>
                  <a:gd name="connsiteY12" fmla="*/ 5175849 h 7673711"/>
                  <a:gd name="connsiteX13" fmla="*/ 7714867 w 10496868"/>
                  <a:gd name="connsiteY13" fmla="*/ 5469147 h 7673711"/>
                  <a:gd name="connsiteX14" fmla="*/ 7697614 w 10496868"/>
                  <a:gd name="connsiteY14" fmla="*/ 6245525 h 7673711"/>
                  <a:gd name="connsiteX15" fmla="*/ 7611350 w 10496868"/>
                  <a:gd name="connsiteY15" fmla="*/ 6849374 h 7673711"/>
                  <a:gd name="connsiteX16" fmla="*/ 8284210 w 10496868"/>
                  <a:gd name="connsiteY16" fmla="*/ 6849374 h 7673711"/>
                  <a:gd name="connsiteX17" fmla="*/ 8249704 w 10496868"/>
                  <a:gd name="connsiteY17" fmla="*/ 5710687 h 7673711"/>
                  <a:gd name="connsiteX18" fmla="*/ 8266957 w 10496868"/>
                  <a:gd name="connsiteY18" fmla="*/ 4019909 h 7673711"/>
                  <a:gd name="connsiteX19" fmla="*/ 8387727 w 10496868"/>
                  <a:gd name="connsiteY19" fmla="*/ 3381555 h 7673711"/>
                  <a:gd name="connsiteX20" fmla="*/ 8560255 w 10496868"/>
                  <a:gd name="connsiteY20" fmla="*/ 3174521 h 7673711"/>
                  <a:gd name="connsiteX21" fmla="*/ 10496868 w 10496868"/>
                  <a:gd name="connsiteY21" fmla="*/ 2475062 h 7673711"/>
                  <a:gd name="connsiteX22" fmla="*/ 10492106 w 10496868"/>
                  <a:gd name="connsiteY22" fmla="*/ 7673711 h 7673711"/>
                  <a:gd name="connsiteX23" fmla="*/ 271169 w 10496868"/>
                  <a:gd name="connsiteY23" fmla="*/ 6860066 h 7673711"/>
                  <a:gd name="connsiteX0" fmla="*/ 415770 w 10502649"/>
                  <a:gd name="connsiteY0" fmla="*/ 7668842 h 7673711"/>
                  <a:gd name="connsiteX1" fmla="*/ 8632 w 10502649"/>
                  <a:gd name="connsiteY1" fmla="*/ 5624423 h 7673711"/>
                  <a:gd name="connsiteX2" fmla="*/ 129402 w 10502649"/>
                  <a:gd name="connsiteY2" fmla="*/ 4692770 h 7673711"/>
                  <a:gd name="connsiteX3" fmla="*/ 25885 w 10502649"/>
                  <a:gd name="connsiteY3" fmla="*/ 2743200 h 7673711"/>
                  <a:gd name="connsiteX4" fmla="*/ 250172 w 10502649"/>
                  <a:gd name="connsiteY4" fmla="*/ 1466491 h 7673711"/>
                  <a:gd name="connsiteX5" fmla="*/ 521665 w 10502649"/>
                  <a:gd name="connsiteY5" fmla="*/ 1378 h 7673711"/>
                  <a:gd name="connsiteX6" fmla="*/ 6719983 w 10502649"/>
                  <a:gd name="connsiteY6" fmla="*/ 0 h 7673711"/>
                  <a:gd name="connsiteX7" fmla="*/ 6978776 w 10502649"/>
                  <a:gd name="connsiteY7" fmla="*/ 1587260 h 7673711"/>
                  <a:gd name="connsiteX8" fmla="*/ 7513614 w 10502649"/>
                  <a:gd name="connsiteY8" fmla="*/ 2035834 h 7673711"/>
                  <a:gd name="connsiteX9" fmla="*/ 7686142 w 10502649"/>
                  <a:gd name="connsiteY9" fmla="*/ 3260785 h 7673711"/>
                  <a:gd name="connsiteX10" fmla="*/ 7686142 w 10502649"/>
                  <a:gd name="connsiteY10" fmla="*/ 3899140 h 7673711"/>
                  <a:gd name="connsiteX11" fmla="*/ 7841417 w 10502649"/>
                  <a:gd name="connsiteY11" fmla="*/ 4071668 h 7673711"/>
                  <a:gd name="connsiteX12" fmla="*/ 7875923 w 10502649"/>
                  <a:gd name="connsiteY12" fmla="*/ 5175849 h 7673711"/>
                  <a:gd name="connsiteX13" fmla="*/ 7720648 w 10502649"/>
                  <a:gd name="connsiteY13" fmla="*/ 5469147 h 7673711"/>
                  <a:gd name="connsiteX14" fmla="*/ 7703395 w 10502649"/>
                  <a:gd name="connsiteY14" fmla="*/ 6245525 h 7673711"/>
                  <a:gd name="connsiteX15" fmla="*/ 7617131 w 10502649"/>
                  <a:gd name="connsiteY15" fmla="*/ 6849374 h 7673711"/>
                  <a:gd name="connsiteX16" fmla="*/ 8289991 w 10502649"/>
                  <a:gd name="connsiteY16" fmla="*/ 6849374 h 7673711"/>
                  <a:gd name="connsiteX17" fmla="*/ 8255485 w 10502649"/>
                  <a:gd name="connsiteY17" fmla="*/ 5710687 h 7673711"/>
                  <a:gd name="connsiteX18" fmla="*/ 8272738 w 10502649"/>
                  <a:gd name="connsiteY18" fmla="*/ 4019909 h 7673711"/>
                  <a:gd name="connsiteX19" fmla="*/ 8393508 w 10502649"/>
                  <a:gd name="connsiteY19" fmla="*/ 3381555 h 7673711"/>
                  <a:gd name="connsiteX20" fmla="*/ 8566036 w 10502649"/>
                  <a:gd name="connsiteY20" fmla="*/ 3174521 h 7673711"/>
                  <a:gd name="connsiteX21" fmla="*/ 10502649 w 10502649"/>
                  <a:gd name="connsiteY21" fmla="*/ 2475062 h 7673711"/>
                  <a:gd name="connsiteX22" fmla="*/ 10497887 w 10502649"/>
                  <a:gd name="connsiteY22" fmla="*/ 7673711 h 7673711"/>
                  <a:gd name="connsiteX23" fmla="*/ 415770 w 10502649"/>
                  <a:gd name="connsiteY23" fmla="*/ 7668842 h 7673711"/>
                  <a:gd name="connsiteX0" fmla="*/ 415770 w 10505413"/>
                  <a:gd name="connsiteY0" fmla="*/ 7668842 h 7684575"/>
                  <a:gd name="connsiteX1" fmla="*/ 8632 w 10505413"/>
                  <a:gd name="connsiteY1" fmla="*/ 5624423 h 7684575"/>
                  <a:gd name="connsiteX2" fmla="*/ 129402 w 10505413"/>
                  <a:gd name="connsiteY2" fmla="*/ 4692770 h 7684575"/>
                  <a:gd name="connsiteX3" fmla="*/ 25885 w 10505413"/>
                  <a:gd name="connsiteY3" fmla="*/ 2743200 h 7684575"/>
                  <a:gd name="connsiteX4" fmla="*/ 250172 w 10505413"/>
                  <a:gd name="connsiteY4" fmla="*/ 1466491 h 7684575"/>
                  <a:gd name="connsiteX5" fmla="*/ 521665 w 10505413"/>
                  <a:gd name="connsiteY5" fmla="*/ 1378 h 7684575"/>
                  <a:gd name="connsiteX6" fmla="*/ 6719983 w 10505413"/>
                  <a:gd name="connsiteY6" fmla="*/ 0 h 7684575"/>
                  <a:gd name="connsiteX7" fmla="*/ 6978776 w 10505413"/>
                  <a:gd name="connsiteY7" fmla="*/ 1587260 h 7684575"/>
                  <a:gd name="connsiteX8" fmla="*/ 7513614 w 10505413"/>
                  <a:gd name="connsiteY8" fmla="*/ 2035834 h 7684575"/>
                  <a:gd name="connsiteX9" fmla="*/ 7686142 w 10505413"/>
                  <a:gd name="connsiteY9" fmla="*/ 3260785 h 7684575"/>
                  <a:gd name="connsiteX10" fmla="*/ 7686142 w 10505413"/>
                  <a:gd name="connsiteY10" fmla="*/ 3899140 h 7684575"/>
                  <a:gd name="connsiteX11" fmla="*/ 7841417 w 10505413"/>
                  <a:gd name="connsiteY11" fmla="*/ 4071668 h 7684575"/>
                  <a:gd name="connsiteX12" fmla="*/ 7875923 w 10505413"/>
                  <a:gd name="connsiteY12" fmla="*/ 5175849 h 7684575"/>
                  <a:gd name="connsiteX13" fmla="*/ 7720648 w 10505413"/>
                  <a:gd name="connsiteY13" fmla="*/ 5469147 h 7684575"/>
                  <a:gd name="connsiteX14" fmla="*/ 7703395 w 10505413"/>
                  <a:gd name="connsiteY14" fmla="*/ 6245525 h 7684575"/>
                  <a:gd name="connsiteX15" fmla="*/ 7617131 w 10505413"/>
                  <a:gd name="connsiteY15" fmla="*/ 6849374 h 7684575"/>
                  <a:gd name="connsiteX16" fmla="*/ 8289991 w 10505413"/>
                  <a:gd name="connsiteY16" fmla="*/ 6849374 h 7684575"/>
                  <a:gd name="connsiteX17" fmla="*/ 8255485 w 10505413"/>
                  <a:gd name="connsiteY17" fmla="*/ 5710687 h 7684575"/>
                  <a:gd name="connsiteX18" fmla="*/ 8272738 w 10505413"/>
                  <a:gd name="connsiteY18" fmla="*/ 4019909 h 7684575"/>
                  <a:gd name="connsiteX19" fmla="*/ 8393508 w 10505413"/>
                  <a:gd name="connsiteY19" fmla="*/ 3381555 h 7684575"/>
                  <a:gd name="connsiteX20" fmla="*/ 8566036 w 10505413"/>
                  <a:gd name="connsiteY20" fmla="*/ 3174521 h 7684575"/>
                  <a:gd name="connsiteX21" fmla="*/ 10502649 w 10505413"/>
                  <a:gd name="connsiteY21" fmla="*/ 2475062 h 7684575"/>
                  <a:gd name="connsiteX22" fmla="*/ 10505130 w 10505413"/>
                  <a:gd name="connsiteY22" fmla="*/ 7684575 h 7684575"/>
                  <a:gd name="connsiteX23" fmla="*/ 415770 w 10505413"/>
                  <a:gd name="connsiteY23" fmla="*/ 7668842 h 7684575"/>
                  <a:gd name="connsiteX0" fmla="*/ 461382 w 10507568"/>
                  <a:gd name="connsiteY0" fmla="*/ 7694192 h 7694192"/>
                  <a:gd name="connsiteX1" fmla="*/ 10787 w 10507568"/>
                  <a:gd name="connsiteY1" fmla="*/ 5624423 h 7694192"/>
                  <a:gd name="connsiteX2" fmla="*/ 131557 w 10507568"/>
                  <a:gd name="connsiteY2" fmla="*/ 4692770 h 7694192"/>
                  <a:gd name="connsiteX3" fmla="*/ 28040 w 10507568"/>
                  <a:gd name="connsiteY3" fmla="*/ 2743200 h 7694192"/>
                  <a:gd name="connsiteX4" fmla="*/ 252327 w 10507568"/>
                  <a:gd name="connsiteY4" fmla="*/ 1466491 h 7694192"/>
                  <a:gd name="connsiteX5" fmla="*/ 523820 w 10507568"/>
                  <a:gd name="connsiteY5" fmla="*/ 1378 h 7694192"/>
                  <a:gd name="connsiteX6" fmla="*/ 6722138 w 10507568"/>
                  <a:gd name="connsiteY6" fmla="*/ 0 h 7694192"/>
                  <a:gd name="connsiteX7" fmla="*/ 6980931 w 10507568"/>
                  <a:gd name="connsiteY7" fmla="*/ 1587260 h 7694192"/>
                  <a:gd name="connsiteX8" fmla="*/ 7515769 w 10507568"/>
                  <a:gd name="connsiteY8" fmla="*/ 2035834 h 7694192"/>
                  <a:gd name="connsiteX9" fmla="*/ 7688297 w 10507568"/>
                  <a:gd name="connsiteY9" fmla="*/ 3260785 h 7694192"/>
                  <a:gd name="connsiteX10" fmla="*/ 7688297 w 10507568"/>
                  <a:gd name="connsiteY10" fmla="*/ 3899140 h 7694192"/>
                  <a:gd name="connsiteX11" fmla="*/ 7843572 w 10507568"/>
                  <a:gd name="connsiteY11" fmla="*/ 4071668 h 7694192"/>
                  <a:gd name="connsiteX12" fmla="*/ 7878078 w 10507568"/>
                  <a:gd name="connsiteY12" fmla="*/ 5175849 h 7694192"/>
                  <a:gd name="connsiteX13" fmla="*/ 7722803 w 10507568"/>
                  <a:gd name="connsiteY13" fmla="*/ 5469147 h 7694192"/>
                  <a:gd name="connsiteX14" fmla="*/ 7705550 w 10507568"/>
                  <a:gd name="connsiteY14" fmla="*/ 6245525 h 7694192"/>
                  <a:gd name="connsiteX15" fmla="*/ 7619286 w 10507568"/>
                  <a:gd name="connsiteY15" fmla="*/ 6849374 h 7694192"/>
                  <a:gd name="connsiteX16" fmla="*/ 8292146 w 10507568"/>
                  <a:gd name="connsiteY16" fmla="*/ 6849374 h 7694192"/>
                  <a:gd name="connsiteX17" fmla="*/ 8257640 w 10507568"/>
                  <a:gd name="connsiteY17" fmla="*/ 5710687 h 7694192"/>
                  <a:gd name="connsiteX18" fmla="*/ 8274893 w 10507568"/>
                  <a:gd name="connsiteY18" fmla="*/ 4019909 h 7694192"/>
                  <a:gd name="connsiteX19" fmla="*/ 8395663 w 10507568"/>
                  <a:gd name="connsiteY19" fmla="*/ 3381555 h 7694192"/>
                  <a:gd name="connsiteX20" fmla="*/ 8568191 w 10507568"/>
                  <a:gd name="connsiteY20" fmla="*/ 3174521 h 7694192"/>
                  <a:gd name="connsiteX21" fmla="*/ 10504804 w 10507568"/>
                  <a:gd name="connsiteY21" fmla="*/ 2475062 h 7694192"/>
                  <a:gd name="connsiteX22" fmla="*/ 10507285 w 10507568"/>
                  <a:gd name="connsiteY22" fmla="*/ 7684575 h 7694192"/>
                  <a:gd name="connsiteX23" fmla="*/ 461382 w 10507568"/>
                  <a:gd name="connsiteY23" fmla="*/ 7694192 h 7694192"/>
                  <a:gd name="connsiteX0" fmla="*/ 461382 w 10507568"/>
                  <a:gd name="connsiteY0" fmla="*/ 7694192 h 7694192"/>
                  <a:gd name="connsiteX1" fmla="*/ 10787 w 10507568"/>
                  <a:gd name="connsiteY1" fmla="*/ 5624423 h 7694192"/>
                  <a:gd name="connsiteX2" fmla="*/ 131557 w 10507568"/>
                  <a:gd name="connsiteY2" fmla="*/ 4692770 h 7694192"/>
                  <a:gd name="connsiteX3" fmla="*/ 28040 w 10507568"/>
                  <a:gd name="connsiteY3" fmla="*/ 2743200 h 7694192"/>
                  <a:gd name="connsiteX4" fmla="*/ 252327 w 10507568"/>
                  <a:gd name="connsiteY4" fmla="*/ 1466491 h 7694192"/>
                  <a:gd name="connsiteX5" fmla="*/ 523820 w 10507568"/>
                  <a:gd name="connsiteY5" fmla="*/ 1378 h 7694192"/>
                  <a:gd name="connsiteX6" fmla="*/ 6722138 w 10507568"/>
                  <a:gd name="connsiteY6" fmla="*/ 0 h 7694192"/>
                  <a:gd name="connsiteX7" fmla="*/ 6980931 w 10507568"/>
                  <a:gd name="connsiteY7" fmla="*/ 1587260 h 7694192"/>
                  <a:gd name="connsiteX8" fmla="*/ 7515769 w 10507568"/>
                  <a:gd name="connsiteY8" fmla="*/ 2035834 h 7694192"/>
                  <a:gd name="connsiteX9" fmla="*/ 7688297 w 10507568"/>
                  <a:gd name="connsiteY9" fmla="*/ 3260785 h 7694192"/>
                  <a:gd name="connsiteX10" fmla="*/ 7688297 w 10507568"/>
                  <a:gd name="connsiteY10" fmla="*/ 3899140 h 7694192"/>
                  <a:gd name="connsiteX11" fmla="*/ 7843572 w 10507568"/>
                  <a:gd name="connsiteY11" fmla="*/ 4071668 h 7694192"/>
                  <a:gd name="connsiteX12" fmla="*/ 7878078 w 10507568"/>
                  <a:gd name="connsiteY12" fmla="*/ 5175849 h 7694192"/>
                  <a:gd name="connsiteX13" fmla="*/ 7722803 w 10507568"/>
                  <a:gd name="connsiteY13" fmla="*/ 5469147 h 7694192"/>
                  <a:gd name="connsiteX14" fmla="*/ 7705550 w 10507568"/>
                  <a:gd name="connsiteY14" fmla="*/ 6245525 h 7694192"/>
                  <a:gd name="connsiteX15" fmla="*/ 7546858 w 10507568"/>
                  <a:gd name="connsiteY15" fmla="*/ 7675050 h 7694192"/>
                  <a:gd name="connsiteX16" fmla="*/ 8292146 w 10507568"/>
                  <a:gd name="connsiteY16" fmla="*/ 6849374 h 7694192"/>
                  <a:gd name="connsiteX17" fmla="*/ 8257640 w 10507568"/>
                  <a:gd name="connsiteY17" fmla="*/ 5710687 h 7694192"/>
                  <a:gd name="connsiteX18" fmla="*/ 8274893 w 10507568"/>
                  <a:gd name="connsiteY18" fmla="*/ 4019909 h 7694192"/>
                  <a:gd name="connsiteX19" fmla="*/ 8395663 w 10507568"/>
                  <a:gd name="connsiteY19" fmla="*/ 3381555 h 7694192"/>
                  <a:gd name="connsiteX20" fmla="*/ 8568191 w 10507568"/>
                  <a:gd name="connsiteY20" fmla="*/ 3174521 h 7694192"/>
                  <a:gd name="connsiteX21" fmla="*/ 10504804 w 10507568"/>
                  <a:gd name="connsiteY21" fmla="*/ 2475062 h 7694192"/>
                  <a:gd name="connsiteX22" fmla="*/ 10507285 w 10507568"/>
                  <a:gd name="connsiteY22" fmla="*/ 7684575 h 7694192"/>
                  <a:gd name="connsiteX23" fmla="*/ 461382 w 10507568"/>
                  <a:gd name="connsiteY23" fmla="*/ 7694192 h 7694192"/>
                  <a:gd name="connsiteX0" fmla="*/ 461382 w 10507568"/>
                  <a:gd name="connsiteY0" fmla="*/ 7694192 h 7694192"/>
                  <a:gd name="connsiteX1" fmla="*/ 10787 w 10507568"/>
                  <a:gd name="connsiteY1" fmla="*/ 5624423 h 7694192"/>
                  <a:gd name="connsiteX2" fmla="*/ 131557 w 10507568"/>
                  <a:gd name="connsiteY2" fmla="*/ 4692770 h 7694192"/>
                  <a:gd name="connsiteX3" fmla="*/ 28040 w 10507568"/>
                  <a:gd name="connsiteY3" fmla="*/ 2743200 h 7694192"/>
                  <a:gd name="connsiteX4" fmla="*/ 252327 w 10507568"/>
                  <a:gd name="connsiteY4" fmla="*/ 1466491 h 7694192"/>
                  <a:gd name="connsiteX5" fmla="*/ 523820 w 10507568"/>
                  <a:gd name="connsiteY5" fmla="*/ 1378 h 7694192"/>
                  <a:gd name="connsiteX6" fmla="*/ 6722138 w 10507568"/>
                  <a:gd name="connsiteY6" fmla="*/ 0 h 7694192"/>
                  <a:gd name="connsiteX7" fmla="*/ 6980931 w 10507568"/>
                  <a:gd name="connsiteY7" fmla="*/ 1587260 h 7694192"/>
                  <a:gd name="connsiteX8" fmla="*/ 7515769 w 10507568"/>
                  <a:gd name="connsiteY8" fmla="*/ 2035834 h 7694192"/>
                  <a:gd name="connsiteX9" fmla="*/ 7688297 w 10507568"/>
                  <a:gd name="connsiteY9" fmla="*/ 3260785 h 7694192"/>
                  <a:gd name="connsiteX10" fmla="*/ 7688297 w 10507568"/>
                  <a:gd name="connsiteY10" fmla="*/ 3899140 h 7694192"/>
                  <a:gd name="connsiteX11" fmla="*/ 7843572 w 10507568"/>
                  <a:gd name="connsiteY11" fmla="*/ 4071668 h 7694192"/>
                  <a:gd name="connsiteX12" fmla="*/ 7878078 w 10507568"/>
                  <a:gd name="connsiteY12" fmla="*/ 5175849 h 7694192"/>
                  <a:gd name="connsiteX13" fmla="*/ 7722803 w 10507568"/>
                  <a:gd name="connsiteY13" fmla="*/ 5469147 h 7694192"/>
                  <a:gd name="connsiteX14" fmla="*/ 7705550 w 10507568"/>
                  <a:gd name="connsiteY14" fmla="*/ 6245525 h 7694192"/>
                  <a:gd name="connsiteX15" fmla="*/ 7546858 w 10507568"/>
                  <a:gd name="connsiteY15" fmla="*/ 7675050 h 7694192"/>
                  <a:gd name="connsiteX16" fmla="*/ 8389923 w 10507568"/>
                  <a:gd name="connsiteY16" fmla="*/ 7689536 h 7694192"/>
                  <a:gd name="connsiteX17" fmla="*/ 8257640 w 10507568"/>
                  <a:gd name="connsiteY17" fmla="*/ 5710687 h 7694192"/>
                  <a:gd name="connsiteX18" fmla="*/ 8274893 w 10507568"/>
                  <a:gd name="connsiteY18" fmla="*/ 4019909 h 7694192"/>
                  <a:gd name="connsiteX19" fmla="*/ 8395663 w 10507568"/>
                  <a:gd name="connsiteY19" fmla="*/ 3381555 h 7694192"/>
                  <a:gd name="connsiteX20" fmla="*/ 8568191 w 10507568"/>
                  <a:gd name="connsiteY20" fmla="*/ 3174521 h 7694192"/>
                  <a:gd name="connsiteX21" fmla="*/ 10504804 w 10507568"/>
                  <a:gd name="connsiteY21" fmla="*/ 2475062 h 7694192"/>
                  <a:gd name="connsiteX22" fmla="*/ 10507285 w 10507568"/>
                  <a:gd name="connsiteY22" fmla="*/ 7684575 h 7694192"/>
                  <a:gd name="connsiteX23" fmla="*/ 461382 w 10507568"/>
                  <a:gd name="connsiteY23" fmla="*/ 7694192 h 7694192"/>
                  <a:gd name="connsiteX0" fmla="*/ 461382 w 10507568"/>
                  <a:gd name="connsiteY0" fmla="*/ 7694192 h 7694192"/>
                  <a:gd name="connsiteX1" fmla="*/ 10787 w 10507568"/>
                  <a:gd name="connsiteY1" fmla="*/ 5624423 h 7694192"/>
                  <a:gd name="connsiteX2" fmla="*/ 131557 w 10507568"/>
                  <a:gd name="connsiteY2" fmla="*/ 4692770 h 7694192"/>
                  <a:gd name="connsiteX3" fmla="*/ 28040 w 10507568"/>
                  <a:gd name="connsiteY3" fmla="*/ 2743200 h 7694192"/>
                  <a:gd name="connsiteX4" fmla="*/ 252327 w 10507568"/>
                  <a:gd name="connsiteY4" fmla="*/ 1466491 h 7694192"/>
                  <a:gd name="connsiteX5" fmla="*/ 523820 w 10507568"/>
                  <a:gd name="connsiteY5" fmla="*/ 1378 h 7694192"/>
                  <a:gd name="connsiteX6" fmla="*/ 6722138 w 10507568"/>
                  <a:gd name="connsiteY6" fmla="*/ 0 h 7694192"/>
                  <a:gd name="connsiteX7" fmla="*/ 6980931 w 10507568"/>
                  <a:gd name="connsiteY7" fmla="*/ 1587260 h 7694192"/>
                  <a:gd name="connsiteX8" fmla="*/ 7515769 w 10507568"/>
                  <a:gd name="connsiteY8" fmla="*/ 2035834 h 7694192"/>
                  <a:gd name="connsiteX9" fmla="*/ 7688297 w 10507568"/>
                  <a:gd name="connsiteY9" fmla="*/ 3260785 h 7694192"/>
                  <a:gd name="connsiteX10" fmla="*/ 7688297 w 10507568"/>
                  <a:gd name="connsiteY10" fmla="*/ 3899140 h 7694192"/>
                  <a:gd name="connsiteX11" fmla="*/ 7843572 w 10507568"/>
                  <a:gd name="connsiteY11" fmla="*/ 4071668 h 7694192"/>
                  <a:gd name="connsiteX12" fmla="*/ 7878078 w 10507568"/>
                  <a:gd name="connsiteY12" fmla="*/ 5175849 h 7694192"/>
                  <a:gd name="connsiteX13" fmla="*/ 7722803 w 10507568"/>
                  <a:gd name="connsiteY13" fmla="*/ 5469147 h 7694192"/>
                  <a:gd name="connsiteX14" fmla="*/ 7705550 w 10507568"/>
                  <a:gd name="connsiteY14" fmla="*/ 6245525 h 7694192"/>
                  <a:gd name="connsiteX15" fmla="*/ 7546858 w 10507568"/>
                  <a:gd name="connsiteY15" fmla="*/ 7675050 h 7694192"/>
                  <a:gd name="connsiteX16" fmla="*/ 8389923 w 10507568"/>
                  <a:gd name="connsiteY16" fmla="*/ 7689536 h 7694192"/>
                  <a:gd name="connsiteX17" fmla="*/ 8257640 w 10507568"/>
                  <a:gd name="connsiteY17" fmla="*/ 5710687 h 7694192"/>
                  <a:gd name="connsiteX18" fmla="*/ 8274893 w 10507568"/>
                  <a:gd name="connsiteY18" fmla="*/ 4019909 h 7694192"/>
                  <a:gd name="connsiteX19" fmla="*/ 8395663 w 10507568"/>
                  <a:gd name="connsiteY19" fmla="*/ 3381555 h 7694192"/>
                  <a:gd name="connsiteX20" fmla="*/ 8888080 w 10507568"/>
                  <a:gd name="connsiteY20" fmla="*/ 2902918 h 7694192"/>
                  <a:gd name="connsiteX21" fmla="*/ 10504804 w 10507568"/>
                  <a:gd name="connsiteY21" fmla="*/ 2475062 h 7694192"/>
                  <a:gd name="connsiteX22" fmla="*/ 10507285 w 10507568"/>
                  <a:gd name="connsiteY22" fmla="*/ 7684575 h 7694192"/>
                  <a:gd name="connsiteX23" fmla="*/ 461382 w 10507568"/>
                  <a:gd name="connsiteY23" fmla="*/ 7694192 h 7694192"/>
                  <a:gd name="connsiteX0" fmla="*/ 461382 w 10510840"/>
                  <a:gd name="connsiteY0" fmla="*/ 7694192 h 7694192"/>
                  <a:gd name="connsiteX1" fmla="*/ 10787 w 10510840"/>
                  <a:gd name="connsiteY1" fmla="*/ 5624423 h 7694192"/>
                  <a:gd name="connsiteX2" fmla="*/ 131557 w 10510840"/>
                  <a:gd name="connsiteY2" fmla="*/ 4692770 h 7694192"/>
                  <a:gd name="connsiteX3" fmla="*/ 28040 w 10510840"/>
                  <a:gd name="connsiteY3" fmla="*/ 2743200 h 7694192"/>
                  <a:gd name="connsiteX4" fmla="*/ 252327 w 10510840"/>
                  <a:gd name="connsiteY4" fmla="*/ 1466491 h 7694192"/>
                  <a:gd name="connsiteX5" fmla="*/ 523820 w 10510840"/>
                  <a:gd name="connsiteY5" fmla="*/ 1378 h 7694192"/>
                  <a:gd name="connsiteX6" fmla="*/ 6722138 w 10510840"/>
                  <a:gd name="connsiteY6" fmla="*/ 0 h 7694192"/>
                  <a:gd name="connsiteX7" fmla="*/ 6980931 w 10510840"/>
                  <a:gd name="connsiteY7" fmla="*/ 1587260 h 7694192"/>
                  <a:gd name="connsiteX8" fmla="*/ 7515769 w 10510840"/>
                  <a:gd name="connsiteY8" fmla="*/ 2035834 h 7694192"/>
                  <a:gd name="connsiteX9" fmla="*/ 7688297 w 10510840"/>
                  <a:gd name="connsiteY9" fmla="*/ 3260785 h 7694192"/>
                  <a:gd name="connsiteX10" fmla="*/ 7688297 w 10510840"/>
                  <a:gd name="connsiteY10" fmla="*/ 3899140 h 7694192"/>
                  <a:gd name="connsiteX11" fmla="*/ 7843572 w 10510840"/>
                  <a:gd name="connsiteY11" fmla="*/ 4071668 h 7694192"/>
                  <a:gd name="connsiteX12" fmla="*/ 7878078 w 10510840"/>
                  <a:gd name="connsiteY12" fmla="*/ 5175849 h 7694192"/>
                  <a:gd name="connsiteX13" fmla="*/ 7722803 w 10510840"/>
                  <a:gd name="connsiteY13" fmla="*/ 5469147 h 7694192"/>
                  <a:gd name="connsiteX14" fmla="*/ 7705550 w 10510840"/>
                  <a:gd name="connsiteY14" fmla="*/ 6245525 h 7694192"/>
                  <a:gd name="connsiteX15" fmla="*/ 7546858 w 10510840"/>
                  <a:gd name="connsiteY15" fmla="*/ 7675050 h 7694192"/>
                  <a:gd name="connsiteX16" fmla="*/ 8389923 w 10510840"/>
                  <a:gd name="connsiteY16" fmla="*/ 7689536 h 7694192"/>
                  <a:gd name="connsiteX17" fmla="*/ 8257640 w 10510840"/>
                  <a:gd name="connsiteY17" fmla="*/ 5710687 h 7694192"/>
                  <a:gd name="connsiteX18" fmla="*/ 8274893 w 10510840"/>
                  <a:gd name="connsiteY18" fmla="*/ 4019909 h 7694192"/>
                  <a:gd name="connsiteX19" fmla="*/ 8395663 w 10510840"/>
                  <a:gd name="connsiteY19" fmla="*/ 3381555 h 7694192"/>
                  <a:gd name="connsiteX20" fmla="*/ 8888080 w 10510840"/>
                  <a:gd name="connsiteY20" fmla="*/ 2902918 h 7694192"/>
                  <a:gd name="connsiteX21" fmla="*/ 10510840 w 10510840"/>
                  <a:gd name="connsiteY21" fmla="*/ 2137066 h 7694192"/>
                  <a:gd name="connsiteX22" fmla="*/ 10507285 w 10510840"/>
                  <a:gd name="connsiteY22" fmla="*/ 7684575 h 7694192"/>
                  <a:gd name="connsiteX23" fmla="*/ 461382 w 10510840"/>
                  <a:gd name="connsiteY23" fmla="*/ 7694192 h 7694192"/>
                  <a:gd name="connsiteX0" fmla="*/ 461382 w 10510840"/>
                  <a:gd name="connsiteY0" fmla="*/ 7694192 h 7694192"/>
                  <a:gd name="connsiteX1" fmla="*/ 10787 w 10510840"/>
                  <a:gd name="connsiteY1" fmla="*/ 5624423 h 7694192"/>
                  <a:gd name="connsiteX2" fmla="*/ 131557 w 10510840"/>
                  <a:gd name="connsiteY2" fmla="*/ 4692770 h 7694192"/>
                  <a:gd name="connsiteX3" fmla="*/ 28040 w 10510840"/>
                  <a:gd name="connsiteY3" fmla="*/ 2743200 h 7694192"/>
                  <a:gd name="connsiteX4" fmla="*/ 252327 w 10510840"/>
                  <a:gd name="connsiteY4" fmla="*/ 1466491 h 7694192"/>
                  <a:gd name="connsiteX5" fmla="*/ 523820 w 10510840"/>
                  <a:gd name="connsiteY5" fmla="*/ 1378 h 7694192"/>
                  <a:gd name="connsiteX6" fmla="*/ 6722138 w 10510840"/>
                  <a:gd name="connsiteY6" fmla="*/ 0 h 7694192"/>
                  <a:gd name="connsiteX7" fmla="*/ 6980931 w 10510840"/>
                  <a:gd name="connsiteY7" fmla="*/ 1587260 h 7694192"/>
                  <a:gd name="connsiteX8" fmla="*/ 7515769 w 10510840"/>
                  <a:gd name="connsiteY8" fmla="*/ 2035834 h 7694192"/>
                  <a:gd name="connsiteX9" fmla="*/ 7688297 w 10510840"/>
                  <a:gd name="connsiteY9" fmla="*/ 3260785 h 7694192"/>
                  <a:gd name="connsiteX10" fmla="*/ 7688297 w 10510840"/>
                  <a:gd name="connsiteY10" fmla="*/ 3899140 h 7694192"/>
                  <a:gd name="connsiteX11" fmla="*/ 7843572 w 10510840"/>
                  <a:gd name="connsiteY11" fmla="*/ 4071668 h 7694192"/>
                  <a:gd name="connsiteX12" fmla="*/ 7878078 w 10510840"/>
                  <a:gd name="connsiteY12" fmla="*/ 5175849 h 7694192"/>
                  <a:gd name="connsiteX13" fmla="*/ 7722803 w 10510840"/>
                  <a:gd name="connsiteY13" fmla="*/ 5469147 h 7694192"/>
                  <a:gd name="connsiteX14" fmla="*/ 7705550 w 10510840"/>
                  <a:gd name="connsiteY14" fmla="*/ 6245525 h 7694192"/>
                  <a:gd name="connsiteX15" fmla="*/ 7546858 w 10510840"/>
                  <a:gd name="connsiteY15" fmla="*/ 7675050 h 7694192"/>
                  <a:gd name="connsiteX16" fmla="*/ 8389923 w 10510840"/>
                  <a:gd name="connsiteY16" fmla="*/ 7689536 h 7694192"/>
                  <a:gd name="connsiteX17" fmla="*/ 8257640 w 10510840"/>
                  <a:gd name="connsiteY17" fmla="*/ 5710687 h 7694192"/>
                  <a:gd name="connsiteX18" fmla="*/ 8274893 w 10510840"/>
                  <a:gd name="connsiteY18" fmla="*/ 4019909 h 7694192"/>
                  <a:gd name="connsiteX19" fmla="*/ 8395663 w 10510840"/>
                  <a:gd name="connsiteY19" fmla="*/ 3381555 h 7694192"/>
                  <a:gd name="connsiteX20" fmla="*/ 8888080 w 10510840"/>
                  <a:gd name="connsiteY20" fmla="*/ 2902918 h 7694192"/>
                  <a:gd name="connsiteX21" fmla="*/ 10510840 w 10510840"/>
                  <a:gd name="connsiteY21" fmla="*/ 2137066 h 7694192"/>
                  <a:gd name="connsiteX22" fmla="*/ 10507285 w 10510840"/>
                  <a:gd name="connsiteY22" fmla="*/ 7684575 h 7694192"/>
                  <a:gd name="connsiteX23" fmla="*/ 461382 w 10510840"/>
                  <a:gd name="connsiteY23" fmla="*/ 7694192 h 7694192"/>
                  <a:gd name="connsiteX0" fmla="*/ 461382 w 10510840"/>
                  <a:gd name="connsiteY0" fmla="*/ 8139451 h 8139451"/>
                  <a:gd name="connsiteX1" fmla="*/ 10787 w 10510840"/>
                  <a:gd name="connsiteY1" fmla="*/ 6069682 h 8139451"/>
                  <a:gd name="connsiteX2" fmla="*/ 131557 w 10510840"/>
                  <a:gd name="connsiteY2" fmla="*/ 5138029 h 8139451"/>
                  <a:gd name="connsiteX3" fmla="*/ 28040 w 10510840"/>
                  <a:gd name="connsiteY3" fmla="*/ 3188459 h 8139451"/>
                  <a:gd name="connsiteX4" fmla="*/ 252327 w 10510840"/>
                  <a:gd name="connsiteY4" fmla="*/ 1911750 h 8139451"/>
                  <a:gd name="connsiteX5" fmla="*/ 614355 w 10510840"/>
                  <a:gd name="connsiteY5" fmla="*/ 0 h 8139451"/>
                  <a:gd name="connsiteX6" fmla="*/ 6722138 w 10510840"/>
                  <a:gd name="connsiteY6" fmla="*/ 445259 h 8139451"/>
                  <a:gd name="connsiteX7" fmla="*/ 6980931 w 10510840"/>
                  <a:gd name="connsiteY7" fmla="*/ 2032519 h 8139451"/>
                  <a:gd name="connsiteX8" fmla="*/ 7515769 w 10510840"/>
                  <a:gd name="connsiteY8" fmla="*/ 2481093 h 8139451"/>
                  <a:gd name="connsiteX9" fmla="*/ 7688297 w 10510840"/>
                  <a:gd name="connsiteY9" fmla="*/ 3706044 h 8139451"/>
                  <a:gd name="connsiteX10" fmla="*/ 7688297 w 10510840"/>
                  <a:gd name="connsiteY10" fmla="*/ 4344399 h 8139451"/>
                  <a:gd name="connsiteX11" fmla="*/ 7843572 w 10510840"/>
                  <a:gd name="connsiteY11" fmla="*/ 4516927 h 8139451"/>
                  <a:gd name="connsiteX12" fmla="*/ 7878078 w 10510840"/>
                  <a:gd name="connsiteY12" fmla="*/ 5621108 h 8139451"/>
                  <a:gd name="connsiteX13" fmla="*/ 7722803 w 10510840"/>
                  <a:gd name="connsiteY13" fmla="*/ 5914406 h 8139451"/>
                  <a:gd name="connsiteX14" fmla="*/ 7705550 w 10510840"/>
                  <a:gd name="connsiteY14" fmla="*/ 6690784 h 8139451"/>
                  <a:gd name="connsiteX15" fmla="*/ 7546858 w 10510840"/>
                  <a:gd name="connsiteY15" fmla="*/ 8120309 h 8139451"/>
                  <a:gd name="connsiteX16" fmla="*/ 8389923 w 10510840"/>
                  <a:gd name="connsiteY16" fmla="*/ 8134795 h 8139451"/>
                  <a:gd name="connsiteX17" fmla="*/ 8257640 w 10510840"/>
                  <a:gd name="connsiteY17" fmla="*/ 6155946 h 8139451"/>
                  <a:gd name="connsiteX18" fmla="*/ 8274893 w 10510840"/>
                  <a:gd name="connsiteY18" fmla="*/ 4465168 h 8139451"/>
                  <a:gd name="connsiteX19" fmla="*/ 8395663 w 10510840"/>
                  <a:gd name="connsiteY19" fmla="*/ 3826814 h 8139451"/>
                  <a:gd name="connsiteX20" fmla="*/ 8888080 w 10510840"/>
                  <a:gd name="connsiteY20" fmla="*/ 3348177 h 8139451"/>
                  <a:gd name="connsiteX21" fmla="*/ 10510840 w 10510840"/>
                  <a:gd name="connsiteY21" fmla="*/ 2582325 h 8139451"/>
                  <a:gd name="connsiteX22" fmla="*/ 10507285 w 10510840"/>
                  <a:gd name="connsiteY22" fmla="*/ 8129834 h 8139451"/>
                  <a:gd name="connsiteX23" fmla="*/ 461382 w 10510840"/>
                  <a:gd name="connsiteY23" fmla="*/ 8139451 h 8139451"/>
                  <a:gd name="connsiteX0" fmla="*/ 461382 w 10510840"/>
                  <a:gd name="connsiteY0" fmla="*/ 8140829 h 8140829"/>
                  <a:gd name="connsiteX1" fmla="*/ 10787 w 10510840"/>
                  <a:gd name="connsiteY1" fmla="*/ 6071060 h 8140829"/>
                  <a:gd name="connsiteX2" fmla="*/ 131557 w 10510840"/>
                  <a:gd name="connsiteY2" fmla="*/ 5139407 h 8140829"/>
                  <a:gd name="connsiteX3" fmla="*/ 28040 w 10510840"/>
                  <a:gd name="connsiteY3" fmla="*/ 3189837 h 8140829"/>
                  <a:gd name="connsiteX4" fmla="*/ 252327 w 10510840"/>
                  <a:gd name="connsiteY4" fmla="*/ 1913128 h 8140829"/>
                  <a:gd name="connsiteX5" fmla="*/ 614355 w 10510840"/>
                  <a:gd name="connsiteY5" fmla="*/ 1378 h 8140829"/>
                  <a:gd name="connsiteX6" fmla="*/ 6607461 w 10510840"/>
                  <a:gd name="connsiteY6" fmla="*/ 0 h 8140829"/>
                  <a:gd name="connsiteX7" fmla="*/ 6980931 w 10510840"/>
                  <a:gd name="connsiteY7" fmla="*/ 2033897 h 8140829"/>
                  <a:gd name="connsiteX8" fmla="*/ 7515769 w 10510840"/>
                  <a:gd name="connsiteY8" fmla="*/ 2482471 h 8140829"/>
                  <a:gd name="connsiteX9" fmla="*/ 7688297 w 10510840"/>
                  <a:gd name="connsiteY9" fmla="*/ 3707422 h 8140829"/>
                  <a:gd name="connsiteX10" fmla="*/ 7688297 w 10510840"/>
                  <a:gd name="connsiteY10" fmla="*/ 4345777 h 8140829"/>
                  <a:gd name="connsiteX11" fmla="*/ 7843572 w 10510840"/>
                  <a:gd name="connsiteY11" fmla="*/ 4518305 h 8140829"/>
                  <a:gd name="connsiteX12" fmla="*/ 7878078 w 10510840"/>
                  <a:gd name="connsiteY12" fmla="*/ 5622486 h 8140829"/>
                  <a:gd name="connsiteX13" fmla="*/ 7722803 w 10510840"/>
                  <a:gd name="connsiteY13" fmla="*/ 5915784 h 8140829"/>
                  <a:gd name="connsiteX14" fmla="*/ 7705550 w 10510840"/>
                  <a:gd name="connsiteY14" fmla="*/ 6692162 h 8140829"/>
                  <a:gd name="connsiteX15" fmla="*/ 7546858 w 10510840"/>
                  <a:gd name="connsiteY15" fmla="*/ 8121687 h 8140829"/>
                  <a:gd name="connsiteX16" fmla="*/ 8389923 w 10510840"/>
                  <a:gd name="connsiteY16" fmla="*/ 8136173 h 8140829"/>
                  <a:gd name="connsiteX17" fmla="*/ 8257640 w 10510840"/>
                  <a:gd name="connsiteY17" fmla="*/ 6157324 h 8140829"/>
                  <a:gd name="connsiteX18" fmla="*/ 8274893 w 10510840"/>
                  <a:gd name="connsiteY18" fmla="*/ 4466546 h 8140829"/>
                  <a:gd name="connsiteX19" fmla="*/ 8395663 w 10510840"/>
                  <a:gd name="connsiteY19" fmla="*/ 3828192 h 8140829"/>
                  <a:gd name="connsiteX20" fmla="*/ 8888080 w 10510840"/>
                  <a:gd name="connsiteY20" fmla="*/ 3349555 h 8140829"/>
                  <a:gd name="connsiteX21" fmla="*/ 10510840 w 10510840"/>
                  <a:gd name="connsiteY21" fmla="*/ 2583703 h 8140829"/>
                  <a:gd name="connsiteX22" fmla="*/ 10507285 w 10510840"/>
                  <a:gd name="connsiteY22" fmla="*/ 8131212 h 8140829"/>
                  <a:gd name="connsiteX23" fmla="*/ 461382 w 10510840"/>
                  <a:gd name="connsiteY23" fmla="*/ 8140829 h 8140829"/>
                  <a:gd name="connsiteX0" fmla="*/ 461382 w 10510840"/>
                  <a:gd name="connsiteY0" fmla="*/ 8140829 h 8140829"/>
                  <a:gd name="connsiteX1" fmla="*/ 10787 w 10510840"/>
                  <a:gd name="connsiteY1" fmla="*/ 6071060 h 8140829"/>
                  <a:gd name="connsiteX2" fmla="*/ 131557 w 10510840"/>
                  <a:gd name="connsiteY2" fmla="*/ 5139407 h 8140829"/>
                  <a:gd name="connsiteX3" fmla="*/ 28040 w 10510840"/>
                  <a:gd name="connsiteY3" fmla="*/ 3189837 h 8140829"/>
                  <a:gd name="connsiteX4" fmla="*/ 252327 w 10510840"/>
                  <a:gd name="connsiteY4" fmla="*/ 1913128 h 8140829"/>
                  <a:gd name="connsiteX5" fmla="*/ 614355 w 10510840"/>
                  <a:gd name="connsiteY5" fmla="*/ 1378 h 8140829"/>
                  <a:gd name="connsiteX6" fmla="*/ 5502938 w 10510840"/>
                  <a:gd name="connsiteY6" fmla="*/ 0 h 8140829"/>
                  <a:gd name="connsiteX7" fmla="*/ 6980931 w 10510840"/>
                  <a:gd name="connsiteY7" fmla="*/ 2033897 h 8140829"/>
                  <a:gd name="connsiteX8" fmla="*/ 7515769 w 10510840"/>
                  <a:gd name="connsiteY8" fmla="*/ 2482471 h 8140829"/>
                  <a:gd name="connsiteX9" fmla="*/ 7688297 w 10510840"/>
                  <a:gd name="connsiteY9" fmla="*/ 3707422 h 8140829"/>
                  <a:gd name="connsiteX10" fmla="*/ 7688297 w 10510840"/>
                  <a:gd name="connsiteY10" fmla="*/ 4345777 h 8140829"/>
                  <a:gd name="connsiteX11" fmla="*/ 7843572 w 10510840"/>
                  <a:gd name="connsiteY11" fmla="*/ 4518305 h 8140829"/>
                  <a:gd name="connsiteX12" fmla="*/ 7878078 w 10510840"/>
                  <a:gd name="connsiteY12" fmla="*/ 5622486 h 8140829"/>
                  <a:gd name="connsiteX13" fmla="*/ 7722803 w 10510840"/>
                  <a:gd name="connsiteY13" fmla="*/ 5915784 h 8140829"/>
                  <a:gd name="connsiteX14" fmla="*/ 7705550 w 10510840"/>
                  <a:gd name="connsiteY14" fmla="*/ 6692162 h 8140829"/>
                  <a:gd name="connsiteX15" fmla="*/ 7546858 w 10510840"/>
                  <a:gd name="connsiteY15" fmla="*/ 8121687 h 8140829"/>
                  <a:gd name="connsiteX16" fmla="*/ 8389923 w 10510840"/>
                  <a:gd name="connsiteY16" fmla="*/ 8136173 h 8140829"/>
                  <a:gd name="connsiteX17" fmla="*/ 8257640 w 10510840"/>
                  <a:gd name="connsiteY17" fmla="*/ 6157324 h 8140829"/>
                  <a:gd name="connsiteX18" fmla="*/ 8274893 w 10510840"/>
                  <a:gd name="connsiteY18" fmla="*/ 4466546 h 8140829"/>
                  <a:gd name="connsiteX19" fmla="*/ 8395663 w 10510840"/>
                  <a:gd name="connsiteY19" fmla="*/ 3828192 h 8140829"/>
                  <a:gd name="connsiteX20" fmla="*/ 8888080 w 10510840"/>
                  <a:gd name="connsiteY20" fmla="*/ 3349555 h 8140829"/>
                  <a:gd name="connsiteX21" fmla="*/ 10510840 w 10510840"/>
                  <a:gd name="connsiteY21" fmla="*/ 2583703 h 8140829"/>
                  <a:gd name="connsiteX22" fmla="*/ 10507285 w 10510840"/>
                  <a:gd name="connsiteY22" fmla="*/ 8131212 h 8140829"/>
                  <a:gd name="connsiteX23" fmla="*/ 461382 w 10510840"/>
                  <a:gd name="connsiteY23" fmla="*/ 8140829 h 8140829"/>
                  <a:gd name="connsiteX0" fmla="*/ 461382 w 10510840"/>
                  <a:gd name="connsiteY0" fmla="*/ 8140829 h 8140829"/>
                  <a:gd name="connsiteX1" fmla="*/ 10787 w 10510840"/>
                  <a:gd name="connsiteY1" fmla="*/ 6071060 h 8140829"/>
                  <a:gd name="connsiteX2" fmla="*/ 131557 w 10510840"/>
                  <a:gd name="connsiteY2" fmla="*/ 5139407 h 8140829"/>
                  <a:gd name="connsiteX3" fmla="*/ 28040 w 10510840"/>
                  <a:gd name="connsiteY3" fmla="*/ 3189837 h 8140829"/>
                  <a:gd name="connsiteX4" fmla="*/ 252327 w 10510840"/>
                  <a:gd name="connsiteY4" fmla="*/ 1913128 h 8140829"/>
                  <a:gd name="connsiteX5" fmla="*/ 614355 w 10510840"/>
                  <a:gd name="connsiteY5" fmla="*/ 1378 h 8140829"/>
                  <a:gd name="connsiteX6" fmla="*/ 5502938 w 10510840"/>
                  <a:gd name="connsiteY6" fmla="*/ 0 h 8140829"/>
                  <a:gd name="connsiteX7" fmla="*/ 6980931 w 10510840"/>
                  <a:gd name="connsiteY7" fmla="*/ 2033897 h 8140829"/>
                  <a:gd name="connsiteX8" fmla="*/ 7515769 w 10510840"/>
                  <a:gd name="connsiteY8" fmla="*/ 2482471 h 8140829"/>
                  <a:gd name="connsiteX9" fmla="*/ 7688297 w 10510840"/>
                  <a:gd name="connsiteY9" fmla="*/ 3707422 h 8140829"/>
                  <a:gd name="connsiteX10" fmla="*/ 7688297 w 10510840"/>
                  <a:gd name="connsiteY10" fmla="*/ 4345777 h 8140829"/>
                  <a:gd name="connsiteX11" fmla="*/ 7843572 w 10510840"/>
                  <a:gd name="connsiteY11" fmla="*/ 4518305 h 8140829"/>
                  <a:gd name="connsiteX12" fmla="*/ 7878078 w 10510840"/>
                  <a:gd name="connsiteY12" fmla="*/ 5622486 h 8140829"/>
                  <a:gd name="connsiteX13" fmla="*/ 7722803 w 10510840"/>
                  <a:gd name="connsiteY13" fmla="*/ 5915784 h 8140829"/>
                  <a:gd name="connsiteX14" fmla="*/ 7705550 w 10510840"/>
                  <a:gd name="connsiteY14" fmla="*/ 6692162 h 8140829"/>
                  <a:gd name="connsiteX15" fmla="*/ 7546858 w 10510840"/>
                  <a:gd name="connsiteY15" fmla="*/ 8121687 h 8140829"/>
                  <a:gd name="connsiteX16" fmla="*/ 8389923 w 10510840"/>
                  <a:gd name="connsiteY16" fmla="*/ 8136173 h 8140829"/>
                  <a:gd name="connsiteX17" fmla="*/ 8257640 w 10510840"/>
                  <a:gd name="connsiteY17" fmla="*/ 6157324 h 8140829"/>
                  <a:gd name="connsiteX18" fmla="*/ 8274893 w 10510840"/>
                  <a:gd name="connsiteY18" fmla="*/ 4466546 h 8140829"/>
                  <a:gd name="connsiteX19" fmla="*/ 8395663 w 10510840"/>
                  <a:gd name="connsiteY19" fmla="*/ 3828192 h 8140829"/>
                  <a:gd name="connsiteX20" fmla="*/ 8888080 w 10510840"/>
                  <a:gd name="connsiteY20" fmla="*/ 3349555 h 8140829"/>
                  <a:gd name="connsiteX21" fmla="*/ 10510840 w 10510840"/>
                  <a:gd name="connsiteY21" fmla="*/ 2583703 h 8140829"/>
                  <a:gd name="connsiteX22" fmla="*/ 10507285 w 10510840"/>
                  <a:gd name="connsiteY22" fmla="*/ 8131212 h 8140829"/>
                  <a:gd name="connsiteX23" fmla="*/ 461382 w 10510840"/>
                  <a:gd name="connsiteY23" fmla="*/ 8140829 h 8140829"/>
                  <a:gd name="connsiteX0" fmla="*/ 461382 w 10510840"/>
                  <a:gd name="connsiteY0" fmla="*/ 8140829 h 8140829"/>
                  <a:gd name="connsiteX1" fmla="*/ 10787 w 10510840"/>
                  <a:gd name="connsiteY1" fmla="*/ 6071060 h 8140829"/>
                  <a:gd name="connsiteX2" fmla="*/ 131557 w 10510840"/>
                  <a:gd name="connsiteY2" fmla="*/ 5139407 h 8140829"/>
                  <a:gd name="connsiteX3" fmla="*/ 28040 w 10510840"/>
                  <a:gd name="connsiteY3" fmla="*/ 3189837 h 8140829"/>
                  <a:gd name="connsiteX4" fmla="*/ 252327 w 10510840"/>
                  <a:gd name="connsiteY4" fmla="*/ 1913128 h 8140829"/>
                  <a:gd name="connsiteX5" fmla="*/ 614355 w 10510840"/>
                  <a:gd name="connsiteY5" fmla="*/ 1378 h 8140829"/>
                  <a:gd name="connsiteX6" fmla="*/ 5502938 w 10510840"/>
                  <a:gd name="connsiteY6" fmla="*/ 0 h 8140829"/>
                  <a:gd name="connsiteX7" fmla="*/ 6739505 w 10510840"/>
                  <a:gd name="connsiteY7" fmla="*/ 1617438 h 8140829"/>
                  <a:gd name="connsiteX8" fmla="*/ 7515769 w 10510840"/>
                  <a:gd name="connsiteY8" fmla="*/ 2482471 h 8140829"/>
                  <a:gd name="connsiteX9" fmla="*/ 7688297 w 10510840"/>
                  <a:gd name="connsiteY9" fmla="*/ 3707422 h 8140829"/>
                  <a:gd name="connsiteX10" fmla="*/ 7688297 w 10510840"/>
                  <a:gd name="connsiteY10" fmla="*/ 4345777 h 8140829"/>
                  <a:gd name="connsiteX11" fmla="*/ 7843572 w 10510840"/>
                  <a:gd name="connsiteY11" fmla="*/ 4518305 h 8140829"/>
                  <a:gd name="connsiteX12" fmla="*/ 7878078 w 10510840"/>
                  <a:gd name="connsiteY12" fmla="*/ 5622486 h 8140829"/>
                  <a:gd name="connsiteX13" fmla="*/ 7722803 w 10510840"/>
                  <a:gd name="connsiteY13" fmla="*/ 5915784 h 8140829"/>
                  <a:gd name="connsiteX14" fmla="*/ 7705550 w 10510840"/>
                  <a:gd name="connsiteY14" fmla="*/ 6692162 h 8140829"/>
                  <a:gd name="connsiteX15" fmla="*/ 7546858 w 10510840"/>
                  <a:gd name="connsiteY15" fmla="*/ 8121687 h 8140829"/>
                  <a:gd name="connsiteX16" fmla="*/ 8389923 w 10510840"/>
                  <a:gd name="connsiteY16" fmla="*/ 8136173 h 8140829"/>
                  <a:gd name="connsiteX17" fmla="*/ 8257640 w 10510840"/>
                  <a:gd name="connsiteY17" fmla="*/ 6157324 h 8140829"/>
                  <a:gd name="connsiteX18" fmla="*/ 8274893 w 10510840"/>
                  <a:gd name="connsiteY18" fmla="*/ 4466546 h 8140829"/>
                  <a:gd name="connsiteX19" fmla="*/ 8395663 w 10510840"/>
                  <a:gd name="connsiteY19" fmla="*/ 3828192 h 8140829"/>
                  <a:gd name="connsiteX20" fmla="*/ 8888080 w 10510840"/>
                  <a:gd name="connsiteY20" fmla="*/ 3349555 h 8140829"/>
                  <a:gd name="connsiteX21" fmla="*/ 10510840 w 10510840"/>
                  <a:gd name="connsiteY21" fmla="*/ 2583703 h 8140829"/>
                  <a:gd name="connsiteX22" fmla="*/ 10507285 w 10510840"/>
                  <a:gd name="connsiteY22" fmla="*/ 8131212 h 8140829"/>
                  <a:gd name="connsiteX23" fmla="*/ 461382 w 10510840"/>
                  <a:gd name="connsiteY23" fmla="*/ 8140829 h 8140829"/>
                  <a:gd name="connsiteX0" fmla="*/ 461382 w 10510840"/>
                  <a:gd name="connsiteY0" fmla="*/ 8145486 h 8145486"/>
                  <a:gd name="connsiteX1" fmla="*/ 10787 w 10510840"/>
                  <a:gd name="connsiteY1" fmla="*/ 6075717 h 8145486"/>
                  <a:gd name="connsiteX2" fmla="*/ 131557 w 10510840"/>
                  <a:gd name="connsiteY2" fmla="*/ 5144064 h 8145486"/>
                  <a:gd name="connsiteX3" fmla="*/ 28040 w 10510840"/>
                  <a:gd name="connsiteY3" fmla="*/ 3194494 h 8145486"/>
                  <a:gd name="connsiteX4" fmla="*/ 252327 w 10510840"/>
                  <a:gd name="connsiteY4" fmla="*/ 1917785 h 8145486"/>
                  <a:gd name="connsiteX5" fmla="*/ 1266204 w 10510840"/>
                  <a:gd name="connsiteY5" fmla="*/ 0 h 8145486"/>
                  <a:gd name="connsiteX6" fmla="*/ 5502938 w 10510840"/>
                  <a:gd name="connsiteY6" fmla="*/ 4657 h 8145486"/>
                  <a:gd name="connsiteX7" fmla="*/ 6739505 w 10510840"/>
                  <a:gd name="connsiteY7" fmla="*/ 1622095 h 8145486"/>
                  <a:gd name="connsiteX8" fmla="*/ 7515769 w 10510840"/>
                  <a:gd name="connsiteY8" fmla="*/ 2487128 h 8145486"/>
                  <a:gd name="connsiteX9" fmla="*/ 7688297 w 10510840"/>
                  <a:gd name="connsiteY9" fmla="*/ 3712079 h 8145486"/>
                  <a:gd name="connsiteX10" fmla="*/ 7688297 w 10510840"/>
                  <a:gd name="connsiteY10" fmla="*/ 4350434 h 8145486"/>
                  <a:gd name="connsiteX11" fmla="*/ 7843572 w 10510840"/>
                  <a:gd name="connsiteY11" fmla="*/ 4522962 h 8145486"/>
                  <a:gd name="connsiteX12" fmla="*/ 7878078 w 10510840"/>
                  <a:gd name="connsiteY12" fmla="*/ 5627143 h 8145486"/>
                  <a:gd name="connsiteX13" fmla="*/ 7722803 w 10510840"/>
                  <a:gd name="connsiteY13" fmla="*/ 5920441 h 8145486"/>
                  <a:gd name="connsiteX14" fmla="*/ 7705550 w 10510840"/>
                  <a:gd name="connsiteY14" fmla="*/ 6696819 h 8145486"/>
                  <a:gd name="connsiteX15" fmla="*/ 7546858 w 10510840"/>
                  <a:gd name="connsiteY15" fmla="*/ 8126344 h 8145486"/>
                  <a:gd name="connsiteX16" fmla="*/ 8389923 w 10510840"/>
                  <a:gd name="connsiteY16" fmla="*/ 8140830 h 8145486"/>
                  <a:gd name="connsiteX17" fmla="*/ 8257640 w 10510840"/>
                  <a:gd name="connsiteY17" fmla="*/ 6161981 h 8145486"/>
                  <a:gd name="connsiteX18" fmla="*/ 8274893 w 10510840"/>
                  <a:gd name="connsiteY18" fmla="*/ 4471203 h 8145486"/>
                  <a:gd name="connsiteX19" fmla="*/ 8395663 w 10510840"/>
                  <a:gd name="connsiteY19" fmla="*/ 3832849 h 8145486"/>
                  <a:gd name="connsiteX20" fmla="*/ 8888080 w 10510840"/>
                  <a:gd name="connsiteY20" fmla="*/ 3354212 h 8145486"/>
                  <a:gd name="connsiteX21" fmla="*/ 10510840 w 10510840"/>
                  <a:gd name="connsiteY21" fmla="*/ 2588360 h 8145486"/>
                  <a:gd name="connsiteX22" fmla="*/ 10507285 w 10510840"/>
                  <a:gd name="connsiteY22" fmla="*/ 8135869 h 8145486"/>
                  <a:gd name="connsiteX23" fmla="*/ 461382 w 10510840"/>
                  <a:gd name="connsiteY23" fmla="*/ 8145486 h 8145486"/>
                  <a:gd name="connsiteX0" fmla="*/ 461382 w 10510840"/>
                  <a:gd name="connsiteY0" fmla="*/ 8145486 h 8145486"/>
                  <a:gd name="connsiteX1" fmla="*/ 10787 w 10510840"/>
                  <a:gd name="connsiteY1" fmla="*/ 6075717 h 8145486"/>
                  <a:gd name="connsiteX2" fmla="*/ 131557 w 10510840"/>
                  <a:gd name="connsiteY2" fmla="*/ 5144064 h 8145486"/>
                  <a:gd name="connsiteX3" fmla="*/ 28040 w 10510840"/>
                  <a:gd name="connsiteY3" fmla="*/ 3194494 h 8145486"/>
                  <a:gd name="connsiteX4" fmla="*/ 252327 w 10510840"/>
                  <a:gd name="connsiteY4" fmla="*/ 1917785 h 8145486"/>
                  <a:gd name="connsiteX5" fmla="*/ 1266204 w 10510840"/>
                  <a:gd name="connsiteY5" fmla="*/ 0 h 8145486"/>
                  <a:gd name="connsiteX6" fmla="*/ 5502938 w 10510840"/>
                  <a:gd name="connsiteY6" fmla="*/ 4657 h 8145486"/>
                  <a:gd name="connsiteX7" fmla="*/ 6739505 w 10510840"/>
                  <a:gd name="connsiteY7" fmla="*/ 1622095 h 8145486"/>
                  <a:gd name="connsiteX8" fmla="*/ 7515769 w 10510840"/>
                  <a:gd name="connsiteY8" fmla="*/ 2487128 h 8145486"/>
                  <a:gd name="connsiteX9" fmla="*/ 7688297 w 10510840"/>
                  <a:gd name="connsiteY9" fmla="*/ 3712079 h 8145486"/>
                  <a:gd name="connsiteX10" fmla="*/ 7688297 w 10510840"/>
                  <a:gd name="connsiteY10" fmla="*/ 4350434 h 8145486"/>
                  <a:gd name="connsiteX11" fmla="*/ 7843572 w 10510840"/>
                  <a:gd name="connsiteY11" fmla="*/ 4522962 h 8145486"/>
                  <a:gd name="connsiteX12" fmla="*/ 7878078 w 10510840"/>
                  <a:gd name="connsiteY12" fmla="*/ 5627143 h 8145486"/>
                  <a:gd name="connsiteX13" fmla="*/ 7722803 w 10510840"/>
                  <a:gd name="connsiteY13" fmla="*/ 5920441 h 8145486"/>
                  <a:gd name="connsiteX14" fmla="*/ 7705550 w 10510840"/>
                  <a:gd name="connsiteY14" fmla="*/ 6696819 h 8145486"/>
                  <a:gd name="connsiteX15" fmla="*/ 7546858 w 10510840"/>
                  <a:gd name="connsiteY15" fmla="*/ 8126344 h 8145486"/>
                  <a:gd name="connsiteX16" fmla="*/ 8389923 w 10510840"/>
                  <a:gd name="connsiteY16" fmla="*/ 8140830 h 8145486"/>
                  <a:gd name="connsiteX17" fmla="*/ 8257640 w 10510840"/>
                  <a:gd name="connsiteY17" fmla="*/ 6161981 h 8145486"/>
                  <a:gd name="connsiteX18" fmla="*/ 8274893 w 10510840"/>
                  <a:gd name="connsiteY18" fmla="*/ 4471203 h 8145486"/>
                  <a:gd name="connsiteX19" fmla="*/ 8395663 w 10510840"/>
                  <a:gd name="connsiteY19" fmla="*/ 3832849 h 8145486"/>
                  <a:gd name="connsiteX20" fmla="*/ 8888080 w 10510840"/>
                  <a:gd name="connsiteY20" fmla="*/ 3354212 h 8145486"/>
                  <a:gd name="connsiteX21" fmla="*/ 10510840 w 10510840"/>
                  <a:gd name="connsiteY21" fmla="*/ 2588360 h 8145486"/>
                  <a:gd name="connsiteX22" fmla="*/ 10507285 w 10510840"/>
                  <a:gd name="connsiteY22" fmla="*/ 8135869 h 8145486"/>
                  <a:gd name="connsiteX23" fmla="*/ 461382 w 10510840"/>
                  <a:gd name="connsiteY23" fmla="*/ 8145486 h 8145486"/>
                  <a:gd name="connsiteX0" fmla="*/ 461382 w 10510840"/>
                  <a:gd name="connsiteY0" fmla="*/ 8145486 h 8145486"/>
                  <a:gd name="connsiteX1" fmla="*/ 10787 w 10510840"/>
                  <a:gd name="connsiteY1" fmla="*/ 6075717 h 8145486"/>
                  <a:gd name="connsiteX2" fmla="*/ 131557 w 10510840"/>
                  <a:gd name="connsiteY2" fmla="*/ 5144064 h 8145486"/>
                  <a:gd name="connsiteX3" fmla="*/ 28040 w 10510840"/>
                  <a:gd name="connsiteY3" fmla="*/ 3194494 h 8145486"/>
                  <a:gd name="connsiteX4" fmla="*/ 391147 w 10510840"/>
                  <a:gd name="connsiteY4" fmla="*/ 1115045 h 8145486"/>
                  <a:gd name="connsiteX5" fmla="*/ 1266204 w 10510840"/>
                  <a:gd name="connsiteY5" fmla="*/ 0 h 8145486"/>
                  <a:gd name="connsiteX6" fmla="*/ 5502938 w 10510840"/>
                  <a:gd name="connsiteY6" fmla="*/ 4657 h 8145486"/>
                  <a:gd name="connsiteX7" fmla="*/ 6739505 w 10510840"/>
                  <a:gd name="connsiteY7" fmla="*/ 1622095 h 8145486"/>
                  <a:gd name="connsiteX8" fmla="*/ 7515769 w 10510840"/>
                  <a:gd name="connsiteY8" fmla="*/ 2487128 h 8145486"/>
                  <a:gd name="connsiteX9" fmla="*/ 7688297 w 10510840"/>
                  <a:gd name="connsiteY9" fmla="*/ 3712079 h 8145486"/>
                  <a:gd name="connsiteX10" fmla="*/ 7688297 w 10510840"/>
                  <a:gd name="connsiteY10" fmla="*/ 4350434 h 8145486"/>
                  <a:gd name="connsiteX11" fmla="*/ 7843572 w 10510840"/>
                  <a:gd name="connsiteY11" fmla="*/ 4522962 h 8145486"/>
                  <a:gd name="connsiteX12" fmla="*/ 7878078 w 10510840"/>
                  <a:gd name="connsiteY12" fmla="*/ 5627143 h 8145486"/>
                  <a:gd name="connsiteX13" fmla="*/ 7722803 w 10510840"/>
                  <a:gd name="connsiteY13" fmla="*/ 5920441 h 8145486"/>
                  <a:gd name="connsiteX14" fmla="*/ 7705550 w 10510840"/>
                  <a:gd name="connsiteY14" fmla="*/ 6696819 h 8145486"/>
                  <a:gd name="connsiteX15" fmla="*/ 7546858 w 10510840"/>
                  <a:gd name="connsiteY15" fmla="*/ 8126344 h 8145486"/>
                  <a:gd name="connsiteX16" fmla="*/ 8389923 w 10510840"/>
                  <a:gd name="connsiteY16" fmla="*/ 8140830 h 8145486"/>
                  <a:gd name="connsiteX17" fmla="*/ 8257640 w 10510840"/>
                  <a:gd name="connsiteY17" fmla="*/ 6161981 h 8145486"/>
                  <a:gd name="connsiteX18" fmla="*/ 8274893 w 10510840"/>
                  <a:gd name="connsiteY18" fmla="*/ 4471203 h 8145486"/>
                  <a:gd name="connsiteX19" fmla="*/ 8395663 w 10510840"/>
                  <a:gd name="connsiteY19" fmla="*/ 3832849 h 8145486"/>
                  <a:gd name="connsiteX20" fmla="*/ 8888080 w 10510840"/>
                  <a:gd name="connsiteY20" fmla="*/ 3354212 h 8145486"/>
                  <a:gd name="connsiteX21" fmla="*/ 10510840 w 10510840"/>
                  <a:gd name="connsiteY21" fmla="*/ 2588360 h 8145486"/>
                  <a:gd name="connsiteX22" fmla="*/ 10507285 w 10510840"/>
                  <a:gd name="connsiteY22" fmla="*/ 8135869 h 8145486"/>
                  <a:gd name="connsiteX23" fmla="*/ 461382 w 10510840"/>
                  <a:gd name="connsiteY23" fmla="*/ 8145486 h 8145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0510840" h="8145486">
                    <a:moveTo>
                      <a:pt x="461382" y="8145486"/>
                    </a:moveTo>
                    <a:cubicBezTo>
                      <a:pt x="341091" y="7827027"/>
                      <a:pt x="65758" y="6575954"/>
                      <a:pt x="10787" y="6075717"/>
                    </a:cubicBezTo>
                    <a:cubicBezTo>
                      <a:pt x="-44184" y="5575480"/>
                      <a:pt x="128682" y="5624268"/>
                      <a:pt x="131557" y="5144064"/>
                    </a:cubicBezTo>
                    <a:cubicBezTo>
                      <a:pt x="97051" y="4494207"/>
                      <a:pt x="-15225" y="3865997"/>
                      <a:pt x="28040" y="3194494"/>
                    </a:cubicBezTo>
                    <a:cubicBezTo>
                      <a:pt x="71305" y="2522991"/>
                      <a:pt x="184786" y="1647461"/>
                      <a:pt x="391147" y="1115045"/>
                    </a:cubicBezTo>
                    <a:cubicBezTo>
                      <a:pt x="597508" y="582629"/>
                      <a:pt x="469536" y="693583"/>
                      <a:pt x="1266204" y="0"/>
                    </a:cubicBezTo>
                    <a:lnTo>
                      <a:pt x="5502938" y="4657"/>
                    </a:lnTo>
                    <a:cubicBezTo>
                      <a:pt x="5394126" y="1379960"/>
                      <a:pt x="6404033" y="1208350"/>
                      <a:pt x="6739505" y="1622095"/>
                    </a:cubicBezTo>
                    <a:cubicBezTo>
                      <a:pt x="7074977" y="2035840"/>
                      <a:pt x="7357637" y="2138797"/>
                      <a:pt x="7515769" y="2487128"/>
                    </a:cubicBezTo>
                    <a:cubicBezTo>
                      <a:pt x="7673901" y="2835459"/>
                      <a:pt x="7688297" y="3299732"/>
                      <a:pt x="7688297" y="3712079"/>
                    </a:cubicBezTo>
                    <a:lnTo>
                      <a:pt x="7688297" y="4350434"/>
                    </a:lnTo>
                    <a:lnTo>
                      <a:pt x="7843572" y="4522962"/>
                    </a:lnTo>
                    <a:lnTo>
                      <a:pt x="7878078" y="5627143"/>
                    </a:lnTo>
                    <a:lnTo>
                      <a:pt x="7722803" y="5920441"/>
                    </a:lnTo>
                    <a:cubicBezTo>
                      <a:pt x="7694048" y="6098720"/>
                      <a:pt x="7734874" y="6329169"/>
                      <a:pt x="7705550" y="6696819"/>
                    </a:cubicBezTo>
                    <a:cubicBezTo>
                      <a:pt x="7676226" y="7064469"/>
                      <a:pt x="7449092" y="8025703"/>
                      <a:pt x="7546858" y="8126344"/>
                    </a:cubicBezTo>
                    <a:lnTo>
                      <a:pt x="8389923" y="8140830"/>
                    </a:lnTo>
                    <a:cubicBezTo>
                      <a:pt x="8496315" y="7951049"/>
                      <a:pt x="8276812" y="6773585"/>
                      <a:pt x="8257640" y="6161981"/>
                    </a:cubicBezTo>
                    <a:cubicBezTo>
                      <a:pt x="8238468" y="5550377"/>
                      <a:pt x="8251889" y="4859392"/>
                      <a:pt x="8274893" y="4471203"/>
                    </a:cubicBezTo>
                    <a:cubicBezTo>
                      <a:pt x="8297897" y="4083014"/>
                      <a:pt x="8293465" y="4019014"/>
                      <a:pt x="8395663" y="3832849"/>
                    </a:cubicBezTo>
                    <a:cubicBezTo>
                      <a:pt x="8497861" y="3646684"/>
                      <a:pt x="8535551" y="3561627"/>
                      <a:pt x="8888080" y="3354212"/>
                    </a:cubicBezTo>
                    <a:cubicBezTo>
                      <a:pt x="9240609" y="3146797"/>
                      <a:pt x="10077983" y="3017505"/>
                      <a:pt x="10510840" y="2588360"/>
                    </a:cubicBezTo>
                    <a:cubicBezTo>
                      <a:pt x="10509253" y="3846439"/>
                      <a:pt x="10508872" y="6877790"/>
                      <a:pt x="10507285" y="8135869"/>
                    </a:cubicBezTo>
                    <a:lnTo>
                      <a:pt x="461382" y="8145486"/>
                    </a:lnTo>
                    <a:close/>
                  </a:path>
                </a:pathLst>
              </a:cu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pic>
          <p:nvPicPr>
            <p:cNvPr id="665" name="Graphic 664">
              <a:extLst>
                <a:ext uri="{FF2B5EF4-FFF2-40B4-BE49-F238E27FC236}">
                  <a16:creationId xmlns:a16="http://schemas.microsoft.com/office/drawing/2014/main" id="{DD2DE3DD-1EDD-4AC4-87BC-251DF8A28877}"/>
                </a:ext>
              </a:extLst>
            </p:cNvPr>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l="6840" t="5519" r="69262" b="64909"/>
            <a:stretch/>
          </p:blipFill>
          <p:spPr>
            <a:xfrm>
              <a:off x="625431" y="681892"/>
              <a:ext cx="1728762" cy="1724648"/>
            </a:xfrm>
            <a:prstGeom prst="rect">
              <a:avLst/>
            </a:prstGeom>
          </p:spPr>
        </p:pic>
        <p:grpSp>
          <p:nvGrpSpPr>
            <p:cNvPr id="20" name="Group 19"/>
            <p:cNvGrpSpPr/>
            <p:nvPr/>
          </p:nvGrpSpPr>
          <p:grpSpPr>
            <a:xfrm>
              <a:off x="643684" y="820750"/>
              <a:ext cx="4532870" cy="4642030"/>
              <a:chOff x="764773" y="518880"/>
              <a:chExt cx="5385588" cy="5515283"/>
            </a:xfrm>
          </p:grpSpPr>
          <p:sp>
            <p:nvSpPr>
              <p:cNvPr id="21" name="Rectangle 20"/>
              <p:cNvSpPr/>
              <p:nvPr/>
            </p:nvSpPr>
            <p:spPr>
              <a:xfrm>
                <a:off x="5655646" y="2720344"/>
                <a:ext cx="494715" cy="3294844"/>
              </a:xfrm>
              <a:prstGeom prst="rect">
                <a:avLst/>
              </a:prstGeom>
              <a:solidFill>
                <a:srgbClr val="E8E2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2" name="Rectangle 21"/>
              <p:cNvSpPr/>
              <p:nvPr/>
            </p:nvSpPr>
            <p:spPr>
              <a:xfrm>
                <a:off x="799800" y="4378248"/>
                <a:ext cx="3630448" cy="1655915"/>
              </a:xfrm>
              <a:prstGeom prst="rect">
                <a:avLst/>
              </a:prstGeom>
              <a:solidFill>
                <a:srgbClr val="E8E2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3" name="Rectangle 22"/>
              <p:cNvSpPr/>
              <p:nvPr/>
            </p:nvSpPr>
            <p:spPr>
              <a:xfrm>
                <a:off x="4409400" y="4599802"/>
                <a:ext cx="1269416" cy="1405861"/>
              </a:xfrm>
              <a:prstGeom prst="rect">
                <a:avLst/>
              </a:prstGeom>
              <a:solidFill>
                <a:srgbClr val="E8E2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4" name="Rectangle 23"/>
              <p:cNvSpPr/>
              <p:nvPr/>
            </p:nvSpPr>
            <p:spPr>
              <a:xfrm>
                <a:off x="764773" y="2520655"/>
                <a:ext cx="3643953" cy="1032387"/>
              </a:xfrm>
              <a:prstGeom prst="rect">
                <a:avLst/>
              </a:prstGeom>
              <a:solidFill>
                <a:srgbClr val="E8E2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5" name="Rectangle 24"/>
              <p:cNvSpPr/>
              <p:nvPr/>
            </p:nvSpPr>
            <p:spPr>
              <a:xfrm>
                <a:off x="799800" y="3390618"/>
                <a:ext cx="199174" cy="1042072"/>
              </a:xfrm>
              <a:prstGeom prst="rect">
                <a:avLst/>
              </a:prstGeom>
              <a:solidFill>
                <a:srgbClr val="E8E2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6" name="Rectangle 25"/>
              <p:cNvSpPr/>
              <p:nvPr/>
            </p:nvSpPr>
            <p:spPr>
              <a:xfrm>
                <a:off x="1705133" y="3553043"/>
                <a:ext cx="396671" cy="817599"/>
              </a:xfrm>
              <a:prstGeom prst="rect">
                <a:avLst/>
              </a:prstGeom>
              <a:solidFill>
                <a:srgbClr val="E8E2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7" name="Rectangle 26"/>
              <p:cNvSpPr/>
              <p:nvPr/>
            </p:nvSpPr>
            <p:spPr>
              <a:xfrm>
                <a:off x="2836164" y="3543300"/>
                <a:ext cx="357760" cy="817599"/>
              </a:xfrm>
              <a:prstGeom prst="rect">
                <a:avLst/>
              </a:prstGeom>
              <a:solidFill>
                <a:srgbClr val="E8E2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8" name="Rectangle 27"/>
              <p:cNvSpPr/>
              <p:nvPr/>
            </p:nvSpPr>
            <p:spPr>
              <a:xfrm>
                <a:off x="3953310" y="3533903"/>
                <a:ext cx="455416" cy="817599"/>
              </a:xfrm>
              <a:prstGeom prst="rect">
                <a:avLst/>
              </a:prstGeom>
              <a:solidFill>
                <a:srgbClr val="E8E2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9" name="Rectangle 28"/>
              <p:cNvSpPr/>
              <p:nvPr/>
            </p:nvSpPr>
            <p:spPr>
              <a:xfrm>
                <a:off x="2931784" y="518880"/>
                <a:ext cx="2288303" cy="2233667"/>
              </a:xfrm>
              <a:prstGeom prst="rect">
                <a:avLst/>
              </a:prstGeom>
              <a:solidFill>
                <a:srgbClr val="E8E2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0" name="Rectangle 29"/>
              <p:cNvSpPr/>
              <p:nvPr/>
            </p:nvSpPr>
            <p:spPr>
              <a:xfrm>
                <a:off x="4390918" y="2720344"/>
                <a:ext cx="1601689" cy="442972"/>
              </a:xfrm>
              <a:prstGeom prst="rect">
                <a:avLst/>
              </a:prstGeom>
              <a:solidFill>
                <a:srgbClr val="E8E2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sp>
          <p:nvSpPr>
            <p:cNvPr id="31" name="Rectangle 30"/>
            <p:cNvSpPr/>
            <p:nvPr/>
          </p:nvSpPr>
          <p:spPr>
            <a:xfrm>
              <a:off x="6239802" y="3927398"/>
              <a:ext cx="441995" cy="712361"/>
            </a:xfrm>
            <a:prstGeom prst="rect">
              <a:avLst/>
            </a:prstGeom>
            <a:solidFill>
              <a:srgbClr val="E8E2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4" name="Rectangle 33"/>
            <p:cNvSpPr/>
            <p:nvPr/>
          </p:nvSpPr>
          <p:spPr>
            <a:xfrm>
              <a:off x="1937499" y="4522595"/>
              <a:ext cx="274051" cy="213142"/>
            </a:xfrm>
            <a:prstGeom prst="rect">
              <a:avLst/>
            </a:prstGeom>
            <a:solidFill>
              <a:srgbClr val="0070C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35" name="Group 34"/>
            <p:cNvGrpSpPr/>
            <p:nvPr/>
          </p:nvGrpSpPr>
          <p:grpSpPr>
            <a:xfrm>
              <a:off x="643684" y="816673"/>
              <a:ext cx="6080525" cy="4670095"/>
              <a:chOff x="764773" y="514036"/>
              <a:chExt cx="7224386" cy="5548627"/>
            </a:xfrm>
            <a:solidFill>
              <a:schemeClr val="bg1">
                <a:lumMod val="50000"/>
                <a:lumOff val="50000"/>
              </a:schemeClr>
            </a:solidFill>
          </p:grpSpPr>
          <p:grpSp>
            <p:nvGrpSpPr>
              <p:cNvPr id="36" name="Group 35"/>
              <p:cNvGrpSpPr/>
              <p:nvPr/>
            </p:nvGrpSpPr>
            <p:grpSpPr>
              <a:xfrm>
                <a:off x="764773" y="514036"/>
                <a:ext cx="5402211" cy="5548627"/>
                <a:chOff x="764773" y="514036"/>
                <a:chExt cx="5402211" cy="5548627"/>
              </a:xfrm>
              <a:grpFill/>
            </p:grpSpPr>
            <p:sp>
              <p:nvSpPr>
                <p:cNvPr id="78" name="Rectangle 77">
                  <a:extLst>
                    <a:ext uri="{FF2B5EF4-FFF2-40B4-BE49-F238E27FC236}">
                      <a16:creationId xmlns:a16="http://schemas.microsoft.com/office/drawing/2014/main" id="{E3019EA5-235B-4E61-A054-18D9CCDF525F}"/>
                    </a:ext>
                  </a:extLst>
                </p:cNvPr>
                <p:cNvSpPr/>
                <p:nvPr/>
              </p:nvSpPr>
              <p:spPr>
                <a:xfrm>
                  <a:off x="3598544" y="566739"/>
                  <a:ext cx="45720" cy="457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9" name="Rectangle 78">
                  <a:extLst>
                    <a:ext uri="{FF2B5EF4-FFF2-40B4-BE49-F238E27FC236}">
                      <a16:creationId xmlns:a16="http://schemas.microsoft.com/office/drawing/2014/main" id="{48CB2C34-A4E8-4E21-981D-05D03993400F}"/>
                    </a:ext>
                  </a:extLst>
                </p:cNvPr>
                <p:cNvSpPr/>
                <p:nvPr/>
              </p:nvSpPr>
              <p:spPr>
                <a:xfrm>
                  <a:off x="3778758" y="566739"/>
                  <a:ext cx="45720" cy="457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0" name="Rectangle 79">
                  <a:extLst>
                    <a:ext uri="{FF2B5EF4-FFF2-40B4-BE49-F238E27FC236}">
                      <a16:creationId xmlns:a16="http://schemas.microsoft.com/office/drawing/2014/main" id="{203F288B-E173-4FC3-ACAF-F4C2455D32B6}"/>
                    </a:ext>
                  </a:extLst>
                </p:cNvPr>
                <p:cNvSpPr/>
                <p:nvPr/>
              </p:nvSpPr>
              <p:spPr>
                <a:xfrm>
                  <a:off x="3958972" y="566739"/>
                  <a:ext cx="45720" cy="457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1" name="Rectangle 80">
                  <a:extLst>
                    <a:ext uri="{FF2B5EF4-FFF2-40B4-BE49-F238E27FC236}">
                      <a16:creationId xmlns:a16="http://schemas.microsoft.com/office/drawing/2014/main" id="{7FB43BD6-1D09-4588-BAFC-E85A97658198}"/>
                    </a:ext>
                  </a:extLst>
                </p:cNvPr>
                <p:cNvSpPr/>
                <p:nvPr/>
              </p:nvSpPr>
              <p:spPr>
                <a:xfrm>
                  <a:off x="4139186" y="566739"/>
                  <a:ext cx="45720" cy="457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2" name="Rectangle 81">
                  <a:extLst>
                    <a:ext uri="{FF2B5EF4-FFF2-40B4-BE49-F238E27FC236}">
                      <a16:creationId xmlns:a16="http://schemas.microsoft.com/office/drawing/2014/main" id="{9804CF4D-2965-4FE0-BBF1-39B922A78230}"/>
                    </a:ext>
                  </a:extLst>
                </p:cNvPr>
                <p:cNvSpPr/>
                <p:nvPr/>
              </p:nvSpPr>
              <p:spPr>
                <a:xfrm>
                  <a:off x="4319400" y="566739"/>
                  <a:ext cx="45720" cy="457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3" name="Rectangle 82">
                  <a:extLst>
                    <a:ext uri="{FF2B5EF4-FFF2-40B4-BE49-F238E27FC236}">
                      <a16:creationId xmlns:a16="http://schemas.microsoft.com/office/drawing/2014/main" id="{0129E752-CD75-44E0-8A1A-0094AC29D72A}"/>
                    </a:ext>
                  </a:extLst>
                </p:cNvPr>
                <p:cNvSpPr/>
                <p:nvPr/>
              </p:nvSpPr>
              <p:spPr>
                <a:xfrm>
                  <a:off x="4499612" y="566739"/>
                  <a:ext cx="45720" cy="457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4" name="Rectangle 83">
                  <a:extLst>
                    <a:ext uri="{FF2B5EF4-FFF2-40B4-BE49-F238E27FC236}">
                      <a16:creationId xmlns:a16="http://schemas.microsoft.com/office/drawing/2014/main" id="{198C1A55-50AA-4766-84C7-624D9CF2F4F0}"/>
                    </a:ext>
                  </a:extLst>
                </p:cNvPr>
                <p:cNvSpPr/>
                <p:nvPr/>
              </p:nvSpPr>
              <p:spPr>
                <a:xfrm>
                  <a:off x="3598544" y="743662"/>
                  <a:ext cx="45720" cy="457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5" name="Rectangle 84">
                  <a:extLst>
                    <a:ext uri="{FF2B5EF4-FFF2-40B4-BE49-F238E27FC236}">
                      <a16:creationId xmlns:a16="http://schemas.microsoft.com/office/drawing/2014/main" id="{3439BB51-5E98-4AA9-B4A2-DCCA20AEC3AD}"/>
                    </a:ext>
                  </a:extLst>
                </p:cNvPr>
                <p:cNvSpPr/>
                <p:nvPr/>
              </p:nvSpPr>
              <p:spPr>
                <a:xfrm>
                  <a:off x="3778758" y="743662"/>
                  <a:ext cx="45720" cy="457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6" name="Rectangle 85">
                  <a:extLst>
                    <a:ext uri="{FF2B5EF4-FFF2-40B4-BE49-F238E27FC236}">
                      <a16:creationId xmlns:a16="http://schemas.microsoft.com/office/drawing/2014/main" id="{6EC19070-1644-4DCB-B8A7-03179D72E27D}"/>
                    </a:ext>
                  </a:extLst>
                </p:cNvPr>
                <p:cNvSpPr/>
                <p:nvPr/>
              </p:nvSpPr>
              <p:spPr>
                <a:xfrm>
                  <a:off x="3958972" y="743662"/>
                  <a:ext cx="45720" cy="457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7" name="Rectangle 86">
                  <a:extLst>
                    <a:ext uri="{FF2B5EF4-FFF2-40B4-BE49-F238E27FC236}">
                      <a16:creationId xmlns:a16="http://schemas.microsoft.com/office/drawing/2014/main" id="{D4856CBB-D42E-4C25-BE94-0E8B0DDCC7D2}"/>
                    </a:ext>
                  </a:extLst>
                </p:cNvPr>
                <p:cNvSpPr/>
                <p:nvPr/>
              </p:nvSpPr>
              <p:spPr>
                <a:xfrm>
                  <a:off x="4139186" y="743662"/>
                  <a:ext cx="45720" cy="457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8" name="Rectangle 87">
                  <a:extLst>
                    <a:ext uri="{FF2B5EF4-FFF2-40B4-BE49-F238E27FC236}">
                      <a16:creationId xmlns:a16="http://schemas.microsoft.com/office/drawing/2014/main" id="{7ED091FF-F63A-4F54-BD4C-D0C8D96C5D47}"/>
                    </a:ext>
                  </a:extLst>
                </p:cNvPr>
                <p:cNvSpPr/>
                <p:nvPr/>
              </p:nvSpPr>
              <p:spPr>
                <a:xfrm>
                  <a:off x="4319400" y="743662"/>
                  <a:ext cx="45720" cy="457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9" name="Rectangle 88">
                  <a:extLst>
                    <a:ext uri="{FF2B5EF4-FFF2-40B4-BE49-F238E27FC236}">
                      <a16:creationId xmlns:a16="http://schemas.microsoft.com/office/drawing/2014/main" id="{0592E52C-44DD-48A7-8345-0463001EDFFB}"/>
                    </a:ext>
                  </a:extLst>
                </p:cNvPr>
                <p:cNvSpPr/>
                <p:nvPr/>
              </p:nvSpPr>
              <p:spPr>
                <a:xfrm>
                  <a:off x="4499612" y="743662"/>
                  <a:ext cx="45720" cy="457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0" name="Rectangle 89">
                  <a:extLst>
                    <a:ext uri="{FF2B5EF4-FFF2-40B4-BE49-F238E27FC236}">
                      <a16:creationId xmlns:a16="http://schemas.microsoft.com/office/drawing/2014/main" id="{807D6473-A5D2-4E5D-83B3-5D59DF7DCC39}"/>
                    </a:ext>
                  </a:extLst>
                </p:cNvPr>
                <p:cNvSpPr/>
                <p:nvPr/>
              </p:nvSpPr>
              <p:spPr>
                <a:xfrm>
                  <a:off x="3598544" y="1152769"/>
                  <a:ext cx="45720" cy="457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1" name="Rectangle 90">
                  <a:extLst>
                    <a:ext uri="{FF2B5EF4-FFF2-40B4-BE49-F238E27FC236}">
                      <a16:creationId xmlns:a16="http://schemas.microsoft.com/office/drawing/2014/main" id="{F15BEEE4-1C46-4CA3-AEFE-062372F95662}"/>
                    </a:ext>
                  </a:extLst>
                </p:cNvPr>
                <p:cNvSpPr/>
                <p:nvPr/>
              </p:nvSpPr>
              <p:spPr>
                <a:xfrm>
                  <a:off x="3778758" y="1152769"/>
                  <a:ext cx="45720" cy="457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2" name="Rectangle 91">
                  <a:extLst>
                    <a:ext uri="{FF2B5EF4-FFF2-40B4-BE49-F238E27FC236}">
                      <a16:creationId xmlns:a16="http://schemas.microsoft.com/office/drawing/2014/main" id="{F0245C57-C78B-4671-850C-9BE0F07A0202}"/>
                    </a:ext>
                  </a:extLst>
                </p:cNvPr>
                <p:cNvSpPr/>
                <p:nvPr/>
              </p:nvSpPr>
              <p:spPr>
                <a:xfrm>
                  <a:off x="3958972" y="1152769"/>
                  <a:ext cx="45720" cy="457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3" name="Rectangle 92">
                  <a:extLst>
                    <a:ext uri="{FF2B5EF4-FFF2-40B4-BE49-F238E27FC236}">
                      <a16:creationId xmlns:a16="http://schemas.microsoft.com/office/drawing/2014/main" id="{51533A44-AC13-4CC1-9110-EC06B3425F06}"/>
                    </a:ext>
                  </a:extLst>
                </p:cNvPr>
                <p:cNvSpPr/>
                <p:nvPr/>
              </p:nvSpPr>
              <p:spPr>
                <a:xfrm>
                  <a:off x="4139186" y="1152769"/>
                  <a:ext cx="45720" cy="457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4" name="Rectangle 93">
                  <a:extLst>
                    <a:ext uri="{FF2B5EF4-FFF2-40B4-BE49-F238E27FC236}">
                      <a16:creationId xmlns:a16="http://schemas.microsoft.com/office/drawing/2014/main" id="{DF4A9720-4A81-4BD2-BECE-7B28D7A0F7B4}"/>
                    </a:ext>
                  </a:extLst>
                </p:cNvPr>
                <p:cNvSpPr/>
                <p:nvPr/>
              </p:nvSpPr>
              <p:spPr>
                <a:xfrm>
                  <a:off x="4319400" y="1152769"/>
                  <a:ext cx="45720" cy="457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5" name="Rectangle 94">
                  <a:extLst>
                    <a:ext uri="{FF2B5EF4-FFF2-40B4-BE49-F238E27FC236}">
                      <a16:creationId xmlns:a16="http://schemas.microsoft.com/office/drawing/2014/main" id="{68EA0052-DD83-4C23-A092-A585A2361639}"/>
                    </a:ext>
                  </a:extLst>
                </p:cNvPr>
                <p:cNvSpPr/>
                <p:nvPr/>
              </p:nvSpPr>
              <p:spPr>
                <a:xfrm>
                  <a:off x="4499612" y="1152769"/>
                  <a:ext cx="45720" cy="457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6" name="Rectangle 95">
                  <a:extLst>
                    <a:ext uri="{FF2B5EF4-FFF2-40B4-BE49-F238E27FC236}">
                      <a16:creationId xmlns:a16="http://schemas.microsoft.com/office/drawing/2014/main" id="{12EBF0DB-51F4-48A3-97A3-418386476B87}"/>
                    </a:ext>
                  </a:extLst>
                </p:cNvPr>
                <p:cNvSpPr/>
                <p:nvPr/>
              </p:nvSpPr>
              <p:spPr>
                <a:xfrm>
                  <a:off x="3598544" y="1329692"/>
                  <a:ext cx="45720" cy="457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7" name="Rectangle 96">
                  <a:extLst>
                    <a:ext uri="{FF2B5EF4-FFF2-40B4-BE49-F238E27FC236}">
                      <a16:creationId xmlns:a16="http://schemas.microsoft.com/office/drawing/2014/main" id="{C4481F74-9170-494A-AC4D-4449648DD5BB}"/>
                    </a:ext>
                  </a:extLst>
                </p:cNvPr>
                <p:cNvSpPr/>
                <p:nvPr/>
              </p:nvSpPr>
              <p:spPr>
                <a:xfrm>
                  <a:off x="3778758" y="1329692"/>
                  <a:ext cx="45720" cy="457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8" name="Rectangle 97">
                  <a:extLst>
                    <a:ext uri="{FF2B5EF4-FFF2-40B4-BE49-F238E27FC236}">
                      <a16:creationId xmlns:a16="http://schemas.microsoft.com/office/drawing/2014/main" id="{B8709552-0384-4B76-84B2-1798B47516D4}"/>
                    </a:ext>
                  </a:extLst>
                </p:cNvPr>
                <p:cNvSpPr/>
                <p:nvPr/>
              </p:nvSpPr>
              <p:spPr>
                <a:xfrm>
                  <a:off x="3958972" y="1329692"/>
                  <a:ext cx="45720" cy="457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9" name="Rectangle 98">
                  <a:extLst>
                    <a:ext uri="{FF2B5EF4-FFF2-40B4-BE49-F238E27FC236}">
                      <a16:creationId xmlns:a16="http://schemas.microsoft.com/office/drawing/2014/main" id="{25F1B80D-7F34-4F16-88A9-5751E85D760A}"/>
                    </a:ext>
                  </a:extLst>
                </p:cNvPr>
                <p:cNvSpPr/>
                <p:nvPr/>
              </p:nvSpPr>
              <p:spPr>
                <a:xfrm>
                  <a:off x="4139186" y="1329692"/>
                  <a:ext cx="45720" cy="457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0" name="Rectangle 99">
                  <a:extLst>
                    <a:ext uri="{FF2B5EF4-FFF2-40B4-BE49-F238E27FC236}">
                      <a16:creationId xmlns:a16="http://schemas.microsoft.com/office/drawing/2014/main" id="{AA1D2D9B-F84A-4311-8107-2280D2C91937}"/>
                    </a:ext>
                  </a:extLst>
                </p:cNvPr>
                <p:cNvSpPr/>
                <p:nvPr/>
              </p:nvSpPr>
              <p:spPr>
                <a:xfrm>
                  <a:off x="4319400" y="1329692"/>
                  <a:ext cx="45720" cy="457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1" name="Rectangle 100">
                  <a:extLst>
                    <a:ext uri="{FF2B5EF4-FFF2-40B4-BE49-F238E27FC236}">
                      <a16:creationId xmlns:a16="http://schemas.microsoft.com/office/drawing/2014/main" id="{B1F4E8EB-81A2-4215-93AA-F12958AB8F60}"/>
                    </a:ext>
                  </a:extLst>
                </p:cNvPr>
                <p:cNvSpPr/>
                <p:nvPr/>
              </p:nvSpPr>
              <p:spPr>
                <a:xfrm>
                  <a:off x="4499612" y="1329692"/>
                  <a:ext cx="45720" cy="457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2" name="Rectangle 101">
                  <a:extLst>
                    <a:ext uri="{FF2B5EF4-FFF2-40B4-BE49-F238E27FC236}">
                      <a16:creationId xmlns:a16="http://schemas.microsoft.com/office/drawing/2014/main" id="{ADFCFF3E-769B-4BEC-8BB8-CDA2B2773864}"/>
                    </a:ext>
                  </a:extLst>
                </p:cNvPr>
                <p:cNvSpPr/>
                <p:nvPr/>
              </p:nvSpPr>
              <p:spPr>
                <a:xfrm>
                  <a:off x="3598544" y="1502589"/>
                  <a:ext cx="45720" cy="457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3" name="Rectangle 102">
                  <a:extLst>
                    <a:ext uri="{FF2B5EF4-FFF2-40B4-BE49-F238E27FC236}">
                      <a16:creationId xmlns:a16="http://schemas.microsoft.com/office/drawing/2014/main" id="{831A5734-6E70-4D54-87EB-DC79BEBF86D4}"/>
                    </a:ext>
                  </a:extLst>
                </p:cNvPr>
                <p:cNvSpPr/>
                <p:nvPr/>
              </p:nvSpPr>
              <p:spPr>
                <a:xfrm>
                  <a:off x="3778758" y="1502589"/>
                  <a:ext cx="45720" cy="457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4" name="Rectangle 103">
                  <a:extLst>
                    <a:ext uri="{FF2B5EF4-FFF2-40B4-BE49-F238E27FC236}">
                      <a16:creationId xmlns:a16="http://schemas.microsoft.com/office/drawing/2014/main" id="{828F7431-640E-4999-A560-B85BDDDCBB60}"/>
                    </a:ext>
                  </a:extLst>
                </p:cNvPr>
                <p:cNvSpPr/>
                <p:nvPr/>
              </p:nvSpPr>
              <p:spPr>
                <a:xfrm>
                  <a:off x="3958972" y="1502589"/>
                  <a:ext cx="45720" cy="457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5" name="Rectangle 104">
                  <a:extLst>
                    <a:ext uri="{FF2B5EF4-FFF2-40B4-BE49-F238E27FC236}">
                      <a16:creationId xmlns:a16="http://schemas.microsoft.com/office/drawing/2014/main" id="{81D77C89-0B49-48D5-A3F8-5FB7231C0AB9}"/>
                    </a:ext>
                  </a:extLst>
                </p:cNvPr>
                <p:cNvSpPr/>
                <p:nvPr/>
              </p:nvSpPr>
              <p:spPr>
                <a:xfrm>
                  <a:off x="4139186" y="1502589"/>
                  <a:ext cx="45720" cy="457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6" name="Rectangle 105">
                  <a:extLst>
                    <a:ext uri="{FF2B5EF4-FFF2-40B4-BE49-F238E27FC236}">
                      <a16:creationId xmlns:a16="http://schemas.microsoft.com/office/drawing/2014/main" id="{3BBE7B1B-ED6A-465A-B245-959770386109}"/>
                    </a:ext>
                  </a:extLst>
                </p:cNvPr>
                <p:cNvSpPr/>
                <p:nvPr/>
              </p:nvSpPr>
              <p:spPr>
                <a:xfrm>
                  <a:off x="4319400" y="1502589"/>
                  <a:ext cx="45720" cy="457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7" name="Rectangle 106">
                  <a:extLst>
                    <a:ext uri="{FF2B5EF4-FFF2-40B4-BE49-F238E27FC236}">
                      <a16:creationId xmlns:a16="http://schemas.microsoft.com/office/drawing/2014/main" id="{22F7BAD5-80A3-424E-8FD4-90781A83E99F}"/>
                    </a:ext>
                  </a:extLst>
                </p:cNvPr>
                <p:cNvSpPr/>
                <p:nvPr/>
              </p:nvSpPr>
              <p:spPr>
                <a:xfrm>
                  <a:off x="4499612" y="1502589"/>
                  <a:ext cx="45720" cy="457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8" name="Rectangle 107">
                  <a:extLst>
                    <a:ext uri="{FF2B5EF4-FFF2-40B4-BE49-F238E27FC236}">
                      <a16:creationId xmlns:a16="http://schemas.microsoft.com/office/drawing/2014/main" id="{4A7160D5-11A5-4DFA-B078-E31EEA925250}"/>
                    </a:ext>
                  </a:extLst>
                </p:cNvPr>
                <p:cNvSpPr/>
                <p:nvPr/>
              </p:nvSpPr>
              <p:spPr>
                <a:xfrm>
                  <a:off x="3598544" y="1713820"/>
                  <a:ext cx="45720" cy="457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9" name="Rectangle 108">
                  <a:extLst>
                    <a:ext uri="{FF2B5EF4-FFF2-40B4-BE49-F238E27FC236}">
                      <a16:creationId xmlns:a16="http://schemas.microsoft.com/office/drawing/2014/main" id="{032E9DFE-D04A-43DB-A41F-40F62E5D7B41}"/>
                    </a:ext>
                  </a:extLst>
                </p:cNvPr>
                <p:cNvSpPr/>
                <p:nvPr/>
              </p:nvSpPr>
              <p:spPr>
                <a:xfrm>
                  <a:off x="3778758" y="1713820"/>
                  <a:ext cx="45720" cy="457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0" name="Rectangle 109">
                  <a:extLst>
                    <a:ext uri="{FF2B5EF4-FFF2-40B4-BE49-F238E27FC236}">
                      <a16:creationId xmlns:a16="http://schemas.microsoft.com/office/drawing/2014/main" id="{E2E6F817-F96F-4E35-95C3-9B3E2FDF2D2F}"/>
                    </a:ext>
                  </a:extLst>
                </p:cNvPr>
                <p:cNvSpPr/>
                <p:nvPr/>
              </p:nvSpPr>
              <p:spPr>
                <a:xfrm>
                  <a:off x="3958972" y="1713820"/>
                  <a:ext cx="45720" cy="457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1" name="Rectangle 110">
                  <a:extLst>
                    <a:ext uri="{FF2B5EF4-FFF2-40B4-BE49-F238E27FC236}">
                      <a16:creationId xmlns:a16="http://schemas.microsoft.com/office/drawing/2014/main" id="{64E91FD4-59AC-4B73-9658-CD1AC77D0D1F}"/>
                    </a:ext>
                  </a:extLst>
                </p:cNvPr>
                <p:cNvSpPr/>
                <p:nvPr/>
              </p:nvSpPr>
              <p:spPr>
                <a:xfrm>
                  <a:off x="4139186" y="1713820"/>
                  <a:ext cx="45720" cy="457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2" name="Rectangle 111">
                  <a:extLst>
                    <a:ext uri="{FF2B5EF4-FFF2-40B4-BE49-F238E27FC236}">
                      <a16:creationId xmlns:a16="http://schemas.microsoft.com/office/drawing/2014/main" id="{B547BD4C-3E0C-4671-A263-7BB9CD07885F}"/>
                    </a:ext>
                  </a:extLst>
                </p:cNvPr>
                <p:cNvSpPr/>
                <p:nvPr/>
              </p:nvSpPr>
              <p:spPr>
                <a:xfrm>
                  <a:off x="4319400" y="1713820"/>
                  <a:ext cx="45720" cy="457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3" name="Rectangle 112">
                  <a:extLst>
                    <a:ext uri="{FF2B5EF4-FFF2-40B4-BE49-F238E27FC236}">
                      <a16:creationId xmlns:a16="http://schemas.microsoft.com/office/drawing/2014/main" id="{49BA44BD-E199-4C09-8472-0E6BFCF87CA6}"/>
                    </a:ext>
                  </a:extLst>
                </p:cNvPr>
                <p:cNvSpPr/>
                <p:nvPr/>
              </p:nvSpPr>
              <p:spPr>
                <a:xfrm>
                  <a:off x="4499612" y="1713820"/>
                  <a:ext cx="45720" cy="457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4" name="Rectangle 113">
                  <a:extLst>
                    <a:ext uri="{FF2B5EF4-FFF2-40B4-BE49-F238E27FC236}">
                      <a16:creationId xmlns:a16="http://schemas.microsoft.com/office/drawing/2014/main" id="{80DA9B52-674D-4B6B-BE20-CD5FF6AD00A5}"/>
                    </a:ext>
                  </a:extLst>
                </p:cNvPr>
                <p:cNvSpPr/>
                <p:nvPr/>
              </p:nvSpPr>
              <p:spPr>
                <a:xfrm>
                  <a:off x="3598544" y="1892612"/>
                  <a:ext cx="45720" cy="457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5" name="Rectangle 114">
                  <a:extLst>
                    <a:ext uri="{FF2B5EF4-FFF2-40B4-BE49-F238E27FC236}">
                      <a16:creationId xmlns:a16="http://schemas.microsoft.com/office/drawing/2014/main" id="{29DDDFB2-FE70-42BC-843B-C9F0106EB935}"/>
                    </a:ext>
                  </a:extLst>
                </p:cNvPr>
                <p:cNvSpPr/>
                <p:nvPr/>
              </p:nvSpPr>
              <p:spPr>
                <a:xfrm>
                  <a:off x="3778758" y="1892612"/>
                  <a:ext cx="45720" cy="457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6" name="Rectangle 115">
                  <a:extLst>
                    <a:ext uri="{FF2B5EF4-FFF2-40B4-BE49-F238E27FC236}">
                      <a16:creationId xmlns:a16="http://schemas.microsoft.com/office/drawing/2014/main" id="{1156806C-9DAF-4922-9278-268F91A314FF}"/>
                    </a:ext>
                  </a:extLst>
                </p:cNvPr>
                <p:cNvSpPr/>
                <p:nvPr/>
              </p:nvSpPr>
              <p:spPr>
                <a:xfrm>
                  <a:off x="3958972" y="1892612"/>
                  <a:ext cx="45720" cy="457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7" name="Rectangle 116">
                  <a:extLst>
                    <a:ext uri="{FF2B5EF4-FFF2-40B4-BE49-F238E27FC236}">
                      <a16:creationId xmlns:a16="http://schemas.microsoft.com/office/drawing/2014/main" id="{6177748A-2565-4CC3-AAAA-219B7B33965A}"/>
                    </a:ext>
                  </a:extLst>
                </p:cNvPr>
                <p:cNvSpPr/>
                <p:nvPr/>
              </p:nvSpPr>
              <p:spPr>
                <a:xfrm>
                  <a:off x="4139186" y="1892612"/>
                  <a:ext cx="45720" cy="457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8" name="Rectangle 117">
                  <a:extLst>
                    <a:ext uri="{FF2B5EF4-FFF2-40B4-BE49-F238E27FC236}">
                      <a16:creationId xmlns:a16="http://schemas.microsoft.com/office/drawing/2014/main" id="{BD381E6F-0E65-45CB-BB76-AC085C4AFA8F}"/>
                    </a:ext>
                  </a:extLst>
                </p:cNvPr>
                <p:cNvSpPr/>
                <p:nvPr/>
              </p:nvSpPr>
              <p:spPr>
                <a:xfrm>
                  <a:off x="4319400" y="1892612"/>
                  <a:ext cx="45720" cy="457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9" name="Rectangle 118">
                  <a:extLst>
                    <a:ext uri="{FF2B5EF4-FFF2-40B4-BE49-F238E27FC236}">
                      <a16:creationId xmlns:a16="http://schemas.microsoft.com/office/drawing/2014/main" id="{E983745A-BAB3-47A5-88FB-820641BE1EA8}"/>
                    </a:ext>
                  </a:extLst>
                </p:cNvPr>
                <p:cNvSpPr/>
                <p:nvPr/>
              </p:nvSpPr>
              <p:spPr>
                <a:xfrm>
                  <a:off x="4499612" y="1892612"/>
                  <a:ext cx="45720" cy="457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0" name="Rectangle 119">
                  <a:extLst>
                    <a:ext uri="{FF2B5EF4-FFF2-40B4-BE49-F238E27FC236}">
                      <a16:creationId xmlns:a16="http://schemas.microsoft.com/office/drawing/2014/main" id="{E2AC4836-EF6E-4D2E-9FF9-E626FDA1EF82}"/>
                    </a:ext>
                  </a:extLst>
                </p:cNvPr>
                <p:cNvSpPr/>
                <p:nvPr/>
              </p:nvSpPr>
              <p:spPr>
                <a:xfrm>
                  <a:off x="3598544" y="2066650"/>
                  <a:ext cx="45720" cy="457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1" name="Rectangle 120">
                  <a:extLst>
                    <a:ext uri="{FF2B5EF4-FFF2-40B4-BE49-F238E27FC236}">
                      <a16:creationId xmlns:a16="http://schemas.microsoft.com/office/drawing/2014/main" id="{7B32B3AD-AC6B-434D-B24E-2D244A958706}"/>
                    </a:ext>
                  </a:extLst>
                </p:cNvPr>
                <p:cNvSpPr/>
                <p:nvPr/>
              </p:nvSpPr>
              <p:spPr>
                <a:xfrm>
                  <a:off x="3778758" y="2066650"/>
                  <a:ext cx="45720" cy="457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2" name="Rectangle 121">
                  <a:extLst>
                    <a:ext uri="{FF2B5EF4-FFF2-40B4-BE49-F238E27FC236}">
                      <a16:creationId xmlns:a16="http://schemas.microsoft.com/office/drawing/2014/main" id="{763382A0-A37F-4218-9962-A20AD6E4AB73}"/>
                    </a:ext>
                  </a:extLst>
                </p:cNvPr>
                <p:cNvSpPr/>
                <p:nvPr/>
              </p:nvSpPr>
              <p:spPr>
                <a:xfrm>
                  <a:off x="3958972" y="2066650"/>
                  <a:ext cx="45720" cy="457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3" name="Rectangle 122">
                  <a:extLst>
                    <a:ext uri="{FF2B5EF4-FFF2-40B4-BE49-F238E27FC236}">
                      <a16:creationId xmlns:a16="http://schemas.microsoft.com/office/drawing/2014/main" id="{6FC6BE7A-F731-41B7-8DCB-0C522C597A02}"/>
                    </a:ext>
                  </a:extLst>
                </p:cNvPr>
                <p:cNvSpPr/>
                <p:nvPr/>
              </p:nvSpPr>
              <p:spPr>
                <a:xfrm>
                  <a:off x="4139186" y="2066650"/>
                  <a:ext cx="45720" cy="457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4" name="Rectangle 123">
                  <a:extLst>
                    <a:ext uri="{FF2B5EF4-FFF2-40B4-BE49-F238E27FC236}">
                      <a16:creationId xmlns:a16="http://schemas.microsoft.com/office/drawing/2014/main" id="{A9DCEFA5-C712-4E98-A1F4-C857041F84B1}"/>
                    </a:ext>
                  </a:extLst>
                </p:cNvPr>
                <p:cNvSpPr/>
                <p:nvPr/>
              </p:nvSpPr>
              <p:spPr>
                <a:xfrm>
                  <a:off x="4319400" y="2066650"/>
                  <a:ext cx="45720" cy="457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5" name="Rectangle 124">
                  <a:extLst>
                    <a:ext uri="{FF2B5EF4-FFF2-40B4-BE49-F238E27FC236}">
                      <a16:creationId xmlns:a16="http://schemas.microsoft.com/office/drawing/2014/main" id="{8FCEF228-F833-4A3A-9A43-9AEA8BF89C1C}"/>
                    </a:ext>
                  </a:extLst>
                </p:cNvPr>
                <p:cNvSpPr/>
                <p:nvPr/>
              </p:nvSpPr>
              <p:spPr>
                <a:xfrm>
                  <a:off x="4499612" y="2066650"/>
                  <a:ext cx="45720" cy="457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7" name="Rectangle 126">
                  <a:extLst>
                    <a:ext uri="{FF2B5EF4-FFF2-40B4-BE49-F238E27FC236}">
                      <a16:creationId xmlns:a16="http://schemas.microsoft.com/office/drawing/2014/main" id="{B857F3E4-B088-4BDC-8596-15EFD726E377}"/>
                    </a:ext>
                  </a:extLst>
                </p:cNvPr>
                <p:cNvSpPr/>
                <p:nvPr/>
              </p:nvSpPr>
              <p:spPr>
                <a:xfrm>
                  <a:off x="4959098" y="1152769"/>
                  <a:ext cx="45720" cy="457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8" name="Rectangle 127">
                  <a:extLst>
                    <a:ext uri="{FF2B5EF4-FFF2-40B4-BE49-F238E27FC236}">
                      <a16:creationId xmlns:a16="http://schemas.microsoft.com/office/drawing/2014/main" id="{5A4FA78D-FA96-4018-B221-875470039142}"/>
                    </a:ext>
                  </a:extLst>
                </p:cNvPr>
                <p:cNvSpPr/>
                <p:nvPr/>
              </p:nvSpPr>
              <p:spPr>
                <a:xfrm>
                  <a:off x="5139312" y="1152769"/>
                  <a:ext cx="45720" cy="457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9" name="Rectangle 128">
                  <a:extLst>
                    <a:ext uri="{FF2B5EF4-FFF2-40B4-BE49-F238E27FC236}">
                      <a16:creationId xmlns:a16="http://schemas.microsoft.com/office/drawing/2014/main" id="{9DC4A0AA-8503-4C9B-9577-7A4756B09A5E}"/>
                    </a:ext>
                  </a:extLst>
                </p:cNvPr>
                <p:cNvSpPr/>
                <p:nvPr/>
              </p:nvSpPr>
              <p:spPr>
                <a:xfrm>
                  <a:off x="4959098" y="1329692"/>
                  <a:ext cx="45720" cy="457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0" name="Rectangle 129">
                  <a:extLst>
                    <a:ext uri="{FF2B5EF4-FFF2-40B4-BE49-F238E27FC236}">
                      <a16:creationId xmlns:a16="http://schemas.microsoft.com/office/drawing/2014/main" id="{DD1BA14A-0573-44BC-9D17-1FDE2A35C301}"/>
                    </a:ext>
                  </a:extLst>
                </p:cNvPr>
                <p:cNvSpPr/>
                <p:nvPr/>
              </p:nvSpPr>
              <p:spPr>
                <a:xfrm>
                  <a:off x="5139312" y="1329692"/>
                  <a:ext cx="45720" cy="457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1" name="Rectangle 130">
                  <a:extLst>
                    <a:ext uri="{FF2B5EF4-FFF2-40B4-BE49-F238E27FC236}">
                      <a16:creationId xmlns:a16="http://schemas.microsoft.com/office/drawing/2014/main" id="{B5F509B3-90C9-4E10-AC2C-6682DC729EF3}"/>
                    </a:ext>
                  </a:extLst>
                </p:cNvPr>
                <p:cNvSpPr/>
                <p:nvPr/>
              </p:nvSpPr>
              <p:spPr>
                <a:xfrm>
                  <a:off x="4959098" y="1502589"/>
                  <a:ext cx="45720" cy="457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2" name="Rectangle 131">
                  <a:extLst>
                    <a:ext uri="{FF2B5EF4-FFF2-40B4-BE49-F238E27FC236}">
                      <a16:creationId xmlns:a16="http://schemas.microsoft.com/office/drawing/2014/main" id="{5481C70D-D27A-49C4-9D48-6FF8D97F2EA1}"/>
                    </a:ext>
                  </a:extLst>
                </p:cNvPr>
                <p:cNvSpPr/>
                <p:nvPr/>
              </p:nvSpPr>
              <p:spPr>
                <a:xfrm>
                  <a:off x="5139312" y="1502589"/>
                  <a:ext cx="45720" cy="457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3" name="Rectangle 132">
                  <a:extLst>
                    <a:ext uri="{FF2B5EF4-FFF2-40B4-BE49-F238E27FC236}">
                      <a16:creationId xmlns:a16="http://schemas.microsoft.com/office/drawing/2014/main" id="{5A04990E-0624-41D0-A560-E37BE78D1CC4}"/>
                    </a:ext>
                  </a:extLst>
                </p:cNvPr>
                <p:cNvSpPr/>
                <p:nvPr/>
              </p:nvSpPr>
              <p:spPr>
                <a:xfrm>
                  <a:off x="4959098" y="1713820"/>
                  <a:ext cx="45720" cy="457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4" name="Rectangle 133">
                  <a:extLst>
                    <a:ext uri="{FF2B5EF4-FFF2-40B4-BE49-F238E27FC236}">
                      <a16:creationId xmlns:a16="http://schemas.microsoft.com/office/drawing/2014/main" id="{EE2574D2-9D7E-4DA5-93C0-8167C9FED9E5}"/>
                    </a:ext>
                  </a:extLst>
                </p:cNvPr>
                <p:cNvSpPr/>
                <p:nvPr/>
              </p:nvSpPr>
              <p:spPr>
                <a:xfrm>
                  <a:off x="5139312" y="1713820"/>
                  <a:ext cx="45720" cy="457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5" name="Rectangle 134">
                  <a:extLst>
                    <a:ext uri="{FF2B5EF4-FFF2-40B4-BE49-F238E27FC236}">
                      <a16:creationId xmlns:a16="http://schemas.microsoft.com/office/drawing/2014/main" id="{366480D8-58A7-4B21-B62E-19F1B2E74D66}"/>
                    </a:ext>
                  </a:extLst>
                </p:cNvPr>
                <p:cNvSpPr/>
                <p:nvPr/>
              </p:nvSpPr>
              <p:spPr>
                <a:xfrm>
                  <a:off x="4959098" y="1892612"/>
                  <a:ext cx="45720" cy="457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6" name="Rectangle 135">
                  <a:extLst>
                    <a:ext uri="{FF2B5EF4-FFF2-40B4-BE49-F238E27FC236}">
                      <a16:creationId xmlns:a16="http://schemas.microsoft.com/office/drawing/2014/main" id="{3FA1DEF4-F6ED-46D4-A89E-4DE01BF1FE85}"/>
                    </a:ext>
                  </a:extLst>
                </p:cNvPr>
                <p:cNvSpPr/>
                <p:nvPr/>
              </p:nvSpPr>
              <p:spPr>
                <a:xfrm>
                  <a:off x="5139312" y="1892612"/>
                  <a:ext cx="45720" cy="457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7" name="Rectangle 136">
                  <a:extLst>
                    <a:ext uri="{FF2B5EF4-FFF2-40B4-BE49-F238E27FC236}">
                      <a16:creationId xmlns:a16="http://schemas.microsoft.com/office/drawing/2014/main" id="{409C3872-981E-4839-BE48-1574E3ADF165}"/>
                    </a:ext>
                  </a:extLst>
                </p:cNvPr>
                <p:cNvSpPr/>
                <p:nvPr/>
              </p:nvSpPr>
              <p:spPr>
                <a:xfrm>
                  <a:off x="4959098" y="2066650"/>
                  <a:ext cx="45720" cy="457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8" name="Rectangle 137">
                  <a:extLst>
                    <a:ext uri="{FF2B5EF4-FFF2-40B4-BE49-F238E27FC236}">
                      <a16:creationId xmlns:a16="http://schemas.microsoft.com/office/drawing/2014/main" id="{E5BFDE49-87BA-4581-952E-84474ECC74A3}"/>
                    </a:ext>
                  </a:extLst>
                </p:cNvPr>
                <p:cNvSpPr/>
                <p:nvPr/>
              </p:nvSpPr>
              <p:spPr>
                <a:xfrm>
                  <a:off x="5139312" y="2066650"/>
                  <a:ext cx="45720" cy="457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9" name="Rectangle 138">
                  <a:extLst>
                    <a:ext uri="{FF2B5EF4-FFF2-40B4-BE49-F238E27FC236}">
                      <a16:creationId xmlns:a16="http://schemas.microsoft.com/office/drawing/2014/main" id="{07533766-55CB-439C-AE27-6DB7320D1A9C}"/>
                    </a:ext>
                  </a:extLst>
                </p:cNvPr>
                <p:cNvSpPr/>
                <p:nvPr/>
              </p:nvSpPr>
              <p:spPr>
                <a:xfrm>
                  <a:off x="2967990" y="1149078"/>
                  <a:ext cx="45720" cy="457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40" name="Rectangle 139">
                  <a:extLst>
                    <a:ext uri="{FF2B5EF4-FFF2-40B4-BE49-F238E27FC236}">
                      <a16:creationId xmlns:a16="http://schemas.microsoft.com/office/drawing/2014/main" id="{0158DCC6-4B39-400D-925B-CE05F935BD4F}"/>
                    </a:ext>
                  </a:extLst>
                </p:cNvPr>
                <p:cNvSpPr/>
                <p:nvPr/>
              </p:nvSpPr>
              <p:spPr>
                <a:xfrm>
                  <a:off x="3148204" y="1149078"/>
                  <a:ext cx="45720" cy="457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41" name="Rectangle 140">
                  <a:extLst>
                    <a:ext uri="{FF2B5EF4-FFF2-40B4-BE49-F238E27FC236}">
                      <a16:creationId xmlns:a16="http://schemas.microsoft.com/office/drawing/2014/main" id="{3F097A90-6826-4E2E-9D89-8262B73C523D}"/>
                    </a:ext>
                  </a:extLst>
                </p:cNvPr>
                <p:cNvSpPr/>
                <p:nvPr/>
              </p:nvSpPr>
              <p:spPr>
                <a:xfrm>
                  <a:off x="2967990" y="1326001"/>
                  <a:ext cx="45720" cy="457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42" name="Rectangle 141">
                  <a:extLst>
                    <a:ext uri="{FF2B5EF4-FFF2-40B4-BE49-F238E27FC236}">
                      <a16:creationId xmlns:a16="http://schemas.microsoft.com/office/drawing/2014/main" id="{FD85A458-A98D-4520-806B-1A1B5BD38360}"/>
                    </a:ext>
                  </a:extLst>
                </p:cNvPr>
                <p:cNvSpPr/>
                <p:nvPr/>
              </p:nvSpPr>
              <p:spPr>
                <a:xfrm>
                  <a:off x="3148204" y="1326001"/>
                  <a:ext cx="45720" cy="457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43" name="Rectangle 142">
                  <a:extLst>
                    <a:ext uri="{FF2B5EF4-FFF2-40B4-BE49-F238E27FC236}">
                      <a16:creationId xmlns:a16="http://schemas.microsoft.com/office/drawing/2014/main" id="{A1871127-6005-4008-858F-C4560316D71D}"/>
                    </a:ext>
                  </a:extLst>
                </p:cNvPr>
                <p:cNvSpPr/>
                <p:nvPr/>
              </p:nvSpPr>
              <p:spPr>
                <a:xfrm>
                  <a:off x="2967990" y="1498898"/>
                  <a:ext cx="45720" cy="457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44" name="Rectangle 143">
                  <a:extLst>
                    <a:ext uri="{FF2B5EF4-FFF2-40B4-BE49-F238E27FC236}">
                      <a16:creationId xmlns:a16="http://schemas.microsoft.com/office/drawing/2014/main" id="{A26D4F6D-A79D-4604-BB0B-0A7C400DDC57}"/>
                    </a:ext>
                  </a:extLst>
                </p:cNvPr>
                <p:cNvSpPr/>
                <p:nvPr/>
              </p:nvSpPr>
              <p:spPr>
                <a:xfrm>
                  <a:off x="3148204" y="1498898"/>
                  <a:ext cx="45720" cy="457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45" name="Rectangle 144">
                  <a:extLst>
                    <a:ext uri="{FF2B5EF4-FFF2-40B4-BE49-F238E27FC236}">
                      <a16:creationId xmlns:a16="http://schemas.microsoft.com/office/drawing/2014/main" id="{3CF4BA2F-4C8D-416E-9294-695B55B95519}"/>
                    </a:ext>
                  </a:extLst>
                </p:cNvPr>
                <p:cNvSpPr/>
                <p:nvPr/>
              </p:nvSpPr>
              <p:spPr>
                <a:xfrm>
                  <a:off x="2967990" y="1710129"/>
                  <a:ext cx="45720" cy="457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46" name="Rectangle 145">
                  <a:extLst>
                    <a:ext uri="{FF2B5EF4-FFF2-40B4-BE49-F238E27FC236}">
                      <a16:creationId xmlns:a16="http://schemas.microsoft.com/office/drawing/2014/main" id="{78B51BC6-1869-43B9-AEA0-8477AAE2812A}"/>
                    </a:ext>
                  </a:extLst>
                </p:cNvPr>
                <p:cNvSpPr/>
                <p:nvPr/>
              </p:nvSpPr>
              <p:spPr>
                <a:xfrm>
                  <a:off x="3148204" y="1710129"/>
                  <a:ext cx="45720" cy="457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47" name="Rectangle 146">
                  <a:extLst>
                    <a:ext uri="{FF2B5EF4-FFF2-40B4-BE49-F238E27FC236}">
                      <a16:creationId xmlns:a16="http://schemas.microsoft.com/office/drawing/2014/main" id="{0C66D532-5FD3-46AB-80F0-59793FECE7F6}"/>
                    </a:ext>
                  </a:extLst>
                </p:cNvPr>
                <p:cNvSpPr/>
                <p:nvPr/>
              </p:nvSpPr>
              <p:spPr>
                <a:xfrm>
                  <a:off x="2967990" y="1888921"/>
                  <a:ext cx="45720" cy="457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48" name="Rectangle 147">
                  <a:extLst>
                    <a:ext uri="{FF2B5EF4-FFF2-40B4-BE49-F238E27FC236}">
                      <a16:creationId xmlns:a16="http://schemas.microsoft.com/office/drawing/2014/main" id="{948CA19A-29D4-46FE-AEF9-2D1BFD7FA56C}"/>
                    </a:ext>
                  </a:extLst>
                </p:cNvPr>
                <p:cNvSpPr/>
                <p:nvPr/>
              </p:nvSpPr>
              <p:spPr>
                <a:xfrm>
                  <a:off x="3148204" y="1888921"/>
                  <a:ext cx="45720" cy="457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49" name="Rectangle 148">
                  <a:extLst>
                    <a:ext uri="{FF2B5EF4-FFF2-40B4-BE49-F238E27FC236}">
                      <a16:creationId xmlns:a16="http://schemas.microsoft.com/office/drawing/2014/main" id="{76CCACDF-F040-4BC8-8D9E-716CCE06070A}"/>
                    </a:ext>
                  </a:extLst>
                </p:cNvPr>
                <p:cNvSpPr/>
                <p:nvPr/>
              </p:nvSpPr>
              <p:spPr>
                <a:xfrm>
                  <a:off x="2967990" y="2062959"/>
                  <a:ext cx="45720" cy="457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50" name="Rectangle 149">
                  <a:extLst>
                    <a:ext uri="{FF2B5EF4-FFF2-40B4-BE49-F238E27FC236}">
                      <a16:creationId xmlns:a16="http://schemas.microsoft.com/office/drawing/2014/main" id="{F360C441-2D9D-4D55-86C2-6751A2CEB7F5}"/>
                    </a:ext>
                  </a:extLst>
                </p:cNvPr>
                <p:cNvSpPr/>
                <p:nvPr/>
              </p:nvSpPr>
              <p:spPr>
                <a:xfrm>
                  <a:off x="3148204" y="2062959"/>
                  <a:ext cx="45720" cy="457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51" name="Rectangle 150">
                  <a:extLst>
                    <a:ext uri="{FF2B5EF4-FFF2-40B4-BE49-F238E27FC236}">
                      <a16:creationId xmlns:a16="http://schemas.microsoft.com/office/drawing/2014/main" id="{D4692CC0-26BA-4223-8120-C8AB9060741A}"/>
                    </a:ext>
                  </a:extLst>
                </p:cNvPr>
                <p:cNvSpPr/>
                <p:nvPr/>
              </p:nvSpPr>
              <p:spPr>
                <a:xfrm>
                  <a:off x="3335198" y="2438400"/>
                  <a:ext cx="101422" cy="2286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52" name="Rectangle 151"/>
                <p:cNvSpPr/>
                <p:nvPr/>
              </p:nvSpPr>
              <p:spPr>
                <a:xfrm>
                  <a:off x="4136706" y="894693"/>
                  <a:ext cx="1083382" cy="10058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53" name="Rectangle 152"/>
                <p:cNvSpPr/>
                <p:nvPr/>
              </p:nvSpPr>
              <p:spPr>
                <a:xfrm>
                  <a:off x="4696013" y="514119"/>
                  <a:ext cx="524075" cy="10058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54" name="Rectangle 153"/>
                <p:cNvSpPr/>
                <p:nvPr/>
              </p:nvSpPr>
              <p:spPr>
                <a:xfrm rot="5400000">
                  <a:off x="4930541" y="705733"/>
                  <a:ext cx="478510" cy="10058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55" name="Rectangle 154"/>
                <p:cNvSpPr/>
                <p:nvPr/>
              </p:nvSpPr>
              <p:spPr>
                <a:xfrm rot="5400000">
                  <a:off x="4594156" y="620004"/>
                  <a:ext cx="302830" cy="10058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56" name="Rectangle 155"/>
                <p:cNvSpPr/>
                <p:nvPr/>
              </p:nvSpPr>
              <p:spPr>
                <a:xfrm rot="5400000">
                  <a:off x="4407821" y="1168146"/>
                  <a:ext cx="676656" cy="10058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57" name="Rectangle 156"/>
                <p:cNvSpPr/>
                <p:nvPr/>
              </p:nvSpPr>
              <p:spPr>
                <a:xfrm rot="5400000">
                  <a:off x="3052763" y="1168146"/>
                  <a:ext cx="676656" cy="10058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58" name="Rectangle 157"/>
                <p:cNvSpPr/>
                <p:nvPr/>
              </p:nvSpPr>
              <p:spPr>
                <a:xfrm>
                  <a:off x="2918455" y="894693"/>
                  <a:ext cx="1083382" cy="10058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59" name="Rectangle 158"/>
                <p:cNvSpPr/>
                <p:nvPr/>
              </p:nvSpPr>
              <p:spPr>
                <a:xfrm>
                  <a:off x="2917308" y="514119"/>
                  <a:ext cx="524075" cy="10058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0" name="Rectangle 159"/>
                <p:cNvSpPr/>
                <p:nvPr/>
              </p:nvSpPr>
              <p:spPr>
                <a:xfrm rot="5400000">
                  <a:off x="2728345" y="702999"/>
                  <a:ext cx="478510" cy="10058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1" name="Rectangle 160"/>
                <p:cNvSpPr/>
                <p:nvPr/>
              </p:nvSpPr>
              <p:spPr>
                <a:xfrm rot="5400000">
                  <a:off x="3239676" y="615159"/>
                  <a:ext cx="302830" cy="10058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2" name="Rectangle 161"/>
                <p:cNvSpPr/>
                <p:nvPr/>
              </p:nvSpPr>
              <p:spPr>
                <a:xfrm rot="5400000">
                  <a:off x="4407243" y="1987570"/>
                  <a:ext cx="676656" cy="10058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3" name="Rectangle 162"/>
                <p:cNvSpPr/>
                <p:nvPr/>
              </p:nvSpPr>
              <p:spPr>
                <a:xfrm>
                  <a:off x="4296249" y="2261530"/>
                  <a:ext cx="923839" cy="10058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4" name="Rectangle 163"/>
                <p:cNvSpPr/>
                <p:nvPr/>
              </p:nvSpPr>
              <p:spPr>
                <a:xfrm rot="5400000">
                  <a:off x="4666530" y="2463115"/>
                  <a:ext cx="159549" cy="10058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5" name="Rectangle 164"/>
                <p:cNvSpPr/>
                <p:nvPr/>
              </p:nvSpPr>
              <p:spPr>
                <a:xfrm rot="5400000">
                  <a:off x="4928959" y="2452075"/>
                  <a:ext cx="481673" cy="10058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6" name="Rectangle 165"/>
                <p:cNvSpPr/>
                <p:nvPr/>
              </p:nvSpPr>
              <p:spPr>
                <a:xfrm>
                  <a:off x="5119504" y="2697485"/>
                  <a:ext cx="1043171" cy="4571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7" name="Rectangle 166"/>
                <p:cNvSpPr/>
                <p:nvPr/>
              </p:nvSpPr>
              <p:spPr>
                <a:xfrm>
                  <a:off x="6091055" y="2720344"/>
                  <a:ext cx="71619" cy="84200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8" name="Rectangle 167"/>
                <p:cNvSpPr/>
                <p:nvPr/>
              </p:nvSpPr>
              <p:spPr>
                <a:xfrm>
                  <a:off x="6090301" y="3509964"/>
                  <a:ext cx="36576" cy="809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9" name="Rectangle 168"/>
                <p:cNvSpPr/>
                <p:nvPr/>
              </p:nvSpPr>
              <p:spPr>
                <a:xfrm>
                  <a:off x="5629182" y="3274219"/>
                  <a:ext cx="64008" cy="31670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70" name="Rectangle 169"/>
                <p:cNvSpPr/>
                <p:nvPr/>
              </p:nvSpPr>
              <p:spPr>
                <a:xfrm>
                  <a:off x="5833685" y="3141348"/>
                  <a:ext cx="64008" cy="45076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71" name="Rectangle 170"/>
                <p:cNvSpPr/>
                <p:nvPr/>
              </p:nvSpPr>
              <p:spPr>
                <a:xfrm>
                  <a:off x="5629182" y="3348634"/>
                  <a:ext cx="268511" cy="5486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72" name="Rectangle 171"/>
                <p:cNvSpPr/>
                <p:nvPr/>
              </p:nvSpPr>
              <p:spPr>
                <a:xfrm>
                  <a:off x="5858353" y="3318465"/>
                  <a:ext cx="268511" cy="5486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73" name="Rectangle 172"/>
                <p:cNvSpPr/>
                <p:nvPr/>
              </p:nvSpPr>
              <p:spPr>
                <a:xfrm>
                  <a:off x="5354579" y="3132581"/>
                  <a:ext cx="808095" cy="3657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74" name="Rectangle 173"/>
                <p:cNvSpPr/>
                <p:nvPr/>
              </p:nvSpPr>
              <p:spPr>
                <a:xfrm>
                  <a:off x="5629182" y="3132581"/>
                  <a:ext cx="64008" cy="10115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75" name="Rectangle 174"/>
                <p:cNvSpPr/>
                <p:nvPr/>
              </p:nvSpPr>
              <p:spPr>
                <a:xfrm>
                  <a:off x="6010230" y="3073862"/>
                  <a:ext cx="82452" cy="5871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76" name="Rectangle 175"/>
                <p:cNvSpPr/>
                <p:nvPr/>
              </p:nvSpPr>
              <p:spPr>
                <a:xfrm>
                  <a:off x="6045111" y="3039740"/>
                  <a:ext cx="82452" cy="5871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77" name="Right Triangle 176"/>
                <p:cNvSpPr/>
                <p:nvPr/>
              </p:nvSpPr>
              <p:spPr>
                <a:xfrm rot="16200000">
                  <a:off x="6010230" y="3039740"/>
                  <a:ext cx="36576" cy="36576"/>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78" name="Diamond 177"/>
                <p:cNvSpPr/>
                <p:nvPr/>
              </p:nvSpPr>
              <p:spPr>
                <a:xfrm>
                  <a:off x="5572600" y="3173635"/>
                  <a:ext cx="45719" cy="45719"/>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79" name="Diamond 178"/>
                <p:cNvSpPr/>
                <p:nvPr/>
              </p:nvSpPr>
              <p:spPr>
                <a:xfrm>
                  <a:off x="5377338" y="3173635"/>
                  <a:ext cx="45719" cy="45719"/>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0" name="Diamond 179"/>
                <p:cNvSpPr/>
                <p:nvPr/>
              </p:nvSpPr>
              <p:spPr>
                <a:xfrm>
                  <a:off x="5229134" y="3173635"/>
                  <a:ext cx="45719" cy="45719"/>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1" name="Diamond 180"/>
                <p:cNvSpPr/>
                <p:nvPr/>
              </p:nvSpPr>
              <p:spPr>
                <a:xfrm>
                  <a:off x="5109782" y="3173635"/>
                  <a:ext cx="45719" cy="45719"/>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2" name="Diamond 181"/>
                <p:cNvSpPr/>
                <p:nvPr/>
              </p:nvSpPr>
              <p:spPr>
                <a:xfrm>
                  <a:off x="4917093" y="3173635"/>
                  <a:ext cx="45719" cy="45719"/>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3" name="Diamond 182"/>
                <p:cNvSpPr/>
                <p:nvPr/>
              </p:nvSpPr>
              <p:spPr>
                <a:xfrm>
                  <a:off x="4788720" y="3173635"/>
                  <a:ext cx="45719" cy="45719"/>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4" name="Diamond 183"/>
                <p:cNvSpPr/>
                <p:nvPr/>
              </p:nvSpPr>
              <p:spPr>
                <a:xfrm>
                  <a:off x="4641724" y="3173635"/>
                  <a:ext cx="45719" cy="45719"/>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5" name="Diamond 184"/>
                <p:cNvSpPr/>
                <p:nvPr/>
              </p:nvSpPr>
              <p:spPr>
                <a:xfrm>
                  <a:off x="4442659" y="3173635"/>
                  <a:ext cx="45719" cy="45719"/>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6" name="Rectangle 185"/>
                <p:cNvSpPr/>
                <p:nvPr/>
              </p:nvSpPr>
              <p:spPr>
                <a:xfrm>
                  <a:off x="4430248" y="3131817"/>
                  <a:ext cx="279878" cy="4571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7" name="Rectangle 186"/>
                <p:cNvSpPr/>
                <p:nvPr/>
              </p:nvSpPr>
              <p:spPr>
                <a:xfrm>
                  <a:off x="4756749" y="3131817"/>
                  <a:ext cx="218366" cy="3657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8" name="Rectangle 187"/>
                <p:cNvSpPr/>
                <p:nvPr/>
              </p:nvSpPr>
              <p:spPr>
                <a:xfrm>
                  <a:off x="4756749" y="3073862"/>
                  <a:ext cx="82452" cy="5871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9" name="Rectangle 188"/>
                <p:cNvSpPr/>
                <p:nvPr/>
              </p:nvSpPr>
              <p:spPr>
                <a:xfrm>
                  <a:off x="4834439" y="2897649"/>
                  <a:ext cx="45719" cy="27150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0" name="Rectangle 189"/>
                <p:cNvSpPr/>
                <p:nvPr/>
              </p:nvSpPr>
              <p:spPr>
                <a:xfrm>
                  <a:off x="5069076" y="3131817"/>
                  <a:ext cx="237744" cy="3657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1" name="Rectangle 190"/>
                <p:cNvSpPr/>
                <p:nvPr/>
              </p:nvSpPr>
              <p:spPr>
                <a:xfrm>
                  <a:off x="5201664" y="3073862"/>
                  <a:ext cx="86793" cy="5871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2" name="Rectangle 191"/>
                <p:cNvSpPr/>
                <p:nvPr/>
              </p:nvSpPr>
              <p:spPr>
                <a:xfrm>
                  <a:off x="5167469" y="2897648"/>
                  <a:ext cx="36576" cy="26884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3" name="Rectangle 192"/>
                <p:cNvSpPr/>
                <p:nvPr/>
              </p:nvSpPr>
              <p:spPr>
                <a:xfrm>
                  <a:off x="4834439" y="2897648"/>
                  <a:ext cx="143286" cy="3657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4" name="Rectangle 193"/>
                <p:cNvSpPr/>
                <p:nvPr/>
              </p:nvSpPr>
              <p:spPr>
                <a:xfrm>
                  <a:off x="5058617" y="2897648"/>
                  <a:ext cx="143286" cy="3657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5" name="Rectangle 194"/>
                <p:cNvSpPr/>
                <p:nvPr/>
              </p:nvSpPr>
              <p:spPr>
                <a:xfrm>
                  <a:off x="5172177" y="3044502"/>
                  <a:ext cx="82452" cy="5871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6" name="Right Triangle 195"/>
                <p:cNvSpPr/>
                <p:nvPr/>
              </p:nvSpPr>
              <p:spPr>
                <a:xfrm rot="16200000">
                  <a:off x="4756906" y="3037025"/>
                  <a:ext cx="36576" cy="36576"/>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7" name="Rectangle 196"/>
                <p:cNvSpPr/>
                <p:nvPr/>
              </p:nvSpPr>
              <p:spPr>
                <a:xfrm>
                  <a:off x="4790248" y="3039643"/>
                  <a:ext cx="82452" cy="5871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8" name="Right Triangle 197"/>
                <p:cNvSpPr/>
                <p:nvPr/>
              </p:nvSpPr>
              <p:spPr>
                <a:xfrm>
                  <a:off x="5254262" y="3044501"/>
                  <a:ext cx="36576" cy="36576"/>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9" name="Rectangle 198"/>
                <p:cNvSpPr/>
                <p:nvPr/>
              </p:nvSpPr>
              <p:spPr>
                <a:xfrm>
                  <a:off x="4091920" y="3036973"/>
                  <a:ext cx="338328" cy="1828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00" name="Rectangle 199"/>
                <p:cNvSpPr/>
                <p:nvPr/>
              </p:nvSpPr>
              <p:spPr>
                <a:xfrm>
                  <a:off x="4090035" y="2502367"/>
                  <a:ext cx="18288" cy="6941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01" name="Rectangle 200"/>
                <p:cNvSpPr/>
                <p:nvPr/>
              </p:nvSpPr>
              <p:spPr>
                <a:xfrm>
                  <a:off x="4236719" y="3039643"/>
                  <a:ext cx="18288" cy="15685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02" name="Rectangle 201"/>
                <p:cNvSpPr/>
                <p:nvPr/>
              </p:nvSpPr>
              <p:spPr>
                <a:xfrm>
                  <a:off x="4385868" y="3036974"/>
                  <a:ext cx="47064" cy="14761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03" name="Rectangle 202"/>
                <p:cNvSpPr/>
                <p:nvPr/>
              </p:nvSpPr>
              <p:spPr>
                <a:xfrm>
                  <a:off x="4236813" y="3249192"/>
                  <a:ext cx="18288" cy="15685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04" name="Rectangle 203"/>
                <p:cNvSpPr/>
                <p:nvPr/>
              </p:nvSpPr>
              <p:spPr>
                <a:xfrm>
                  <a:off x="4085937" y="3401497"/>
                  <a:ext cx="338328" cy="1828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05" name="Rectangle 204"/>
                <p:cNvSpPr/>
                <p:nvPr/>
              </p:nvSpPr>
              <p:spPr>
                <a:xfrm>
                  <a:off x="4085273" y="3249192"/>
                  <a:ext cx="18288" cy="15685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06" name="Rectangle 205"/>
                <p:cNvSpPr/>
                <p:nvPr/>
              </p:nvSpPr>
              <p:spPr>
                <a:xfrm>
                  <a:off x="4385867" y="3249192"/>
                  <a:ext cx="45719" cy="19766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07" name="Rectangle 206"/>
                <p:cNvSpPr/>
                <p:nvPr/>
              </p:nvSpPr>
              <p:spPr>
                <a:xfrm>
                  <a:off x="4364876" y="3406043"/>
                  <a:ext cx="70134" cy="4571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08" name="Rectangle 207"/>
                <p:cNvSpPr/>
                <p:nvPr/>
              </p:nvSpPr>
              <p:spPr>
                <a:xfrm>
                  <a:off x="4364876" y="3505202"/>
                  <a:ext cx="70134" cy="44529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09" name="Rectangle 208"/>
                <p:cNvSpPr/>
                <p:nvPr/>
              </p:nvSpPr>
              <p:spPr>
                <a:xfrm>
                  <a:off x="4362798" y="4036220"/>
                  <a:ext cx="70134" cy="60007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10" name="Rectangle 209"/>
                <p:cNvSpPr/>
                <p:nvPr/>
              </p:nvSpPr>
              <p:spPr>
                <a:xfrm>
                  <a:off x="4079173" y="2502365"/>
                  <a:ext cx="242608" cy="3657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11" name="Rectangle 210"/>
                <p:cNvSpPr/>
                <p:nvPr/>
              </p:nvSpPr>
              <p:spPr>
                <a:xfrm>
                  <a:off x="4280710" y="2261530"/>
                  <a:ext cx="256032" cy="3657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12" name="Rectangle 211"/>
                <p:cNvSpPr/>
                <p:nvPr/>
              </p:nvSpPr>
              <p:spPr>
                <a:xfrm>
                  <a:off x="3948776" y="2261530"/>
                  <a:ext cx="246888" cy="3657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13" name="Rectangle 212"/>
                <p:cNvSpPr/>
                <p:nvPr/>
              </p:nvSpPr>
              <p:spPr>
                <a:xfrm>
                  <a:off x="3962524" y="2261530"/>
                  <a:ext cx="219456" cy="10058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14" name="Rectangle 213"/>
                <p:cNvSpPr/>
                <p:nvPr/>
              </p:nvSpPr>
              <p:spPr>
                <a:xfrm>
                  <a:off x="2925214" y="2261530"/>
                  <a:ext cx="923839" cy="10058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15" name="Rectangle 214"/>
                <p:cNvSpPr/>
                <p:nvPr/>
              </p:nvSpPr>
              <p:spPr>
                <a:xfrm>
                  <a:off x="3600925" y="2261530"/>
                  <a:ext cx="256032" cy="3657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16" name="Rectangle 215">
                  <a:extLst>
                    <a:ext uri="{FF2B5EF4-FFF2-40B4-BE49-F238E27FC236}">
                      <a16:creationId xmlns:a16="http://schemas.microsoft.com/office/drawing/2014/main" id="{D4692CC0-26BA-4223-8120-C8AB9060741A}"/>
                    </a:ext>
                  </a:extLst>
                </p:cNvPr>
                <p:cNvSpPr/>
                <p:nvPr/>
              </p:nvSpPr>
              <p:spPr>
                <a:xfrm>
                  <a:off x="2925214" y="2337915"/>
                  <a:ext cx="101422" cy="2766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17" name="Rectangle 216"/>
                <p:cNvSpPr/>
                <p:nvPr/>
              </p:nvSpPr>
              <p:spPr>
                <a:xfrm rot="5400000">
                  <a:off x="3056628" y="1989057"/>
                  <a:ext cx="673687" cy="10058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18" name="Rectangle 217"/>
                <p:cNvSpPr/>
                <p:nvPr/>
              </p:nvSpPr>
              <p:spPr>
                <a:xfrm>
                  <a:off x="3942012" y="2502366"/>
                  <a:ext cx="18288" cy="94939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19" name="Rectangle 218"/>
                <p:cNvSpPr/>
                <p:nvPr/>
              </p:nvSpPr>
              <p:spPr>
                <a:xfrm>
                  <a:off x="3682233" y="2502364"/>
                  <a:ext cx="229733" cy="3657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20" name="Rectangle 219"/>
                <p:cNvSpPr/>
                <p:nvPr/>
              </p:nvSpPr>
              <p:spPr>
                <a:xfrm>
                  <a:off x="3878103" y="2514776"/>
                  <a:ext cx="18288" cy="36415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21" name="Rectangle 220"/>
                <p:cNvSpPr/>
                <p:nvPr/>
              </p:nvSpPr>
              <p:spPr>
                <a:xfrm>
                  <a:off x="3391090" y="2953931"/>
                  <a:ext cx="18288" cy="49783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22" name="Rectangle 221"/>
                <p:cNvSpPr/>
                <p:nvPr/>
              </p:nvSpPr>
              <p:spPr>
                <a:xfrm>
                  <a:off x="3401656" y="2953930"/>
                  <a:ext cx="557316" cy="2743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23" name="Rectangle 222"/>
                <p:cNvSpPr/>
                <p:nvPr/>
              </p:nvSpPr>
              <p:spPr>
                <a:xfrm>
                  <a:off x="3393799" y="3199478"/>
                  <a:ext cx="245129" cy="3657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24" name="Rectangle 223"/>
                <p:cNvSpPr/>
                <p:nvPr/>
              </p:nvSpPr>
              <p:spPr>
                <a:xfrm>
                  <a:off x="3741465" y="3199478"/>
                  <a:ext cx="216297" cy="3657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25" name="Rectangle 224"/>
                <p:cNvSpPr/>
                <p:nvPr/>
              </p:nvSpPr>
              <p:spPr>
                <a:xfrm>
                  <a:off x="5629182" y="3732610"/>
                  <a:ext cx="64008" cy="625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26" name="Rectangle 225"/>
                <p:cNvSpPr/>
                <p:nvPr/>
              </p:nvSpPr>
              <p:spPr>
                <a:xfrm>
                  <a:off x="5833685" y="3727847"/>
                  <a:ext cx="64008" cy="87987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27" name="Rectangle 226"/>
                <p:cNvSpPr/>
                <p:nvPr/>
              </p:nvSpPr>
              <p:spPr>
                <a:xfrm>
                  <a:off x="6091055" y="3761185"/>
                  <a:ext cx="64008" cy="23014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28" name="Rectangle 227"/>
                <p:cNvSpPr/>
                <p:nvPr/>
              </p:nvSpPr>
              <p:spPr>
                <a:xfrm>
                  <a:off x="6090288" y="3732610"/>
                  <a:ext cx="36576" cy="809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29" name="Rectangle 228"/>
                <p:cNvSpPr/>
                <p:nvPr/>
              </p:nvSpPr>
              <p:spPr>
                <a:xfrm>
                  <a:off x="5670048" y="3923062"/>
                  <a:ext cx="227645" cy="5486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30" name="Rectangle 229"/>
                <p:cNvSpPr/>
                <p:nvPr/>
              </p:nvSpPr>
              <p:spPr>
                <a:xfrm>
                  <a:off x="5683479" y="4158258"/>
                  <a:ext cx="471584" cy="5486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31" name="Rectangle 230"/>
                <p:cNvSpPr/>
                <p:nvPr/>
              </p:nvSpPr>
              <p:spPr>
                <a:xfrm>
                  <a:off x="5896407" y="3990285"/>
                  <a:ext cx="193881" cy="5486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32" name="Rectangle 231"/>
                <p:cNvSpPr/>
                <p:nvPr/>
              </p:nvSpPr>
              <p:spPr>
                <a:xfrm>
                  <a:off x="5629182" y="4387452"/>
                  <a:ext cx="64008" cy="73648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33" name="Rectangle 232"/>
                <p:cNvSpPr/>
                <p:nvPr/>
              </p:nvSpPr>
              <p:spPr>
                <a:xfrm>
                  <a:off x="5119504" y="4564759"/>
                  <a:ext cx="509678" cy="7153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34" name="Rectangle 233"/>
                <p:cNvSpPr/>
                <p:nvPr/>
              </p:nvSpPr>
              <p:spPr>
                <a:xfrm>
                  <a:off x="5122499" y="4800550"/>
                  <a:ext cx="509678" cy="7153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35" name="Rectangle 234"/>
                <p:cNvSpPr/>
                <p:nvPr/>
              </p:nvSpPr>
              <p:spPr>
                <a:xfrm>
                  <a:off x="5122499" y="5052400"/>
                  <a:ext cx="509678" cy="7153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36" name="Rectangle 235"/>
                <p:cNvSpPr/>
                <p:nvPr/>
              </p:nvSpPr>
              <p:spPr>
                <a:xfrm>
                  <a:off x="4462523" y="4564759"/>
                  <a:ext cx="547489" cy="7153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37" name="Rectangle 236"/>
                <p:cNvSpPr/>
                <p:nvPr/>
              </p:nvSpPr>
              <p:spPr>
                <a:xfrm>
                  <a:off x="4465518" y="4800550"/>
                  <a:ext cx="547489" cy="7153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38" name="Rectangle 237"/>
                <p:cNvSpPr/>
                <p:nvPr/>
              </p:nvSpPr>
              <p:spPr>
                <a:xfrm>
                  <a:off x="4465518" y="5052400"/>
                  <a:ext cx="547489" cy="7153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39" name="Rectangle 238"/>
                <p:cNvSpPr/>
                <p:nvPr/>
              </p:nvSpPr>
              <p:spPr>
                <a:xfrm>
                  <a:off x="4414436" y="4564759"/>
                  <a:ext cx="70134" cy="55917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40" name="Rectangle 239"/>
                <p:cNvSpPr/>
                <p:nvPr/>
              </p:nvSpPr>
              <p:spPr>
                <a:xfrm>
                  <a:off x="5119503" y="5211943"/>
                  <a:ext cx="395472" cy="7153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41" name="Right Triangle 240"/>
                <p:cNvSpPr/>
                <p:nvPr/>
              </p:nvSpPr>
              <p:spPr>
                <a:xfrm rot="5400000">
                  <a:off x="5519868" y="5207888"/>
                  <a:ext cx="71534" cy="79648"/>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42" name="Rectangle 241"/>
                <p:cNvSpPr/>
                <p:nvPr/>
              </p:nvSpPr>
              <p:spPr>
                <a:xfrm>
                  <a:off x="4617535" y="5211943"/>
                  <a:ext cx="395472" cy="7153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43" name="Right Triangle 242"/>
                <p:cNvSpPr/>
                <p:nvPr/>
              </p:nvSpPr>
              <p:spPr>
                <a:xfrm rot="10800000">
                  <a:off x="4536741" y="5211943"/>
                  <a:ext cx="80793" cy="71536"/>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44" name="Right Triangle 243"/>
                <p:cNvSpPr/>
                <p:nvPr/>
              </p:nvSpPr>
              <p:spPr>
                <a:xfrm rot="5400000">
                  <a:off x="5631040" y="5110997"/>
                  <a:ext cx="49213" cy="75083"/>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45" name="Rectangle 244"/>
                <p:cNvSpPr/>
                <p:nvPr/>
              </p:nvSpPr>
              <p:spPr>
                <a:xfrm>
                  <a:off x="5618106" y="4564759"/>
                  <a:ext cx="75083" cy="55917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46" name="Rectangle 245"/>
                <p:cNvSpPr/>
                <p:nvPr/>
              </p:nvSpPr>
              <p:spPr>
                <a:xfrm>
                  <a:off x="1529109" y="5288624"/>
                  <a:ext cx="18288" cy="61074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47" name="Rectangle 246"/>
                <p:cNvSpPr/>
                <p:nvPr/>
              </p:nvSpPr>
              <p:spPr>
                <a:xfrm>
                  <a:off x="827682" y="5261192"/>
                  <a:ext cx="220068" cy="2743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48" name="Rectangle 247"/>
                <p:cNvSpPr/>
                <p:nvPr/>
              </p:nvSpPr>
              <p:spPr>
                <a:xfrm>
                  <a:off x="764774" y="5899365"/>
                  <a:ext cx="2804719" cy="3657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49" name="Rectangle 248"/>
                <p:cNvSpPr/>
                <p:nvPr/>
              </p:nvSpPr>
              <p:spPr>
                <a:xfrm>
                  <a:off x="1094877" y="5261191"/>
                  <a:ext cx="452519" cy="2743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50" name="Rectangle 249"/>
                <p:cNvSpPr/>
                <p:nvPr/>
              </p:nvSpPr>
              <p:spPr>
                <a:xfrm>
                  <a:off x="834826" y="5573705"/>
                  <a:ext cx="220068" cy="1828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51" name="Rectangle 250"/>
                <p:cNvSpPr/>
                <p:nvPr/>
              </p:nvSpPr>
              <p:spPr>
                <a:xfrm>
                  <a:off x="827682" y="5727304"/>
                  <a:ext cx="220068" cy="1828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52" name="Rectangle 251"/>
                <p:cNvSpPr/>
                <p:nvPr/>
              </p:nvSpPr>
              <p:spPr>
                <a:xfrm>
                  <a:off x="1096306" y="5727303"/>
                  <a:ext cx="313394" cy="1828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53" name="Rectangle 252"/>
                <p:cNvSpPr/>
                <p:nvPr/>
              </p:nvSpPr>
              <p:spPr>
                <a:xfrm>
                  <a:off x="1096306" y="5575722"/>
                  <a:ext cx="313394" cy="1828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54" name="Rectangle 253"/>
                <p:cNvSpPr/>
                <p:nvPr/>
              </p:nvSpPr>
              <p:spPr>
                <a:xfrm>
                  <a:off x="1453493" y="5727302"/>
                  <a:ext cx="91440" cy="1828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55" name="Rectangle 254"/>
                <p:cNvSpPr/>
                <p:nvPr/>
              </p:nvSpPr>
              <p:spPr>
                <a:xfrm>
                  <a:off x="1455957" y="5575706"/>
                  <a:ext cx="91440" cy="1828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56" name="Rectangle 255"/>
                <p:cNvSpPr/>
                <p:nvPr/>
              </p:nvSpPr>
              <p:spPr>
                <a:xfrm>
                  <a:off x="1325897" y="5367206"/>
                  <a:ext cx="18288" cy="53216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57" name="Rectangle 256"/>
                <p:cNvSpPr/>
                <p:nvPr/>
              </p:nvSpPr>
              <p:spPr>
                <a:xfrm>
                  <a:off x="1213978" y="5367206"/>
                  <a:ext cx="18288" cy="22680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58" name="Rectangle 257"/>
                <p:cNvSpPr/>
                <p:nvPr/>
              </p:nvSpPr>
              <p:spPr>
                <a:xfrm>
                  <a:off x="1325896" y="5261192"/>
                  <a:ext cx="18288" cy="704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59" name="Rectangle 258"/>
                <p:cNvSpPr/>
                <p:nvPr/>
              </p:nvSpPr>
              <p:spPr>
                <a:xfrm>
                  <a:off x="1213978" y="5261192"/>
                  <a:ext cx="18288" cy="704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60" name="Rectangle 259"/>
                <p:cNvSpPr/>
                <p:nvPr/>
              </p:nvSpPr>
              <p:spPr>
                <a:xfrm>
                  <a:off x="921809" y="5261192"/>
                  <a:ext cx="18288" cy="704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61" name="Rectangle 260"/>
                <p:cNvSpPr/>
                <p:nvPr/>
              </p:nvSpPr>
              <p:spPr>
                <a:xfrm>
                  <a:off x="923350" y="5362444"/>
                  <a:ext cx="18288" cy="22680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62" name="Rectangle 261"/>
                <p:cNvSpPr/>
                <p:nvPr/>
              </p:nvSpPr>
              <p:spPr>
                <a:xfrm>
                  <a:off x="1188546" y="5727301"/>
                  <a:ext cx="18288" cy="17206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63" name="Rectangle 262"/>
                <p:cNvSpPr/>
                <p:nvPr/>
              </p:nvSpPr>
              <p:spPr>
                <a:xfrm>
                  <a:off x="941257" y="5731171"/>
                  <a:ext cx="18288" cy="17206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64" name="Rectangle 263"/>
                <p:cNvSpPr/>
                <p:nvPr/>
              </p:nvSpPr>
              <p:spPr>
                <a:xfrm>
                  <a:off x="898759" y="5716269"/>
                  <a:ext cx="18288" cy="2743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65" name="Rectangle 264"/>
                <p:cNvSpPr/>
                <p:nvPr/>
              </p:nvSpPr>
              <p:spPr>
                <a:xfrm>
                  <a:off x="1243859" y="5716269"/>
                  <a:ext cx="18288" cy="2743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66" name="Rectangle 265"/>
                <p:cNvSpPr/>
                <p:nvPr/>
              </p:nvSpPr>
              <p:spPr>
                <a:xfrm>
                  <a:off x="894013" y="5578187"/>
                  <a:ext cx="18288" cy="2743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67" name="Rectangle 266"/>
                <p:cNvSpPr/>
                <p:nvPr/>
              </p:nvSpPr>
              <p:spPr>
                <a:xfrm>
                  <a:off x="1239113" y="5578187"/>
                  <a:ext cx="18288" cy="2743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68" name="Rectangle 267"/>
                <p:cNvSpPr/>
                <p:nvPr/>
              </p:nvSpPr>
              <p:spPr>
                <a:xfrm>
                  <a:off x="2256347" y="5288624"/>
                  <a:ext cx="18288" cy="61074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69" name="Rectangle 268"/>
                <p:cNvSpPr/>
                <p:nvPr/>
              </p:nvSpPr>
              <p:spPr>
                <a:xfrm>
                  <a:off x="1545396" y="5261192"/>
                  <a:ext cx="220068" cy="2743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70" name="Rectangle 269"/>
                <p:cNvSpPr/>
                <p:nvPr/>
              </p:nvSpPr>
              <p:spPr>
                <a:xfrm>
                  <a:off x="1812591" y="5261190"/>
                  <a:ext cx="490614" cy="2743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71" name="Rectangle 270"/>
                <p:cNvSpPr/>
                <p:nvPr/>
              </p:nvSpPr>
              <p:spPr>
                <a:xfrm>
                  <a:off x="1547778" y="5573705"/>
                  <a:ext cx="220068" cy="1828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72" name="Rectangle 271"/>
                <p:cNvSpPr/>
                <p:nvPr/>
              </p:nvSpPr>
              <p:spPr>
                <a:xfrm>
                  <a:off x="1545396" y="5727304"/>
                  <a:ext cx="220068" cy="1828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73" name="Rectangle 272"/>
                <p:cNvSpPr/>
                <p:nvPr/>
              </p:nvSpPr>
              <p:spPr>
                <a:xfrm>
                  <a:off x="1814020" y="5727303"/>
                  <a:ext cx="313394" cy="1828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74" name="Rectangle 273"/>
                <p:cNvSpPr/>
                <p:nvPr/>
              </p:nvSpPr>
              <p:spPr>
                <a:xfrm>
                  <a:off x="1814020" y="5575722"/>
                  <a:ext cx="313394" cy="1828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75" name="Rectangle 274"/>
                <p:cNvSpPr/>
                <p:nvPr/>
              </p:nvSpPr>
              <p:spPr>
                <a:xfrm>
                  <a:off x="2171207" y="5727302"/>
                  <a:ext cx="91440" cy="1828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76" name="Rectangle 275"/>
                <p:cNvSpPr/>
                <p:nvPr/>
              </p:nvSpPr>
              <p:spPr>
                <a:xfrm>
                  <a:off x="2173671" y="5575706"/>
                  <a:ext cx="91440" cy="1828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77" name="Rectangle 276"/>
                <p:cNvSpPr/>
                <p:nvPr/>
              </p:nvSpPr>
              <p:spPr>
                <a:xfrm>
                  <a:off x="2043611" y="5367206"/>
                  <a:ext cx="18288" cy="53216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78" name="Rectangle 277"/>
                <p:cNvSpPr/>
                <p:nvPr/>
              </p:nvSpPr>
              <p:spPr>
                <a:xfrm>
                  <a:off x="1931692" y="5367206"/>
                  <a:ext cx="18288" cy="22680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79" name="Rectangle 278"/>
                <p:cNvSpPr/>
                <p:nvPr/>
              </p:nvSpPr>
              <p:spPr>
                <a:xfrm>
                  <a:off x="2043610" y="5261192"/>
                  <a:ext cx="18288" cy="704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80" name="Rectangle 279"/>
                <p:cNvSpPr/>
                <p:nvPr/>
              </p:nvSpPr>
              <p:spPr>
                <a:xfrm>
                  <a:off x="1931692" y="5261192"/>
                  <a:ext cx="18288" cy="704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81" name="Rectangle 280"/>
                <p:cNvSpPr/>
                <p:nvPr/>
              </p:nvSpPr>
              <p:spPr>
                <a:xfrm>
                  <a:off x="1639523" y="5261192"/>
                  <a:ext cx="18288" cy="704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82" name="Rectangle 281"/>
                <p:cNvSpPr/>
                <p:nvPr/>
              </p:nvSpPr>
              <p:spPr>
                <a:xfrm>
                  <a:off x="1641064" y="5362444"/>
                  <a:ext cx="18288" cy="22680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83" name="Rectangle 282"/>
                <p:cNvSpPr/>
                <p:nvPr/>
              </p:nvSpPr>
              <p:spPr>
                <a:xfrm>
                  <a:off x="1906260" y="5727301"/>
                  <a:ext cx="18288" cy="17206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84" name="Rectangle 283"/>
                <p:cNvSpPr/>
                <p:nvPr/>
              </p:nvSpPr>
              <p:spPr>
                <a:xfrm>
                  <a:off x="1658971" y="5731171"/>
                  <a:ext cx="18288" cy="17206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85" name="Rectangle 284"/>
                <p:cNvSpPr/>
                <p:nvPr/>
              </p:nvSpPr>
              <p:spPr>
                <a:xfrm>
                  <a:off x="1616473" y="5716269"/>
                  <a:ext cx="18288" cy="2743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86" name="Rectangle 285"/>
                <p:cNvSpPr/>
                <p:nvPr/>
              </p:nvSpPr>
              <p:spPr>
                <a:xfrm>
                  <a:off x="1961573" y="5716269"/>
                  <a:ext cx="18288" cy="2743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87" name="Rectangle 286"/>
                <p:cNvSpPr/>
                <p:nvPr/>
              </p:nvSpPr>
              <p:spPr>
                <a:xfrm>
                  <a:off x="1611727" y="5578187"/>
                  <a:ext cx="18288" cy="2743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88" name="Rectangle 287"/>
                <p:cNvSpPr/>
                <p:nvPr/>
              </p:nvSpPr>
              <p:spPr>
                <a:xfrm>
                  <a:off x="1956827" y="5578187"/>
                  <a:ext cx="18288" cy="2743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89" name="Rectangle 288"/>
                <p:cNvSpPr/>
                <p:nvPr/>
              </p:nvSpPr>
              <p:spPr>
                <a:xfrm>
                  <a:off x="3041225" y="5288624"/>
                  <a:ext cx="18288" cy="61074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90" name="Rectangle 289"/>
                <p:cNvSpPr/>
                <p:nvPr/>
              </p:nvSpPr>
              <p:spPr>
                <a:xfrm>
                  <a:off x="2265987" y="5261192"/>
                  <a:ext cx="220068" cy="2743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91" name="Rectangle 290"/>
                <p:cNvSpPr/>
                <p:nvPr/>
              </p:nvSpPr>
              <p:spPr>
                <a:xfrm>
                  <a:off x="2273131" y="5573705"/>
                  <a:ext cx="220068" cy="1828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92" name="Rectangle 291"/>
                <p:cNvSpPr/>
                <p:nvPr/>
              </p:nvSpPr>
              <p:spPr>
                <a:xfrm>
                  <a:off x="2273130" y="5727304"/>
                  <a:ext cx="220068" cy="1828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93" name="Rectangle 292"/>
                <p:cNvSpPr/>
                <p:nvPr/>
              </p:nvSpPr>
              <p:spPr>
                <a:xfrm>
                  <a:off x="2541754" y="5727303"/>
                  <a:ext cx="313394" cy="1828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94" name="Rectangle 293"/>
                <p:cNvSpPr/>
                <p:nvPr/>
              </p:nvSpPr>
              <p:spPr>
                <a:xfrm>
                  <a:off x="2541754" y="5575722"/>
                  <a:ext cx="313394" cy="1828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95" name="Rectangle 294"/>
                <p:cNvSpPr/>
                <p:nvPr/>
              </p:nvSpPr>
              <p:spPr>
                <a:xfrm>
                  <a:off x="2540325" y="5261190"/>
                  <a:ext cx="519188" cy="2743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96" name="Rectangle 295"/>
                <p:cNvSpPr/>
                <p:nvPr/>
              </p:nvSpPr>
              <p:spPr>
                <a:xfrm>
                  <a:off x="2894423" y="5727301"/>
                  <a:ext cx="165090" cy="1828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97" name="Rectangle 296"/>
                <p:cNvSpPr/>
                <p:nvPr/>
              </p:nvSpPr>
              <p:spPr>
                <a:xfrm>
                  <a:off x="2897151" y="5575705"/>
                  <a:ext cx="165090" cy="1828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98" name="Rectangle 297"/>
                <p:cNvSpPr/>
                <p:nvPr/>
              </p:nvSpPr>
              <p:spPr>
                <a:xfrm>
                  <a:off x="2771345" y="5367206"/>
                  <a:ext cx="18288" cy="53216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99" name="Rectangle 298"/>
                <p:cNvSpPr/>
                <p:nvPr/>
              </p:nvSpPr>
              <p:spPr>
                <a:xfrm>
                  <a:off x="2659426" y="5367206"/>
                  <a:ext cx="18288" cy="22680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00" name="Rectangle 299"/>
                <p:cNvSpPr/>
                <p:nvPr/>
              </p:nvSpPr>
              <p:spPr>
                <a:xfrm>
                  <a:off x="2771344" y="5261192"/>
                  <a:ext cx="18288" cy="704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01" name="Rectangle 300"/>
                <p:cNvSpPr/>
                <p:nvPr/>
              </p:nvSpPr>
              <p:spPr>
                <a:xfrm>
                  <a:off x="2659426" y="5261192"/>
                  <a:ext cx="18288" cy="704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02" name="Rectangle 301"/>
                <p:cNvSpPr/>
                <p:nvPr/>
              </p:nvSpPr>
              <p:spPr>
                <a:xfrm>
                  <a:off x="2362495" y="5261192"/>
                  <a:ext cx="18288" cy="704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03" name="Rectangle 302"/>
                <p:cNvSpPr/>
                <p:nvPr/>
              </p:nvSpPr>
              <p:spPr>
                <a:xfrm>
                  <a:off x="2364036" y="5362444"/>
                  <a:ext cx="18288" cy="22680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04" name="Rectangle 303"/>
                <p:cNvSpPr/>
                <p:nvPr/>
              </p:nvSpPr>
              <p:spPr>
                <a:xfrm>
                  <a:off x="2633994" y="5727301"/>
                  <a:ext cx="18288" cy="17206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05" name="Rectangle 304"/>
                <p:cNvSpPr/>
                <p:nvPr/>
              </p:nvSpPr>
              <p:spPr>
                <a:xfrm>
                  <a:off x="2386705" y="5731171"/>
                  <a:ext cx="18288" cy="17206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06" name="Rectangle 305"/>
                <p:cNvSpPr/>
                <p:nvPr/>
              </p:nvSpPr>
              <p:spPr>
                <a:xfrm>
                  <a:off x="2344207" y="5716269"/>
                  <a:ext cx="18288" cy="2743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07" name="Rectangle 306"/>
                <p:cNvSpPr/>
                <p:nvPr/>
              </p:nvSpPr>
              <p:spPr>
                <a:xfrm>
                  <a:off x="2689307" y="5716269"/>
                  <a:ext cx="18288" cy="2743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08" name="Rectangle 307"/>
                <p:cNvSpPr/>
                <p:nvPr/>
              </p:nvSpPr>
              <p:spPr>
                <a:xfrm>
                  <a:off x="2339461" y="5578187"/>
                  <a:ext cx="18288" cy="2743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09" name="Rectangle 308"/>
                <p:cNvSpPr/>
                <p:nvPr/>
              </p:nvSpPr>
              <p:spPr>
                <a:xfrm>
                  <a:off x="2684561" y="5578187"/>
                  <a:ext cx="18288" cy="2743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10" name="Rectangle 309"/>
                <p:cNvSpPr/>
                <p:nvPr/>
              </p:nvSpPr>
              <p:spPr>
                <a:xfrm>
                  <a:off x="3824722" y="5288624"/>
                  <a:ext cx="18288" cy="61074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11" name="Rectangle 310"/>
                <p:cNvSpPr/>
                <p:nvPr/>
              </p:nvSpPr>
              <p:spPr>
                <a:xfrm>
                  <a:off x="3051865" y="5261192"/>
                  <a:ext cx="220068" cy="2743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12" name="Rectangle 311"/>
                <p:cNvSpPr/>
                <p:nvPr/>
              </p:nvSpPr>
              <p:spPr>
                <a:xfrm>
                  <a:off x="3319060" y="5261190"/>
                  <a:ext cx="250433" cy="2743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13" name="Rectangle 312"/>
                <p:cNvSpPr/>
                <p:nvPr/>
              </p:nvSpPr>
              <p:spPr>
                <a:xfrm>
                  <a:off x="3059009" y="5573705"/>
                  <a:ext cx="220068" cy="1828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14" name="Rectangle 313"/>
                <p:cNvSpPr/>
                <p:nvPr/>
              </p:nvSpPr>
              <p:spPr>
                <a:xfrm>
                  <a:off x="3051865" y="5727304"/>
                  <a:ext cx="220068" cy="1828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15" name="Rectangle 314"/>
                <p:cNvSpPr/>
                <p:nvPr/>
              </p:nvSpPr>
              <p:spPr>
                <a:xfrm>
                  <a:off x="3320489" y="5727302"/>
                  <a:ext cx="247878" cy="1828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16" name="Rectangle 315"/>
                <p:cNvSpPr/>
                <p:nvPr/>
              </p:nvSpPr>
              <p:spPr>
                <a:xfrm>
                  <a:off x="3320489" y="5575721"/>
                  <a:ext cx="247878" cy="1828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17" name="Rectangle 316"/>
                <p:cNvSpPr/>
                <p:nvPr/>
              </p:nvSpPr>
              <p:spPr>
                <a:xfrm>
                  <a:off x="3751487" y="5727302"/>
                  <a:ext cx="91440" cy="1828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18" name="Rectangle 317"/>
                <p:cNvSpPr/>
                <p:nvPr/>
              </p:nvSpPr>
              <p:spPr>
                <a:xfrm>
                  <a:off x="3753951" y="5575721"/>
                  <a:ext cx="91440" cy="1828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19" name="Rectangle 318"/>
                <p:cNvSpPr/>
                <p:nvPr/>
              </p:nvSpPr>
              <p:spPr>
                <a:xfrm>
                  <a:off x="3550080" y="5367206"/>
                  <a:ext cx="18288" cy="53216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20" name="Rectangle 319"/>
                <p:cNvSpPr/>
                <p:nvPr/>
              </p:nvSpPr>
              <p:spPr>
                <a:xfrm>
                  <a:off x="3438161" y="5367206"/>
                  <a:ext cx="18288" cy="22680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21" name="Rectangle 320"/>
                <p:cNvSpPr/>
                <p:nvPr/>
              </p:nvSpPr>
              <p:spPr>
                <a:xfrm>
                  <a:off x="3550079" y="5261192"/>
                  <a:ext cx="18288" cy="704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22" name="Rectangle 321"/>
                <p:cNvSpPr/>
                <p:nvPr/>
              </p:nvSpPr>
              <p:spPr>
                <a:xfrm>
                  <a:off x="3438161" y="5261192"/>
                  <a:ext cx="18288" cy="704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23" name="Rectangle 322"/>
                <p:cNvSpPr/>
                <p:nvPr/>
              </p:nvSpPr>
              <p:spPr>
                <a:xfrm>
                  <a:off x="3145992" y="5261192"/>
                  <a:ext cx="18288" cy="704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24" name="Rectangle 323"/>
                <p:cNvSpPr/>
                <p:nvPr/>
              </p:nvSpPr>
              <p:spPr>
                <a:xfrm>
                  <a:off x="3147533" y="5362444"/>
                  <a:ext cx="18288" cy="22680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25" name="Rectangle 324"/>
                <p:cNvSpPr/>
                <p:nvPr/>
              </p:nvSpPr>
              <p:spPr>
                <a:xfrm>
                  <a:off x="3412729" y="5727301"/>
                  <a:ext cx="18288" cy="17206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26" name="Rectangle 325"/>
                <p:cNvSpPr/>
                <p:nvPr/>
              </p:nvSpPr>
              <p:spPr>
                <a:xfrm>
                  <a:off x="3165440" y="5731171"/>
                  <a:ext cx="18288" cy="17206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27" name="Rectangle 326"/>
                <p:cNvSpPr/>
                <p:nvPr/>
              </p:nvSpPr>
              <p:spPr>
                <a:xfrm>
                  <a:off x="3122942" y="5716269"/>
                  <a:ext cx="18288" cy="2743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28" name="Rectangle 327"/>
                <p:cNvSpPr/>
                <p:nvPr/>
              </p:nvSpPr>
              <p:spPr>
                <a:xfrm>
                  <a:off x="3468042" y="5716269"/>
                  <a:ext cx="18288" cy="2743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29" name="Rectangle 328"/>
                <p:cNvSpPr/>
                <p:nvPr/>
              </p:nvSpPr>
              <p:spPr>
                <a:xfrm>
                  <a:off x="3118196" y="5578187"/>
                  <a:ext cx="18288" cy="2743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30" name="Rectangle 329"/>
                <p:cNvSpPr/>
                <p:nvPr/>
              </p:nvSpPr>
              <p:spPr>
                <a:xfrm>
                  <a:off x="3463296" y="5578187"/>
                  <a:ext cx="18288" cy="2743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31" name="Rectangle 330"/>
                <p:cNvSpPr/>
                <p:nvPr/>
              </p:nvSpPr>
              <p:spPr>
                <a:xfrm>
                  <a:off x="4338316" y="5288624"/>
                  <a:ext cx="18288" cy="61074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32" name="Rectangle 331"/>
                <p:cNvSpPr/>
                <p:nvPr/>
              </p:nvSpPr>
              <p:spPr>
                <a:xfrm>
                  <a:off x="3620221" y="5261191"/>
                  <a:ext cx="442191" cy="2743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33" name="Rectangle 332"/>
                <p:cNvSpPr/>
                <p:nvPr/>
              </p:nvSpPr>
              <p:spPr>
                <a:xfrm>
                  <a:off x="4112660" y="5261190"/>
                  <a:ext cx="243943" cy="2743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34" name="Rectangle 333"/>
                <p:cNvSpPr/>
                <p:nvPr/>
              </p:nvSpPr>
              <p:spPr>
                <a:xfrm>
                  <a:off x="3844037" y="5575721"/>
                  <a:ext cx="220068" cy="1828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35" name="Rectangle 334"/>
                <p:cNvSpPr/>
                <p:nvPr/>
              </p:nvSpPr>
              <p:spPr>
                <a:xfrm>
                  <a:off x="3836893" y="5727304"/>
                  <a:ext cx="220068" cy="1828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36" name="Rectangle 335"/>
                <p:cNvSpPr/>
                <p:nvPr/>
              </p:nvSpPr>
              <p:spPr>
                <a:xfrm>
                  <a:off x="4112660" y="5727302"/>
                  <a:ext cx="243944" cy="1828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37" name="Rectangle 336"/>
                <p:cNvSpPr/>
                <p:nvPr/>
              </p:nvSpPr>
              <p:spPr>
                <a:xfrm>
                  <a:off x="4112660" y="5575721"/>
                  <a:ext cx="243944" cy="1828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38" name="Rectangle 337"/>
                <p:cNvSpPr/>
                <p:nvPr/>
              </p:nvSpPr>
              <p:spPr>
                <a:xfrm>
                  <a:off x="4230332" y="5367206"/>
                  <a:ext cx="18288" cy="22680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39" name="Rectangle 338"/>
                <p:cNvSpPr/>
                <p:nvPr/>
              </p:nvSpPr>
              <p:spPr>
                <a:xfrm>
                  <a:off x="4230332" y="5261192"/>
                  <a:ext cx="18288" cy="704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40" name="Rectangle 339"/>
                <p:cNvSpPr/>
                <p:nvPr/>
              </p:nvSpPr>
              <p:spPr>
                <a:xfrm>
                  <a:off x="3931020" y="5261192"/>
                  <a:ext cx="18288" cy="704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41" name="Rectangle 340"/>
                <p:cNvSpPr/>
                <p:nvPr/>
              </p:nvSpPr>
              <p:spPr>
                <a:xfrm>
                  <a:off x="3932561" y="5367206"/>
                  <a:ext cx="18288" cy="22680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42" name="Rectangle 341"/>
                <p:cNvSpPr/>
                <p:nvPr/>
              </p:nvSpPr>
              <p:spPr>
                <a:xfrm>
                  <a:off x="4197757" y="5727301"/>
                  <a:ext cx="18288" cy="17206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43" name="Rectangle 342"/>
                <p:cNvSpPr/>
                <p:nvPr/>
              </p:nvSpPr>
              <p:spPr>
                <a:xfrm>
                  <a:off x="3950468" y="5731171"/>
                  <a:ext cx="18288" cy="17206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44" name="Rectangle 343"/>
                <p:cNvSpPr/>
                <p:nvPr/>
              </p:nvSpPr>
              <p:spPr>
                <a:xfrm>
                  <a:off x="3907970" y="5716269"/>
                  <a:ext cx="18288" cy="2743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45" name="Rectangle 344"/>
                <p:cNvSpPr/>
                <p:nvPr/>
              </p:nvSpPr>
              <p:spPr>
                <a:xfrm>
                  <a:off x="4260213" y="5716269"/>
                  <a:ext cx="18288" cy="2743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46" name="Rectangle 345"/>
                <p:cNvSpPr/>
                <p:nvPr/>
              </p:nvSpPr>
              <p:spPr>
                <a:xfrm>
                  <a:off x="3903224" y="5578187"/>
                  <a:ext cx="18288" cy="2743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47" name="Rectangle 346"/>
                <p:cNvSpPr/>
                <p:nvPr/>
              </p:nvSpPr>
              <p:spPr>
                <a:xfrm>
                  <a:off x="4255467" y="5578187"/>
                  <a:ext cx="18288" cy="2743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48" name="Rectangle 347"/>
                <p:cNvSpPr/>
                <p:nvPr/>
              </p:nvSpPr>
              <p:spPr>
                <a:xfrm>
                  <a:off x="3620221" y="5371074"/>
                  <a:ext cx="18288" cy="53216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49" name="Rectangle 348"/>
                <p:cNvSpPr/>
                <p:nvPr/>
              </p:nvSpPr>
              <p:spPr>
                <a:xfrm>
                  <a:off x="3620220" y="5265060"/>
                  <a:ext cx="18288" cy="704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50" name="Rectangle 349"/>
                <p:cNvSpPr/>
                <p:nvPr/>
              </p:nvSpPr>
              <p:spPr>
                <a:xfrm>
                  <a:off x="3629364" y="5724934"/>
                  <a:ext cx="73152" cy="1828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51" name="Rectangle 350"/>
                <p:cNvSpPr/>
                <p:nvPr/>
              </p:nvSpPr>
              <p:spPr>
                <a:xfrm>
                  <a:off x="3631828" y="5573338"/>
                  <a:ext cx="73152" cy="1828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52" name="Rectangle 351"/>
                <p:cNvSpPr/>
                <p:nvPr/>
              </p:nvSpPr>
              <p:spPr>
                <a:xfrm>
                  <a:off x="3620220" y="5899363"/>
                  <a:ext cx="736384" cy="3657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53" name="Rectangle 352"/>
                <p:cNvSpPr/>
                <p:nvPr/>
              </p:nvSpPr>
              <p:spPr>
                <a:xfrm>
                  <a:off x="4414436" y="5060219"/>
                  <a:ext cx="45719" cy="87987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54" name="Rectangle 353"/>
                <p:cNvSpPr/>
                <p:nvPr/>
              </p:nvSpPr>
              <p:spPr>
                <a:xfrm>
                  <a:off x="764774" y="6005663"/>
                  <a:ext cx="5390289" cy="57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55" name="Rectangle 354"/>
                <p:cNvSpPr/>
                <p:nvPr/>
              </p:nvSpPr>
              <p:spPr>
                <a:xfrm>
                  <a:off x="764774" y="4124326"/>
                  <a:ext cx="70052" cy="181161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56" name="Rectangle 355"/>
                <p:cNvSpPr/>
                <p:nvPr/>
              </p:nvSpPr>
              <p:spPr>
                <a:xfrm>
                  <a:off x="764774" y="2476263"/>
                  <a:ext cx="62908" cy="159105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57" name="Rectangle 356"/>
                <p:cNvSpPr/>
                <p:nvPr/>
              </p:nvSpPr>
              <p:spPr>
                <a:xfrm>
                  <a:off x="1255568" y="4796140"/>
                  <a:ext cx="18288" cy="17373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58" name="Rectangle 357"/>
                <p:cNvSpPr/>
                <p:nvPr/>
              </p:nvSpPr>
              <p:spPr>
                <a:xfrm>
                  <a:off x="1433092" y="4796140"/>
                  <a:ext cx="18288" cy="17373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59" name="Rectangle 358"/>
                <p:cNvSpPr/>
                <p:nvPr/>
              </p:nvSpPr>
              <p:spPr>
                <a:xfrm>
                  <a:off x="1708005" y="4796140"/>
                  <a:ext cx="18288" cy="17373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60" name="Rectangle 359"/>
                <p:cNvSpPr/>
                <p:nvPr/>
              </p:nvSpPr>
              <p:spPr>
                <a:xfrm>
                  <a:off x="1708005" y="5017966"/>
                  <a:ext cx="18288" cy="17373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61" name="Rectangle 360"/>
                <p:cNvSpPr/>
                <p:nvPr/>
              </p:nvSpPr>
              <p:spPr>
                <a:xfrm>
                  <a:off x="1433092" y="4999409"/>
                  <a:ext cx="18288" cy="17373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62" name="Rectangle 361"/>
                <p:cNvSpPr/>
                <p:nvPr/>
              </p:nvSpPr>
              <p:spPr>
                <a:xfrm>
                  <a:off x="1258217" y="5001299"/>
                  <a:ext cx="18288" cy="17373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63" name="Rectangle 362"/>
                <p:cNvSpPr/>
                <p:nvPr/>
              </p:nvSpPr>
              <p:spPr>
                <a:xfrm>
                  <a:off x="1614091" y="4886482"/>
                  <a:ext cx="27432" cy="30521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64" name="Rectangle 363"/>
                <p:cNvSpPr/>
                <p:nvPr/>
              </p:nvSpPr>
              <p:spPr>
                <a:xfrm>
                  <a:off x="1614090" y="4796140"/>
                  <a:ext cx="27432" cy="5959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65" name="Rectangle 364"/>
                <p:cNvSpPr/>
                <p:nvPr/>
              </p:nvSpPr>
              <p:spPr>
                <a:xfrm>
                  <a:off x="1517501" y="4886482"/>
                  <a:ext cx="27432" cy="30521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66" name="Rectangle 365"/>
                <p:cNvSpPr/>
                <p:nvPr/>
              </p:nvSpPr>
              <p:spPr>
                <a:xfrm>
                  <a:off x="1517500" y="4796140"/>
                  <a:ext cx="27432" cy="5959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67" name="Rectangle 366"/>
                <p:cNvSpPr/>
                <p:nvPr/>
              </p:nvSpPr>
              <p:spPr>
                <a:xfrm>
                  <a:off x="1164906" y="4886483"/>
                  <a:ext cx="27432" cy="30521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68" name="Rectangle 367"/>
                <p:cNvSpPr/>
                <p:nvPr/>
              </p:nvSpPr>
              <p:spPr>
                <a:xfrm>
                  <a:off x="1164906" y="4796141"/>
                  <a:ext cx="27432" cy="5959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69" name="Rectangle 368"/>
                <p:cNvSpPr/>
                <p:nvPr/>
              </p:nvSpPr>
              <p:spPr>
                <a:xfrm>
                  <a:off x="1082590" y="4886482"/>
                  <a:ext cx="27432" cy="30521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70" name="Rectangle 369"/>
                <p:cNvSpPr/>
                <p:nvPr/>
              </p:nvSpPr>
              <p:spPr>
                <a:xfrm>
                  <a:off x="1082589" y="4796140"/>
                  <a:ext cx="27432" cy="5959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71" name="Rectangle 370"/>
                <p:cNvSpPr/>
                <p:nvPr/>
              </p:nvSpPr>
              <p:spPr>
                <a:xfrm>
                  <a:off x="1335504" y="4809249"/>
                  <a:ext cx="27432" cy="38396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72" name="Rectangle 371"/>
                <p:cNvSpPr/>
                <p:nvPr/>
              </p:nvSpPr>
              <p:spPr>
                <a:xfrm>
                  <a:off x="1901688" y="4796140"/>
                  <a:ext cx="45719" cy="39556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73" name="Rectangle 372"/>
                <p:cNvSpPr/>
                <p:nvPr/>
              </p:nvSpPr>
              <p:spPr>
                <a:xfrm>
                  <a:off x="1901688" y="4460173"/>
                  <a:ext cx="45719" cy="29551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74" name="Rectangle 373"/>
                <p:cNvSpPr/>
                <p:nvPr/>
              </p:nvSpPr>
              <p:spPr>
                <a:xfrm>
                  <a:off x="1519965" y="4559997"/>
                  <a:ext cx="18288" cy="19202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75" name="Rectangle 374"/>
                <p:cNvSpPr/>
                <p:nvPr/>
              </p:nvSpPr>
              <p:spPr>
                <a:xfrm>
                  <a:off x="1616819" y="4559997"/>
                  <a:ext cx="18288" cy="19202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76" name="Rectangle 375"/>
                <p:cNvSpPr/>
                <p:nvPr/>
              </p:nvSpPr>
              <p:spPr>
                <a:xfrm>
                  <a:off x="1164906" y="4559997"/>
                  <a:ext cx="18288" cy="19202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77" name="Rectangle 376"/>
                <p:cNvSpPr/>
                <p:nvPr/>
              </p:nvSpPr>
              <p:spPr>
                <a:xfrm>
                  <a:off x="1087161" y="4563668"/>
                  <a:ext cx="18288" cy="19202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78" name="Rectangle 377"/>
                <p:cNvSpPr/>
                <p:nvPr/>
              </p:nvSpPr>
              <p:spPr>
                <a:xfrm>
                  <a:off x="1708004" y="4633912"/>
                  <a:ext cx="18288" cy="11810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79" name="Rectangle 378"/>
                <p:cNvSpPr/>
                <p:nvPr/>
              </p:nvSpPr>
              <p:spPr>
                <a:xfrm>
                  <a:off x="1430977" y="4633911"/>
                  <a:ext cx="18288" cy="11810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80" name="Rectangle 379"/>
                <p:cNvSpPr/>
                <p:nvPr/>
              </p:nvSpPr>
              <p:spPr>
                <a:xfrm>
                  <a:off x="1255568" y="4633910"/>
                  <a:ext cx="18288" cy="11810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81" name="Rectangle 380"/>
                <p:cNvSpPr/>
                <p:nvPr/>
              </p:nvSpPr>
              <p:spPr>
                <a:xfrm>
                  <a:off x="1705889" y="4472078"/>
                  <a:ext cx="18288" cy="11810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82" name="Rectangle 381"/>
                <p:cNvSpPr/>
                <p:nvPr/>
              </p:nvSpPr>
              <p:spPr>
                <a:xfrm>
                  <a:off x="1431510" y="4472078"/>
                  <a:ext cx="18288" cy="11810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83" name="Rectangle 382"/>
                <p:cNvSpPr/>
                <p:nvPr/>
              </p:nvSpPr>
              <p:spPr>
                <a:xfrm>
                  <a:off x="1255568" y="4472743"/>
                  <a:ext cx="18288" cy="11810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84" name="Rectangle 383"/>
                <p:cNvSpPr/>
                <p:nvPr/>
              </p:nvSpPr>
              <p:spPr>
                <a:xfrm>
                  <a:off x="1340076" y="4487893"/>
                  <a:ext cx="27432" cy="24127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85" name="Rectangle 384"/>
                <p:cNvSpPr/>
                <p:nvPr/>
              </p:nvSpPr>
              <p:spPr>
                <a:xfrm>
                  <a:off x="1087734" y="4472204"/>
                  <a:ext cx="18288" cy="5959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86" name="Rectangle 385"/>
                <p:cNvSpPr/>
                <p:nvPr/>
              </p:nvSpPr>
              <p:spPr>
                <a:xfrm>
                  <a:off x="1164906" y="4472743"/>
                  <a:ext cx="18288" cy="5959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87" name="Rectangle 386"/>
                <p:cNvSpPr/>
                <p:nvPr/>
              </p:nvSpPr>
              <p:spPr>
                <a:xfrm>
                  <a:off x="1519965" y="4472743"/>
                  <a:ext cx="18288" cy="5959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88" name="Rectangle 387"/>
                <p:cNvSpPr/>
                <p:nvPr/>
              </p:nvSpPr>
              <p:spPr>
                <a:xfrm>
                  <a:off x="1618662" y="4472743"/>
                  <a:ext cx="18288" cy="5959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89" name="Rectangle 388"/>
                <p:cNvSpPr/>
                <p:nvPr/>
              </p:nvSpPr>
              <p:spPr>
                <a:xfrm>
                  <a:off x="985258" y="4480119"/>
                  <a:ext cx="134288" cy="2743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90" name="Rectangle 389"/>
                <p:cNvSpPr/>
                <p:nvPr/>
              </p:nvSpPr>
              <p:spPr>
                <a:xfrm>
                  <a:off x="985258" y="4292918"/>
                  <a:ext cx="27432" cy="89878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91" name="Rectangle 390"/>
                <p:cNvSpPr/>
                <p:nvPr/>
              </p:nvSpPr>
              <p:spPr>
                <a:xfrm>
                  <a:off x="985258" y="4714876"/>
                  <a:ext cx="134288" cy="2743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92" name="Rectangle 391"/>
                <p:cNvSpPr/>
                <p:nvPr/>
              </p:nvSpPr>
              <p:spPr>
                <a:xfrm>
                  <a:off x="985258" y="4808885"/>
                  <a:ext cx="134288" cy="2743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93" name="Rectangle 392"/>
                <p:cNvSpPr/>
                <p:nvPr/>
              </p:nvSpPr>
              <p:spPr>
                <a:xfrm>
                  <a:off x="1164905" y="4480118"/>
                  <a:ext cx="393192" cy="2743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94" name="Rectangle 393"/>
                <p:cNvSpPr/>
                <p:nvPr/>
              </p:nvSpPr>
              <p:spPr>
                <a:xfrm>
                  <a:off x="1164905" y="4714306"/>
                  <a:ext cx="393192" cy="2743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95" name="Rectangle 394"/>
                <p:cNvSpPr/>
                <p:nvPr/>
              </p:nvSpPr>
              <p:spPr>
                <a:xfrm>
                  <a:off x="1164905" y="4808885"/>
                  <a:ext cx="393192" cy="2743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96" name="Rectangle 395"/>
                <p:cNvSpPr/>
                <p:nvPr/>
              </p:nvSpPr>
              <p:spPr>
                <a:xfrm>
                  <a:off x="1599820" y="4482913"/>
                  <a:ext cx="345205" cy="2743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97" name="Rectangle 396"/>
                <p:cNvSpPr/>
                <p:nvPr/>
              </p:nvSpPr>
              <p:spPr>
                <a:xfrm>
                  <a:off x="1599820" y="4714306"/>
                  <a:ext cx="345205" cy="2743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98" name="Rectangle 397"/>
                <p:cNvSpPr/>
                <p:nvPr/>
              </p:nvSpPr>
              <p:spPr>
                <a:xfrm>
                  <a:off x="1602202" y="4808885"/>
                  <a:ext cx="345205" cy="2743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99" name="Rectangle 398"/>
                <p:cNvSpPr/>
                <p:nvPr/>
              </p:nvSpPr>
              <p:spPr>
                <a:xfrm>
                  <a:off x="764774" y="5165778"/>
                  <a:ext cx="1176062" cy="2743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00" name="Rectangle 399"/>
                <p:cNvSpPr/>
                <p:nvPr/>
              </p:nvSpPr>
              <p:spPr>
                <a:xfrm>
                  <a:off x="1901688" y="5147491"/>
                  <a:ext cx="991058" cy="4571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01" name="Rectangle 400"/>
                <p:cNvSpPr/>
                <p:nvPr/>
              </p:nvSpPr>
              <p:spPr>
                <a:xfrm>
                  <a:off x="1909464" y="4637912"/>
                  <a:ext cx="486385" cy="5505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02" name="Rectangle 401"/>
                <p:cNvSpPr/>
                <p:nvPr/>
              </p:nvSpPr>
              <p:spPr>
                <a:xfrm>
                  <a:off x="2540495" y="4633910"/>
                  <a:ext cx="486385" cy="5505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03" name="Rectangle 402"/>
                <p:cNvSpPr/>
                <p:nvPr/>
              </p:nvSpPr>
              <p:spPr>
                <a:xfrm>
                  <a:off x="1901688" y="4896207"/>
                  <a:ext cx="498923" cy="4571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04" name="Rectangle 403"/>
                <p:cNvSpPr/>
                <p:nvPr/>
              </p:nvSpPr>
              <p:spPr>
                <a:xfrm>
                  <a:off x="2534225" y="4896207"/>
                  <a:ext cx="356139" cy="4571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05" name="Rectangle 404"/>
                <p:cNvSpPr/>
                <p:nvPr/>
              </p:nvSpPr>
              <p:spPr>
                <a:xfrm>
                  <a:off x="2840969" y="4792979"/>
                  <a:ext cx="49395" cy="16459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06" name="Rectangle 405"/>
                <p:cNvSpPr/>
                <p:nvPr/>
              </p:nvSpPr>
              <p:spPr>
                <a:xfrm>
                  <a:off x="2841991" y="5002281"/>
                  <a:ext cx="49395" cy="16459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07" name="Rectangle 406"/>
                <p:cNvSpPr/>
                <p:nvPr/>
              </p:nvSpPr>
              <p:spPr>
                <a:xfrm>
                  <a:off x="2842261" y="4541860"/>
                  <a:ext cx="48103" cy="21015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08" name="Rectangle 407"/>
                <p:cNvSpPr/>
                <p:nvPr/>
              </p:nvSpPr>
              <p:spPr>
                <a:xfrm>
                  <a:off x="2602887" y="4917112"/>
                  <a:ext cx="49395" cy="2760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09" name="Rectangle 408"/>
                <p:cNvSpPr/>
                <p:nvPr/>
              </p:nvSpPr>
              <p:spPr>
                <a:xfrm>
                  <a:off x="2731093" y="4579141"/>
                  <a:ext cx="49395" cy="16459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10" name="Rectangle 409"/>
                <p:cNvSpPr/>
                <p:nvPr/>
              </p:nvSpPr>
              <p:spPr>
                <a:xfrm>
                  <a:off x="2153735" y="4579141"/>
                  <a:ext cx="49395" cy="16459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11" name="Rectangle 410"/>
                <p:cNvSpPr/>
                <p:nvPr/>
              </p:nvSpPr>
              <p:spPr>
                <a:xfrm>
                  <a:off x="2734292" y="4842402"/>
                  <a:ext cx="45719" cy="35080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12" name="Rectangle 411"/>
                <p:cNvSpPr/>
                <p:nvPr/>
              </p:nvSpPr>
              <p:spPr>
                <a:xfrm>
                  <a:off x="2043611" y="4539990"/>
                  <a:ext cx="49395" cy="21570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13" name="Rectangle 412"/>
                <p:cNvSpPr/>
                <p:nvPr/>
              </p:nvSpPr>
              <p:spPr>
                <a:xfrm>
                  <a:off x="2043610" y="4801154"/>
                  <a:ext cx="49395" cy="16459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14" name="Rectangle 413"/>
                <p:cNvSpPr/>
                <p:nvPr/>
              </p:nvSpPr>
              <p:spPr>
                <a:xfrm>
                  <a:off x="2043923" y="5009063"/>
                  <a:ext cx="49084" cy="18263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15" name="Rectangle 414"/>
                <p:cNvSpPr/>
                <p:nvPr/>
              </p:nvSpPr>
              <p:spPr>
                <a:xfrm>
                  <a:off x="2284918" y="5050019"/>
                  <a:ext cx="36576" cy="14168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16" name="Rectangle 415"/>
                <p:cNvSpPr/>
                <p:nvPr/>
              </p:nvSpPr>
              <p:spPr>
                <a:xfrm>
                  <a:off x="2284917" y="4896207"/>
                  <a:ext cx="36576" cy="11297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17" name="Rectangle 416"/>
                <p:cNvSpPr/>
                <p:nvPr/>
              </p:nvSpPr>
              <p:spPr>
                <a:xfrm>
                  <a:off x="2153735" y="4842402"/>
                  <a:ext cx="49395" cy="9952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18" name="Rectangle 417"/>
                <p:cNvSpPr/>
                <p:nvPr/>
              </p:nvSpPr>
              <p:spPr>
                <a:xfrm>
                  <a:off x="1867111" y="5240349"/>
                  <a:ext cx="45719" cy="4571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19" name="Rectangle 418"/>
                <p:cNvSpPr/>
                <p:nvPr/>
              </p:nvSpPr>
              <p:spPr>
                <a:xfrm>
                  <a:off x="1867111" y="5165778"/>
                  <a:ext cx="45719" cy="3657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20" name="Rectangle 419"/>
                <p:cNvSpPr/>
                <p:nvPr/>
              </p:nvSpPr>
              <p:spPr>
                <a:xfrm>
                  <a:off x="2990850" y="4795787"/>
                  <a:ext cx="50375" cy="39851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21" name="Rectangle 420"/>
                <p:cNvSpPr/>
                <p:nvPr/>
              </p:nvSpPr>
              <p:spPr>
                <a:xfrm>
                  <a:off x="2973913" y="5157729"/>
                  <a:ext cx="950976" cy="3657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22" name="Rectangle 421"/>
                <p:cNvSpPr/>
                <p:nvPr/>
              </p:nvSpPr>
              <p:spPr>
                <a:xfrm>
                  <a:off x="2988362" y="4460172"/>
                  <a:ext cx="48207" cy="29213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23" name="Rectangle 422"/>
                <p:cNvSpPr/>
                <p:nvPr/>
              </p:nvSpPr>
              <p:spPr>
                <a:xfrm>
                  <a:off x="3019039" y="4808206"/>
                  <a:ext cx="310896" cy="2743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24" name="Rectangle 423"/>
                <p:cNvSpPr/>
                <p:nvPr/>
              </p:nvSpPr>
              <p:spPr>
                <a:xfrm>
                  <a:off x="3368316" y="4811156"/>
                  <a:ext cx="432200" cy="2743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25" name="Rectangle 424"/>
                <p:cNvSpPr/>
                <p:nvPr/>
              </p:nvSpPr>
              <p:spPr>
                <a:xfrm>
                  <a:off x="2962294" y="5167239"/>
                  <a:ext cx="18288" cy="1828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26" name="Rectangle 425"/>
                <p:cNvSpPr/>
                <p:nvPr/>
              </p:nvSpPr>
              <p:spPr>
                <a:xfrm>
                  <a:off x="2881356" y="5164874"/>
                  <a:ext cx="18288" cy="1828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27" name="Rectangle 426"/>
                <p:cNvSpPr/>
                <p:nvPr/>
              </p:nvSpPr>
              <p:spPr>
                <a:xfrm>
                  <a:off x="3019039" y="4482913"/>
                  <a:ext cx="310896" cy="2743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28" name="Rectangle 427"/>
                <p:cNvSpPr/>
                <p:nvPr/>
              </p:nvSpPr>
              <p:spPr>
                <a:xfrm>
                  <a:off x="3019136" y="4718378"/>
                  <a:ext cx="310896" cy="2743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29" name="Rectangle 428"/>
                <p:cNvSpPr/>
                <p:nvPr/>
              </p:nvSpPr>
              <p:spPr>
                <a:xfrm>
                  <a:off x="3368316" y="4482913"/>
                  <a:ext cx="432200" cy="2743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30" name="Rectangle 429"/>
                <p:cNvSpPr/>
                <p:nvPr/>
              </p:nvSpPr>
              <p:spPr>
                <a:xfrm>
                  <a:off x="3368316" y="4718378"/>
                  <a:ext cx="432200" cy="2743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31" name="Rectangle 430"/>
                <p:cNvSpPr/>
                <p:nvPr/>
              </p:nvSpPr>
              <p:spPr>
                <a:xfrm>
                  <a:off x="3193919" y="4809249"/>
                  <a:ext cx="27432" cy="38396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32" name="Rectangle 431"/>
                <p:cNvSpPr/>
                <p:nvPr/>
              </p:nvSpPr>
              <p:spPr>
                <a:xfrm>
                  <a:off x="3291628" y="4809249"/>
                  <a:ext cx="27432" cy="38396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33" name="Rectangle 432"/>
                <p:cNvSpPr/>
                <p:nvPr/>
              </p:nvSpPr>
              <p:spPr>
                <a:xfrm>
                  <a:off x="3381946" y="4809249"/>
                  <a:ext cx="27432" cy="38396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34" name="Rectangle 433"/>
                <p:cNvSpPr/>
                <p:nvPr/>
              </p:nvSpPr>
              <p:spPr>
                <a:xfrm>
                  <a:off x="3489022" y="4809249"/>
                  <a:ext cx="27432" cy="38396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35" name="Rectangle 434"/>
                <p:cNvSpPr/>
                <p:nvPr/>
              </p:nvSpPr>
              <p:spPr>
                <a:xfrm>
                  <a:off x="3193918" y="4460385"/>
                  <a:ext cx="27432" cy="28135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36" name="Rectangle 435"/>
                <p:cNvSpPr/>
                <p:nvPr/>
              </p:nvSpPr>
              <p:spPr>
                <a:xfrm>
                  <a:off x="3291627" y="4460385"/>
                  <a:ext cx="27432" cy="28135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37" name="Rectangle 436"/>
                <p:cNvSpPr/>
                <p:nvPr/>
              </p:nvSpPr>
              <p:spPr>
                <a:xfrm>
                  <a:off x="3381945" y="4460385"/>
                  <a:ext cx="27432" cy="28135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38" name="Rectangle 437"/>
                <p:cNvSpPr/>
                <p:nvPr/>
              </p:nvSpPr>
              <p:spPr>
                <a:xfrm>
                  <a:off x="3489021" y="4460385"/>
                  <a:ext cx="27432" cy="28135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39" name="Rectangle 438"/>
                <p:cNvSpPr/>
                <p:nvPr/>
              </p:nvSpPr>
              <p:spPr>
                <a:xfrm>
                  <a:off x="3654801" y="4460385"/>
                  <a:ext cx="27432" cy="28135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40" name="Rectangle 439"/>
                <p:cNvSpPr/>
                <p:nvPr/>
              </p:nvSpPr>
              <p:spPr>
                <a:xfrm>
                  <a:off x="3761786" y="4460385"/>
                  <a:ext cx="27432" cy="28135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41" name="Rectangle 440"/>
                <p:cNvSpPr/>
                <p:nvPr/>
              </p:nvSpPr>
              <p:spPr>
                <a:xfrm>
                  <a:off x="3852195" y="4460385"/>
                  <a:ext cx="27432" cy="28135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42" name="Rectangle 441"/>
                <p:cNvSpPr/>
                <p:nvPr/>
              </p:nvSpPr>
              <p:spPr>
                <a:xfrm>
                  <a:off x="3841554" y="4480118"/>
                  <a:ext cx="411480" cy="2743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43" name="Rectangle 442"/>
                <p:cNvSpPr/>
                <p:nvPr/>
              </p:nvSpPr>
              <p:spPr>
                <a:xfrm>
                  <a:off x="4196897" y="4480119"/>
                  <a:ext cx="27432" cy="2616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44" name="Rectangle 443"/>
                <p:cNvSpPr/>
                <p:nvPr/>
              </p:nvSpPr>
              <p:spPr>
                <a:xfrm>
                  <a:off x="4180143" y="4714307"/>
                  <a:ext cx="175441" cy="2743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45" name="Rectangle 444"/>
                <p:cNvSpPr/>
                <p:nvPr/>
              </p:nvSpPr>
              <p:spPr>
                <a:xfrm>
                  <a:off x="4275465" y="4608861"/>
                  <a:ext cx="175441" cy="2743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46" name="Rectangle 445"/>
                <p:cNvSpPr/>
                <p:nvPr/>
              </p:nvSpPr>
              <p:spPr>
                <a:xfrm>
                  <a:off x="4197240" y="4608861"/>
                  <a:ext cx="45719" cy="2743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47" name="Rectangle 446"/>
                <p:cNvSpPr/>
                <p:nvPr/>
              </p:nvSpPr>
              <p:spPr>
                <a:xfrm>
                  <a:off x="4277399" y="4481064"/>
                  <a:ext cx="155533" cy="2743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48" name="Rectangle 447"/>
                <p:cNvSpPr/>
                <p:nvPr/>
              </p:nvSpPr>
              <p:spPr>
                <a:xfrm>
                  <a:off x="4328417" y="4683749"/>
                  <a:ext cx="27432" cy="52819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49" name="Rectangle 448"/>
                <p:cNvSpPr/>
                <p:nvPr/>
              </p:nvSpPr>
              <p:spPr>
                <a:xfrm>
                  <a:off x="2576612" y="4351503"/>
                  <a:ext cx="740664" cy="5486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50" name="Rectangle 449"/>
                <p:cNvSpPr/>
                <p:nvPr/>
              </p:nvSpPr>
              <p:spPr>
                <a:xfrm>
                  <a:off x="3358515" y="4351502"/>
                  <a:ext cx="191564" cy="5486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51" name="Rectangle 450"/>
                <p:cNvSpPr/>
                <p:nvPr/>
              </p:nvSpPr>
              <p:spPr>
                <a:xfrm>
                  <a:off x="3609418" y="4351502"/>
                  <a:ext cx="191564" cy="5486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52" name="Rectangle 451"/>
                <p:cNvSpPr/>
                <p:nvPr/>
              </p:nvSpPr>
              <p:spPr>
                <a:xfrm>
                  <a:off x="3844382" y="4351502"/>
                  <a:ext cx="585866" cy="5486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53" name="Rectangle 452"/>
                <p:cNvSpPr/>
                <p:nvPr/>
              </p:nvSpPr>
              <p:spPr>
                <a:xfrm>
                  <a:off x="3165821" y="4250013"/>
                  <a:ext cx="45719" cy="15635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54" name="Rectangle 453"/>
                <p:cNvSpPr/>
                <p:nvPr/>
              </p:nvSpPr>
              <p:spPr>
                <a:xfrm>
                  <a:off x="2990850" y="4250013"/>
                  <a:ext cx="45719" cy="1796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55" name="Rectangle 454"/>
                <p:cNvSpPr/>
                <p:nvPr/>
              </p:nvSpPr>
              <p:spPr>
                <a:xfrm>
                  <a:off x="2840874" y="4351502"/>
                  <a:ext cx="45719" cy="1451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56" name="Rectangle 455"/>
                <p:cNvSpPr/>
                <p:nvPr/>
              </p:nvSpPr>
              <p:spPr>
                <a:xfrm>
                  <a:off x="2732930" y="4351502"/>
                  <a:ext cx="50757" cy="10888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57" name="Rectangle 456"/>
                <p:cNvSpPr/>
                <p:nvPr/>
              </p:nvSpPr>
              <p:spPr>
                <a:xfrm>
                  <a:off x="2809629" y="4250014"/>
                  <a:ext cx="45719" cy="15593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58" name="Rectangle 457"/>
                <p:cNvSpPr/>
                <p:nvPr/>
              </p:nvSpPr>
              <p:spPr>
                <a:xfrm>
                  <a:off x="3944141" y="4326561"/>
                  <a:ext cx="45719" cy="7980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59" name="Rectangle 458"/>
                <p:cNvSpPr/>
                <p:nvPr/>
              </p:nvSpPr>
              <p:spPr>
                <a:xfrm>
                  <a:off x="4158638" y="4326561"/>
                  <a:ext cx="45719" cy="7980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60" name="Rectangle 459"/>
                <p:cNvSpPr/>
                <p:nvPr/>
              </p:nvSpPr>
              <p:spPr>
                <a:xfrm>
                  <a:off x="3944141" y="4173219"/>
                  <a:ext cx="45719" cy="10058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61" name="Rectangle 460"/>
                <p:cNvSpPr/>
                <p:nvPr/>
              </p:nvSpPr>
              <p:spPr>
                <a:xfrm>
                  <a:off x="3941705" y="3895440"/>
                  <a:ext cx="48155" cy="20031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62" name="Rectangle 461"/>
                <p:cNvSpPr/>
                <p:nvPr/>
              </p:nvSpPr>
              <p:spPr>
                <a:xfrm>
                  <a:off x="3944141" y="4220265"/>
                  <a:ext cx="487445" cy="4571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63" name="Rectangle 462"/>
                <p:cNvSpPr/>
                <p:nvPr/>
              </p:nvSpPr>
              <p:spPr>
                <a:xfrm>
                  <a:off x="4154595" y="3895439"/>
                  <a:ext cx="45719" cy="37836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64" name="Rectangle 463"/>
                <p:cNvSpPr/>
                <p:nvPr/>
              </p:nvSpPr>
              <p:spPr>
                <a:xfrm>
                  <a:off x="3939564" y="3672935"/>
                  <a:ext cx="45720" cy="13716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65" name="Rectangle 464"/>
                <p:cNvSpPr/>
                <p:nvPr/>
              </p:nvSpPr>
              <p:spPr>
                <a:xfrm>
                  <a:off x="4154594" y="3672935"/>
                  <a:ext cx="45720" cy="13716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66" name="Rectangle 465"/>
                <p:cNvSpPr/>
                <p:nvPr/>
              </p:nvSpPr>
              <p:spPr>
                <a:xfrm>
                  <a:off x="3944141" y="3718655"/>
                  <a:ext cx="487445" cy="4571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67" name="Rectangle 466"/>
                <p:cNvSpPr/>
                <p:nvPr/>
              </p:nvSpPr>
              <p:spPr>
                <a:xfrm>
                  <a:off x="3871265" y="3520442"/>
                  <a:ext cx="560321" cy="4571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68" name="Rectangle 467"/>
                <p:cNvSpPr/>
                <p:nvPr/>
              </p:nvSpPr>
              <p:spPr>
                <a:xfrm>
                  <a:off x="4154593" y="3520441"/>
                  <a:ext cx="56019" cy="9858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69" name="Rectangle 468"/>
                <p:cNvSpPr/>
                <p:nvPr/>
              </p:nvSpPr>
              <p:spPr>
                <a:xfrm>
                  <a:off x="3942692" y="3520441"/>
                  <a:ext cx="45720" cy="9858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70" name="Rectangle 469"/>
                <p:cNvSpPr/>
                <p:nvPr/>
              </p:nvSpPr>
              <p:spPr>
                <a:xfrm>
                  <a:off x="2990154" y="4012954"/>
                  <a:ext cx="45719" cy="15544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71" name="Rectangle 470"/>
                <p:cNvSpPr/>
                <p:nvPr/>
              </p:nvSpPr>
              <p:spPr>
                <a:xfrm>
                  <a:off x="3163896" y="4012954"/>
                  <a:ext cx="45719" cy="15544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72" name="Rectangle 471"/>
                <p:cNvSpPr/>
                <p:nvPr/>
              </p:nvSpPr>
              <p:spPr>
                <a:xfrm>
                  <a:off x="2809629" y="3631407"/>
                  <a:ext cx="45719" cy="53699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73" name="Rectangle 472"/>
                <p:cNvSpPr/>
                <p:nvPr/>
              </p:nvSpPr>
              <p:spPr>
                <a:xfrm>
                  <a:off x="2988342" y="3627857"/>
                  <a:ext cx="47531" cy="32918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74" name="Rectangle 473"/>
                <p:cNvSpPr/>
                <p:nvPr/>
              </p:nvSpPr>
              <p:spPr>
                <a:xfrm>
                  <a:off x="3164507" y="3520442"/>
                  <a:ext cx="45719" cy="4401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75" name="Rectangle 474"/>
                <p:cNvSpPr/>
                <p:nvPr/>
              </p:nvSpPr>
              <p:spPr>
                <a:xfrm>
                  <a:off x="2809629" y="4051220"/>
                  <a:ext cx="398005" cy="4571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76" name="Rectangle 475"/>
                <p:cNvSpPr/>
                <p:nvPr/>
              </p:nvSpPr>
              <p:spPr>
                <a:xfrm>
                  <a:off x="2809629" y="3658649"/>
                  <a:ext cx="398005" cy="2743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77" name="Rectangle 476"/>
                <p:cNvSpPr/>
                <p:nvPr/>
              </p:nvSpPr>
              <p:spPr>
                <a:xfrm>
                  <a:off x="2929742" y="3893330"/>
                  <a:ext cx="106131" cy="2743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78" name="Rectangle 477"/>
                <p:cNvSpPr/>
                <p:nvPr/>
              </p:nvSpPr>
              <p:spPr>
                <a:xfrm>
                  <a:off x="2809629" y="3895584"/>
                  <a:ext cx="70486" cy="2743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79" name="Rectangle 478"/>
                <p:cNvSpPr/>
                <p:nvPr/>
              </p:nvSpPr>
              <p:spPr>
                <a:xfrm>
                  <a:off x="3611848" y="3520442"/>
                  <a:ext cx="202625" cy="4571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80" name="Rectangle 479"/>
                <p:cNvSpPr/>
                <p:nvPr/>
              </p:nvSpPr>
              <p:spPr>
                <a:xfrm>
                  <a:off x="3313829" y="3520442"/>
                  <a:ext cx="236250" cy="492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81" name="Rectangle 480"/>
                <p:cNvSpPr/>
                <p:nvPr/>
              </p:nvSpPr>
              <p:spPr>
                <a:xfrm>
                  <a:off x="2717057" y="3520442"/>
                  <a:ext cx="563602" cy="4571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82" name="Rectangle 481"/>
                <p:cNvSpPr/>
                <p:nvPr/>
              </p:nvSpPr>
              <p:spPr>
                <a:xfrm>
                  <a:off x="2988342" y="3519476"/>
                  <a:ext cx="45719" cy="7145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83" name="Rectangle 482"/>
                <p:cNvSpPr/>
                <p:nvPr/>
              </p:nvSpPr>
              <p:spPr>
                <a:xfrm>
                  <a:off x="2809629" y="3519476"/>
                  <a:ext cx="45719" cy="7145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84" name="Rectangle 483"/>
                <p:cNvSpPr/>
                <p:nvPr/>
              </p:nvSpPr>
              <p:spPr>
                <a:xfrm>
                  <a:off x="2606563" y="4334132"/>
                  <a:ext cx="36576" cy="7145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85" name="Rectangle 484"/>
                <p:cNvSpPr/>
                <p:nvPr/>
              </p:nvSpPr>
              <p:spPr>
                <a:xfrm>
                  <a:off x="2661284" y="4334132"/>
                  <a:ext cx="36576" cy="7145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86" name="Rectangle 485"/>
                <p:cNvSpPr/>
                <p:nvPr/>
              </p:nvSpPr>
              <p:spPr>
                <a:xfrm>
                  <a:off x="2716004" y="4334132"/>
                  <a:ext cx="36576" cy="7145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87" name="Rectangle 486"/>
                <p:cNvSpPr/>
                <p:nvPr/>
              </p:nvSpPr>
              <p:spPr>
                <a:xfrm>
                  <a:off x="1599819" y="4351503"/>
                  <a:ext cx="753531" cy="5486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88" name="Rectangle 487"/>
                <p:cNvSpPr/>
                <p:nvPr/>
              </p:nvSpPr>
              <p:spPr>
                <a:xfrm>
                  <a:off x="2175713" y="4334917"/>
                  <a:ext cx="36576" cy="7145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89" name="Rectangle 488"/>
                <p:cNvSpPr/>
                <p:nvPr/>
              </p:nvSpPr>
              <p:spPr>
                <a:xfrm>
                  <a:off x="2230434" y="4334917"/>
                  <a:ext cx="36576" cy="7145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90" name="Rectangle 489"/>
                <p:cNvSpPr/>
                <p:nvPr/>
              </p:nvSpPr>
              <p:spPr>
                <a:xfrm>
                  <a:off x="2285154" y="4334917"/>
                  <a:ext cx="36576" cy="7145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91" name="Rectangle 490"/>
                <p:cNvSpPr/>
                <p:nvPr/>
              </p:nvSpPr>
              <p:spPr>
                <a:xfrm>
                  <a:off x="2153735" y="4351502"/>
                  <a:ext cx="50757" cy="10888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92" name="Rectangle 491"/>
                <p:cNvSpPr/>
                <p:nvPr/>
              </p:nvSpPr>
              <p:spPr>
                <a:xfrm>
                  <a:off x="2043611" y="4351503"/>
                  <a:ext cx="50757" cy="14385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93" name="Rectangle 492"/>
                <p:cNvSpPr/>
                <p:nvPr/>
              </p:nvSpPr>
              <p:spPr>
                <a:xfrm>
                  <a:off x="1901688" y="4323807"/>
                  <a:ext cx="45720" cy="10888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94" name="Rectangle 493"/>
                <p:cNvSpPr/>
                <p:nvPr/>
              </p:nvSpPr>
              <p:spPr>
                <a:xfrm>
                  <a:off x="2076657" y="4312022"/>
                  <a:ext cx="50757" cy="9434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95" name="Rectangle 494"/>
                <p:cNvSpPr/>
                <p:nvPr/>
              </p:nvSpPr>
              <p:spPr>
                <a:xfrm>
                  <a:off x="1388824" y="4351503"/>
                  <a:ext cx="164592" cy="5486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96" name="Rectangle 495"/>
                <p:cNvSpPr/>
                <p:nvPr/>
              </p:nvSpPr>
              <p:spPr>
                <a:xfrm>
                  <a:off x="1174343" y="4351503"/>
                  <a:ext cx="164592" cy="5486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97" name="Rectangle 496"/>
                <p:cNvSpPr/>
                <p:nvPr/>
              </p:nvSpPr>
              <p:spPr>
                <a:xfrm>
                  <a:off x="764774" y="4351502"/>
                  <a:ext cx="355345" cy="548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98" name="Rectangle 497"/>
                <p:cNvSpPr/>
                <p:nvPr/>
              </p:nvSpPr>
              <p:spPr>
                <a:xfrm>
                  <a:off x="1696999" y="4323808"/>
                  <a:ext cx="36576" cy="10025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99" name="Rectangle 498"/>
                <p:cNvSpPr/>
                <p:nvPr/>
              </p:nvSpPr>
              <p:spPr>
                <a:xfrm>
                  <a:off x="1255568" y="4353969"/>
                  <a:ext cx="18288" cy="6400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00" name="Rectangle 499"/>
                <p:cNvSpPr/>
                <p:nvPr/>
              </p:nvSpPr>
              <p:spPr>
                <a:xfrm>
                  <a:off x="1431510" y="4353969"/>
                  <a:ext cx="18288" cy="6400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01" name="Rectangle 500"/>
                <p:cNvSpPr/>
                <p:nvPr/>
              </p:nvSpPr>
              <p:spPr>
                <a:xfrm>
                  <a:off x="1519965" y="4353969"/>
                  <a:ext cx="18288" cy="6400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02" name="Rectangle 501"/>
                <p:cNvSpPr/>
                <p:nvPr/>
              </p:nvSpPr>
              <p:spPr>
                <a:xfrm>
                  <a:off x="1618662" y="4353969"/>
                  <a:ext cx="18288" cy="6400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03" name="Rectangle 502"/>
                <p:cNvSpPr/>
                <p:nvPr/>
              </p:nvSpPr>
              <p:spPr>
                <a:xfrm>
                  <a:off x="1176346" y="4353969"/>
                  <a:ext cx="18288" cy="6400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04" name="Rectangle 503"/>
                <p:cNvSpPr/>
                <p:nvPr/>
              </p:nvSpPr>
              <p:spPr>
                <a:xfrm>
                  <a:off x="1087734" y="4353969"/>
                  <a:ext cx="18288" cy="6400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05" name="Rectangle 504"/>
                <p:cNvSpPr/>
                <p:nvPr/>
              </p:nvSpPr>
              <p:spPr>
                <a:xfrm>
                  <a:off x="985258" y="3820806"/>
                  <a:ext cx="27432" cy="7315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06" name="Rectangle 505"/>
                <p:cNvSpPr/>
                <p:nvPr/>
              </p:nvSpPr>
              <p:spPr>
                <a:xfrm>
                  <a:off x="988869" y="3936630"/>
                  <a:ext cx="27432" cy="11887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07" name="Rectangle 506"/>
                <p:cNvSpPr/>
                <p:nvPr/>
              </p:nvSpPr>
              <p:spPr>
                <a:xfrm>
                  <a:off x="988869" y="4121682"/>
                  <a:ext cx="27432" cy="914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08" name="Rectangle 507"/>
                <p:cNvSpPr/>
                <p:nvPr/>
              </p:nvSpPr>
              <p:spPr>
                <a:xfrm>
                  <a:off x="764773" y="3821470"/>
                  <a:ext cx="242081" cy="2743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09" name="Rectangle 508"/>
                <p:cNvSpPr/>
                <p:nvPr/>
              </p:nvSpPr>
              <p:spPr>
                <a:xfrm>
                  <a:off x="770609" y="4000294"/>
                  <a:ext cx="242081" cy="2743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10" name="Rectangle 509"/>
                <p:cNvSpPr/>
                <p:nvPr/>
              </p:nvSpPr>
              <p:spPr>
                <a:xfrm>
                  <a:off x="774220" y="4154686"/>
                  <a:ext cx="242081" cy="2743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11" name="Rectangle 510"/>
                <p:cNvSpPr/>
                <p:nvPr/>
              </p:nvSpPr>
              <p:spPr>
                <a:xfrm>
                  <a:off x="1687856" y="3518767"/>
                  <a:ext cx="45719" cy="52638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12" name="Rectangle 511"/>
                <p:cNvSpPr/>
                <p:nvPr/>
              </p:nvSpPr>
              <p:spPr>
                <a:xfrm>
                  <a:off x="1687856" y="4090678"/>
                  <a:ext cx="45719" cy="14204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13" name="Rectangle 512"/>
                <p:cNvSpPr/>
                <p:nvPr/>
              </p:nvSpPr>
              <p:spPr>
                <a:xfrm>
                  <a:off x="1899306" y="3627857"/>
                  <a:ext cx="48102" cy="60486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14" name="Rectangle 513"/>
                <p:cNvSpPr/>
                <p:nvPr/>
              </p:nvSpPr>
              <p:spPr>
                <a:xfrm>
                  <a:off x="2079312" y="3923063"/>
                  <a:ext cx="45719" cy="3096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15" name="Rectangle 514"/>
                <p:cNvSpPr/>
                <p:nvPr/>
              </p:nvSpPr>
              <p:spPr>
                <a:xfrm>
                  <a:off x="2077116" y="3520442"/>
                  <a:ext cx="47915" cy="34704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16" name="Rectangle 515"/>
                <p:cNvSpPr/>
                <p:nvPr/>
              </p:nvSpPr>
              <p:spPr>
                <a:xfrm>
                  <a:off x="1691124" y="3520442"/>
                  <a:ext cx="557598" cy="4571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17" name="Rectangle 516"/>
                <p:cNvSpPr/>
                <p:nvPr/>
              </p:nvSpPr>
              <p:spPr>
                <a:xfrm>
                  <a:off x="2291072" y="3520442"/>
                  <a:ext cx="192024" cy="4571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18" name="Rectangle 517"/>
                <p:cNvSpPr/>
                <p:nvPr/>
              </p:nvSpPr>
              <p:spPr>
                <a:xfrm>
                  <a:off x="2528742" y="3522227"/>
                  <a:ext cx="146304" cy="4571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19" name="Rectangle 518"/>
                <p:cNvSpPr/>
                <p:nvPr/>
              </p:nvSpPr>
              <p:spPr>
                <a:xfrm>
                  <a:off x="1691123" y="4167401"/>
                  <a:ext cx="265703" cy="2743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20" name="Rectangle 519"/>
                <p:cNvSpPr/>
                <p:nvPr/>
              </p:nvSpPr>
              <p:spPr>
                <a:xfrm>
                  <a:off x="1687856" y="3750657"/>
                  <a:ext cx="259552" cy="2743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21" name="Rectangle 520"/>
                <p:cNvSpPr/>
                <p:nvPr/>
              </p:nvSpPr>
              <p:spPr>
                <a:xfrm>
                  <a:off x="1794772" y="3933622"/>
                  <a:ext cx="152636" cy="2743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22" name="Rectangle 521"/>
                <p:cNvSpPr/>
                <p:nvPr/>
              </p:nvSpPr>
              <p:spPr>
                <a:xfrm>
                  <a:off x="1691122" y="3933621"/>
                  <a:ext cx="63715" cy="2743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23" name="Rectangle 522"/>
                <p:cNvSpPr/>
                <p:nvPr/>
              </p:nvSpPr>
              <p:spPr>
                <a:xfrm>
                  <a:off x="1926415" y="4038901"/>
                  <a:ext cx="152636" cy="3657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24" name="Rectangle 523"/>
                <p:cNvSpPr/>
                <p:nvPr/>
              </p:nvSpPr>
              <p:spPr>
                <a:xfrm>
                  <a:off x="2059529" y="4163842"/>
                  <a:ext cx="65502" cy="2743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25" name="Rectangle 524"/>
                <p:cNvSpPr/>
                <p:nvPr/>
              </p:nvSpPr>
              <p:spPr>
                <a:xfrm>
                  <a:off x="1901689" y="3519476"/>
                  <a:ext cx="45719" cy="7208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26" name="Rectangle 525"/>
                <p:cNvSpPr/>
                <p:nvPr/>
              </p:nvSpPr>
              <p:spPr>
                <a:xfrm>
                  <a:off x="2061316" y="3657457"/>
                  <a:ext cx="63715" cy="2743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27" name="Rectangle 526"/>
                <p:cNvSpPr/>
                <p:nvPr/>
              </p:nvSpPr>
              <p:spPr>
                <a:xfrm>
                  <a:off x="2061316" y="3768242"/>
                  <a:ext cx="63715" cy="2743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28" name="Rectangle 527"/>
                <p:cNvSpPr/>
                <p:nvPr/>
              </p:nvSpPr>
              <p:spPr>
                <a:xfrm>
                  <a:off x="1915403" y="3768241"/>
                  <a:ext cx="93337" cy="2743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29" name="Rectangle 528"/>
                <p:cNvSpPr/>
                <p:nvPr/>
              </p:nvSpPr>
              <p:spPr>
                <a:xfrm>
                  <a:off x="1926415" y="3657457"/>
                  <a:ext cx="93337" cy="2743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30" name="Rectangle 529"/>
                <p:cNvSpPr/>
                <p:nvPr/>
              </p:nvSpPr>
              <p:spPr>
                <a:xfrm>
                  <a:off x="2576612" y="3191539"/>
                  <a:ext cx="259552" cy="2743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31" name="Rectangle 530"/>
                <p:cNvSpPr/>
                <p:nvPr/>
              </p:nvSpPr>
              <p:spPr>
                <a:xfrm>
                  <a:off x="1993932" y="3187834"/>
                  <a:ext cx="283464" cy="2743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32" name="Rectangle 531"/>
                <p:cNvSpPr/>
                <p:nvPr/>
              </p:nvSpPr>
              <p:spPr>
                <a:xfrm>
                  <a:off x="1726292" y="2920507"/>
                  <a:ext cx="189112" cy="2743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33" name="Rectangle 532"/>
                <p:cNvSpPr/>
                <p:nvPr/>
              </p:nvSpPr>
              <p:spPr>
                <a:xfrm>
                  <a:off x="1765199" y="3407927"/>
                  <a:ext cx="161215" cy="2743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34" name="Rectangle 533"/>
                <p:cNvSpPr/>
                <p:nvPr/>
              </p:nvSpPr>
              <p:spPr>
                <a:xfrm>
                  <a:off x="1958242" y="3410999"/>
                  <a:ext cx="905491" cy="2743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35" name="Rectangle 534"/>
                <p:cNvSpPr/>
                <p:nvPr/>
              </p:nvSpPr>
              <p:spPr>
                <a:xfrm>
                  <a:off x="2887859" y="3410999"/>
                  <a:ext cx="455319" cy="2743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36" name="Rectangle 535"/>
                <p:cNvSpPr/>
                <p:nvPr/>
              </p:nvSpPr>
              <p:spPr>
                <a:xfrm>
                  <a:off x="3391090" y="3410999"/>
                  <a:ext cx="196314" cy="2743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37" name="Rectangle 536"/>
                <p:cNvSpPr/>
                <p:nvPr/>
              </p:nvSpPr>
              <p:spPr>
                <a:xfrm>
                  <a:off x="3673068" y="3410999"/>
                  <a:ext cx="284593" cy="2743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38" name="Rectangle 537"/>
                <p:cNvSpPr/>
                <p:nvPr/>
              </p:nvSpPr>
              <p:spPr>
                <a:xfrm>
                  <a:off x="1772422" y="2849906"/>
                  <a:ext cx="1091311" cy="2743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39" name="Rectangle 538"/>
                <p:cNvSpPr/>
                <p:nvPr/>
              </p:nvSpPr>
              <p:spPr>
                <a:xfrm>
                  <a:off x="2889410" y="2849906"/>
                  <a:ext cx="147159" cy="2743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40" name="Rectangle 539"/>
                <p:cNvSpPr/>
                <p:nvPr/>
              </p:nvSpPr>
              <p:spPr>
                <a:xfrm>
                  <a:off x="2904353" y="2869152"/>
                  <a:ext cx="27432" cy="56927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41" name="Rectangle 540"/>
                <p:cNvSpPr/>
                <p:nvPr/>
              </p:nvSpPr>
              <p:spPr>
                <a:xfrm>
                  <a:off x="2816486" y="2866229"/>
                  <a:ext cx="27432" cy="56927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42" name="Rectangle 541"/>
                <p:cNvSpPr/>
                <p:nvPr/>
              </p:nvSpPr>
              <p:spPr>
                <a:xfrm>
                  <a:off x="1975754" y="2849906"/>
                  <a:ext cx="27432" cy="56927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43" name="Rectangle 542"/>
                <p:cNvSpPr/>
                <p:nvPr/>
              </p:nvSpPr>
              <p:spPr>
                <a:xfrm>
                  <a:off x="1892543" y="2920506"/>
                  <a:ext cx="27432" cy="51554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44" name="Rectangle 543"/>
                <p:cNvSpPr/>
                <p:nvPr/>
              </p:nvSpPr>
              <p:spPr>
                <a:xfrm>
                  <a:off x="2321835" y="2849430"/>
                  <a:ext cx="27432" cy="22357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45" name="Rectangle 544"/>
                <p:cNvSpPr/>
                <p:nvPr/>
              </p:nvSpPr>
              <p:spPr>
                <a:xfrm>
                  <a:off x="2506603" y="2850287"/>
                  <a:ext cx="27432" cy="22357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46" name="Rectangle 545"/>
                <p:cNvSpPr/>
                <p:nvPr/>
              </p:nvSpPr>
              <p:spPr>
                <a:xfrm>
                  <a:off x="3468042" y="3181190"/>
                  <a:ext cx="18288" cy="7315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47" name="Rectangle 546"/>
                <p:cNvSpPr/>
                <p:nvPr/>
              </p:nvSpPr>
              <p:spPr>
                <a:xfrm>
                  <a:off x="3868631" y="3181190"/>
                  <a:ext cx="18288" cy="7315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48" name="Rectangle 547"/>
                <p:cNvSpPr/>
                <p:nvPr/>
              </p:nvSpPr>
              <p:spPr>
                <a:xfrm>
                  <a:off x="3468042" y="3388139"/>
                  <a:ext cx="18288" cy="457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49" name="Rectangle 548"/>
                <p:cNvSpPr/>
                <p:nvPr/>
              </p:nvSpPr>
              <p:spPr>
                <a:xfrm>
                  <a:off x="3868631" y="3388139"/>
                  <a:ext cx="18288" cy="457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50" name="Rectangle 549"/>
                <p:cNvSpPr/>
                <p:nvPr/>
              </p:nvSpPr>
              <p:spPr>
                <a:xfrm>
                  <a:off x="3468042" y="2959885"/>
                  <a:ext cx="18288" cy="457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51" name="Rectangle 550"/>
                <p:cNvSpPr/>
                <p:nvPr/>
              </p:nvSpPr>
              <p:spPr>
                <a:xfrm>
                  <a:off x="3868631" y="2959885"/>
                  <a:ext cx="18288" cy="457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52" name="Rectangle 551"/>
                <p:cNvSpPr/>
                <p:nvPr/>
              </p:nvSpPr>
              <p:spPr>
                <a:xfrm>
                  <a:off x="4071747" y="2954404"/>
                  <a:ext cx="36576" cy="3657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53" name="Rectangle 552"/>
                <p:cNvSpPr/>
                <p:nvPr/>
              </p:nvSpPr>
              <p:spPr>
                <a:xfrm>
                  <a:off x="4071747" y="2875968"/>
                  <a:ext cx="36576" cy="3657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54" name="Rectangle 553"/>
                <p:cNvSpPr/>
                <p:nvPr/>
              </p:nvSpPr>
              <p:spPr>
                <a:xfrm>
                  <a:off x="4071747" y="2799460"/>
                  <a:ext cx="36576" cy="3657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55" name="Rectangle 554"/>
                <p:cNvSpPr/>
                <p:nvPr/>
              </p:nvSpPr>
              <p:spPr>
                <a:xfrm>
                  <a:off x="4071747" y="2658788"/>
                  <a:ext cx="36576" cy="3657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56" name="Rectangle 555"/>
                <p:cNvSpPr/>
                <p:nvPr/>
              </p:nvSpPr>
              <p:spPr>
                <a:xfrm>
                  <a:off x="4071747" y="2578928"/>
                  <a:ext cx="36576" cy="3657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57" name="Rectangle 556"/>
                <p:cNvSpPr/>
                <p:nvPr/>
              </p:nvSpPr>
              <p:spPr>
                <a:xfrm>
                  <a:off x="3942012" y="2954404"/>
                  <a:ext cx="36576" cy="3657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58" name="Rectangle 557"/>
                <p:cNvSpPr/>
                <p:nvPr/>
              </p:nvSpPr>
              <p:spPr>
                <a:xfrm>
                  <a:off x="3942012" y="2875968"/>
                  <a:ext cx="36576" cy="3657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59" name="Rectangle 558"/>
                <p:cNvSpPr/>
                <p:nvPr/>
              </p:nvSpPr>
              <p:spPr>
                <a:xfrm>
                  <a:off x="3942012" y="2799460"/>
                  <a:ext cx="36576" cy="3657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60" name="Rectangle 559"/>
                <p:cNvSpPr/>
                <p:nvPr/>
              </p:nvSpPr>
              <p:spPr>
                <a:xfrm>
                  <a:off x="3942012" y="2658788"/>
                  <a:ext cx="36576" cy="3657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61" name="Rectangle 560"/>
                <p:cNvSpPr/>
                <p:nvPr/>
              </p:nvSpPr>
              <p:spPr>
                <a:xfrm>
                  <a:off x="3942012" y="2578928"/>
                  <a:ext cx="36576" cy="3657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62" name="Rectangle 561"/>
                <p:cNvSpPr/>
                <p:nvPr/>
              </p:nvSpPr>
              <p:spPr>
                <a:xfrm>
                  <a:off x="3942012" y="2502367"/>
                  <a:ext cx="36576" cy="3657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63" name="Rectangle 562"/>
                <p:cNvSpPr/>
                <p:nvPr/>
              </p:nvSpPr>
              <p:spPr>
                <a:xfrm>
                  <a:off x="3868959" y="2609672"/>
                  <a:ext cx="27432" cy="2743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64" name="Rectangle 563"/>
                <p:cNvSpPr/>
                <p:nvPr/>
              </p:nvSpPr>
              <p:spPr>
                <a:xfrm>
                  <a:off x="3868959" y="2752548"/>
                  <a:ext cx="27432" cy="2743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65" name="Rectangle 564"/>
                <p:cNvSpPr/>
                <p:nvPr/>
              </p:nvSpPr>
              <p:spPr>
                <a:xfrm>
                  <a:off x="764773" y="2476262"/>
                  <a:ext cx="753184" cy="6400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66" name="Rectangle 565"/>
                <p:cNvSpPr/>
                <p:nvPr/>
              </p:nvSpPr>
              <p:spPr>
                <a:xfrm>
                  <a:off x="3932868" y="3500479"/>
                  <a:ext cx="36576" cy="3657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67" name="Rectangle 566"/>
                <p:cNvSpPr/>
                <p:nvPr/>
              </p:nvSpPr>
              <p:spPr>
                <a:xfrm>
                  <a:off x="3942692" y="4460385"/>
                  <a:ext cx="36576" cy="3657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68" name="Rectangle 567"/>
                <p:cNvSpPr/>
                <p:nvPr/>
              </p:nvSpPr>
              <p:spPr>
                <a:xfrm>
                  <a:off x="6148696" y="3723846"/>
                  <a:ext cx="18288" cy="1828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69" name="Rectangle 568"/>
                <p:cNvSpPr/>
                <p:nvPr/>
              </p:nvSpPr>
              <p:spPr>
                <a:xfrm>
                  <a:off x="6148696" y="3581002"/>
                  <a:ext cx="18288" cy="1828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37" name="Group 36"/>
              <p:cNvGrpSpPr/>
              <p:nvPr/>
            </p:nvGrpSpPr>
            <p:grpSpPr>
              <a:xfrm>
                <a:off x="7370165" y="4197976"/>
                <a:ext cx="618994" cy="870081"/>
                <a:chOff x="7370165" y="4197976"/>
                <a:chExt cx="618994" cy="870081"/>
              </a:xfrm>
              <a:grpFill/>
            </p:grpSpPr>
            <p:sp>
              <p:nvSpPr>
                <p:cNvPr id="38" name="Diamond 37"/>
                <p:cNvSpPr/>
                <p:nvPr/>
              </p:nvSpPr>
              <p:spPr>
                <a:xfrm>
                  <a:off x="7597684" y="4510345"/>
                  <a:ext cx="45719" cy="45719"/>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9" name="Diamond 38"/>
                <p:cNvSpPr/>
                <p:nvPr/>
              </p:nvSpPr>
              <p:spPr>
                <a:xfrm>
                  <a:off x="7741102" y="4704245"/>
                  <a:ext cx="45719" cy="45719"/>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0" name="Diamond 39"/>
                <p:cNvSpPr/>
                <p:nvPr/>
              </p:nvSpPr>
              <p:spPr>
                <a:xfrm>
                  <a:off x="7741102" y="4510345"/>
                  <a:ext cx="45719" cy="45719"/>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1" name="Diamond 40"/>
                <p:cNvSpPr/>
                <p:nvPr/>
              </p:nvSpPr>
              <p:spPr>
                <a:xfrm>
                  <a:off x="7597684" y="4704245"/>
                  <a:ext cx="45719" cy="45719"/>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2" name="Rectangle 41"/>
                <p:cNvSpPr/>
                <p:nvPr/>
              </p:nvSpPr>
              <p:spPr>
                <a:xfrm>
                  <a:off x="7847741" y="4197976"/>
                  <a:ext cx="141418" cy="18947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3" name="Rectangle 42"/>
                <p:cNvSpPr/>
                <p:nvPr/>
              </p:nvSpPr>
              <p:spPr>
                <a:xfrm>
                  <a:off x="7847741" y="4877917"/>
                  <a:ext cx="141418" cy="18947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4" name="Rectangle 43"/>
                <p:cNvSpPr/>
                <p:nvPr/>
              </p:nvSpPr>
              <p:spPr>
                <a:xfrm>
                  <a:off x="7404100" y="4197976"/>
                  <a:ext cx="524139" cy="4571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5" name="Rectangle 44"/>
                <p:cNvSpPr/>
                <p:nvPr/>
              </p:nvSpPr>
              <p:spPr>
                <a:xfrm>
                  <a:off x="7404099" y="5021674"/>
                  <a:ext cx="524139" cy="4571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6" name="Rectangle 45"/>
                <p:cNvSpPr/>
                <p:nvPr/>
              </p:nvSpPr>
              <p:spPr>
                <a:xfrm>
                  <a:off x="7404100" y="4704245"/>
                  <a:ext cx="45719" cy="36314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7" name="Rectangle 46"/>
                <p:cNvSpPr/>
                <p:nvPr/>
              </p:nvSpPr>
              <p:spPr>
                <a:xfrm>
                  <a:off x="7915909" y="4704909"/>
                  <a:ext cx="45719" cy="36314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8" name="Rectangle 47"/>
                <p:cNvSpPr/>
                <p:nvPr/>
              </p:nvSpPr>
              <p:spPr>
                <a:xfrm>
                  <a:off x="7915909" y="4197976"/>
                  <a:ext cx="45719" cy="36314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9" name="Rectangle 48"/>
                <p:cNvSpPr/>
                <p:nvPr/>
              </p:nvSpPr>
              <p:spPr>
                <a:xfrm>
                  <a:off x="7404100" y="4197976"/>
                  <a:ext cx="45719" cy="36314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0" name="Rectangle 49"/>
                <p:cNvSpPr/>
                <p:nvPr/>
              </p:nvSpPr>
              <p:spPr>
                <a:xfrm>
                  <a:off x="7524751" y="4350876"/>
                  <a:ext cx="246888" cy="3657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1" name="Rectangle 50"/>
                <p:cNvSpPr/>
                <p:nvPr/>
              </p:nvSpPr>
              <p:spPr>
                <a:xfrm>
                  <a:off x="7404098" y="4350876"/>
                  <a:ext cx="91315" cy="3657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2" name="Rectangle 51"/>
                <p:cNvSpPr/>
                <p:nvPr/>
              </p:nvSpPr>
              <p:spPr>
                <a:xfrm>
                  <a:off x="7807927" y="4350876"/>
                  <a:ext cx="91315" cy="3657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3" name="Rectangle 52"/>
                <p:cNvSpPr/>
                <p:nvPr/>
              </p:nvSpPr>
              <p:spPr>
                <a:xfrm>
                  <a:off x="7524753" y="4877917"/>
                  <a:ext cx="246888" cy="3657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4" name="Rectangle 53"/>
                <p:cNvSpPr/>
                <p:nvPr/>
              </p:nvSpPr>
              <p:spPr>
                <a:xfrm>
                  <a:off x="7404100" y="4877917"/>
                  <a:ext cx="91315" cy="3657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5" name="Rectangle 54"/>
                <p:cNvSpPr/>
                <p:nvPr/>
              </p:nvSpPr>
              <p:spPr>
                <a:xfrm>
                  <a:off x="7807929" y="4877917"/>
                  <a:ext cx="91315" cy="3657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6" name="Rectangle 55"/>
                <p:cNvSpPr/>
                <p:nvPr/>
              </p:nvSpPr>
              <p:spPr>
                <a:xfrm>
                  <a:off x="7551578" y="4200520"/>
                  <a:ext cx="9144" cy="18157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7" name="Rectangle 56"/>
                <p:cNvSpPr/>
                <p:nvPr/>
              </p:nvSpPr>
              <p:spPr>
                <a:xfrm>
                  <a:off x="7551578" y="4877917"/>
                  <a:ext cx="9144" cy="18157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8" name="Rectangle 57"/>
                <p:cNvSpPr/>
                <p:nvPr/>
              </p:nvSpPr>
              <p:spPr>
                <a:xfrm>
                  <a:off x="7370165" y="4704245"/>
                  <a:ext cx="18288" cy="1828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9" name="Rectangle 58"/>
                <p:cNvSpPr/>
                <p:nvPr/>
              </p:nvSpPr>
              <p:spPr>
                <a:xfrm>
                  <a:off x="7370165" y="4542836"/>
                  <a:ext cx="18288" cy="1828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0" name="Rectangle 59"/>
                <p:cNvSpPr/>
                <p:nvPr/>
              </p:nvSpPr>
              <p:spPr>
                <a:xfrm>
                  <a:off x="7446389" y="4530947"/>
                  <a:ext cx="18288" cy="1828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1" name="Rectangle 60"/>
                <p:cNvSpPr/>
                <p:nvPr/>
              </p:nvSpPr>
              <p:spPr>
                <a:xfrm>
                  <a:off x="7446389" y="4450009"/>
                  <a:ext cx="18288" cy="1828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2" name="Rectangle 61"/>
                <p:cNvSpPr/>
                <p:nvPr/>
              </p:nvSpPr>
              <p:spPr>
                <a:xfrm>
                  <a:off x="7446389" y="4719062"/>
                  <a:ext cx="18288" cy="1828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3" name="Rectangle 62"/>
                <p:cNvSpPr/>
                <p:nvPr/>
              </p:nvSpPr>
              <p:spPr>
                <a:xfrm>
                  <a:off x="7446389" y="4795254"/>
                  <a:ext cx="18288" cy="1828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4" name="Rectangle 63"/>
                <p:cNvSpPr/>
                <p:nvPr/>
              </p:nvSpPr>
              <p:spPr>
                <a:xfrm>
                  <a:off x="7898795" y="4530963"/>
                  <a:ext cx="18288" cy="1828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5" name="Rectangle 64"/>
                <p:cNvSpPr/>
                <p:nvPr/>
              </p:nvSpPr>
              <p:spPr>
                <a:xfrm>
                  <a:off x="7898795" y="4450025"/>
                  <a:ext cx="18288" cy="1828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6" name="Rectangle 65"/>
                <p:cNvSpPr/>
                <p:nvPr/>
              </p:nvSpPr>
              <p:spPr>
                <a:xfrm>
                  <a:off x="7898795" y="4719078"/>
                  <a:ext cx="18288" cy="1828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7" name="Rectangle 66"/>
                <p:cNvSpPr/>
                <p:nvPr/>
              </p:nvSpPr>
              <p:spPr>
                <a:xfrm>
                  <a:off x="7898795" y="4795270"/>
                  <a:ext cx="18288" cy="1828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8" name="Rectangle 67"/>
                <p:cNvSpPr/>
                <p:nvPr/>
              </p:nvSpPr>
              <p:spPr>
                <a:xfrm>
                  <a:off x="7533129" y="4864391"/>
                  <a:ext cx="18288" cy="1828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9" name="Rectangle 68"/>
                <p:cNvSpPr/>
                <p:nvPr/>
              </p:nvSpPr>
              <p:spPr>
                <a:xfrm>
                  <a:off x="7753353" y="4864391"/>
                  <a:ext cx="18288" cy="1828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0" name="Rectangle 69"/>
                <p:cNvSpPr/>
                <p:nvPr/>
              </p:nvSpPr>
              <p:spPr>
                <a:xfrm>
                  <a:off x="7598789" y="4864391"/>
                  <a:ext cx="18288" cy="1828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1" name="Rectangle 70"/>
                <p:cNvSpPr/>
                <p:nvPr/>
              </p:nvSpPr>
              <p:spPr>
                <a:xfrm>
                  <a:off x="7684514" y="4864391"/>
                  <a:ext cx="18288" cy="1828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2" name="Rectangle 71"/>
                <p:cNvSpPr/>
                <p:nvPr/>
              </p:nvSpPr>
              <p:spPr>
                <a:xfrm>
                  <a:off x="7829261" y="4864391"/>
                  <a:ext cx="18288" cy="1828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3" name="Rectangle 72"/>
                <p:cNvSpPr/>
                <p:nvPr/>
              </p:nvSpPr>
              <p:spPr>
                <a:xfrm>
                  <a:off x="7528383" y="4381064"/>
                  <a:ext cx="18288" cy="1828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4" name="Rectangle 73"/>
                <p:cNvSpPr/>
                <p:nvPr/>
              </p:nvSpPr>
              <p:spPr>
                <a:xfrm>
                  <a:off x="7748607" y="4381064"/>
                  <a:ext cx="18288" cy="1828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5" name="Rectangle 74"/>
                <p:cNvSpPr/>
                <p:nvPr/>
              </p:nvSpPr>
              <p:spPr>
                <a:xfrm>
                  <a:off x="7594043" y="4381064"/>
                  <a:ext cx="18288" cy="1828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6" name="Rectangle 75"/>
                <p:cNvSpPr/>
                <p:nvPr/>
              </p:nvSpPr>
              <p:spPr>
                <a:xfrm>
                  <a:off x="7679768" y="4381064"/>
                  <a:ext cx="18288" cy="1828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7" name="Rectangle 76"/>
                <p:cNvSpPr/>
                <p:nvPr/>
              </p:nvSpPr>
              <p:spPr>
                <a:xfrm>
                  <a:off x="7824515" y="4381064"/>
                  <a:ext cx="18288" cy="1828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grpSp>
          <p:nvGrpSpPr>
            <p:cNvPr id="570" name="Group 569"/>
            <p:cNvGrpSpPr/>
            <p:nvPr/>
          </p:nvGrpSpPr>
          <p:grpSpPr>
            <a:xfrm>
              <a:off x="1054959" y="614174"/>
              <a:ext cx="7487762" cy="5172383"/>
              <a:chOff x="1253417" y="273443"/>
              <a:chExt cx="8896351" cy="6145406"/>
            </a:xfrm>
          </p:grpSpPr>
          <p:cxnSp>
            <p:nvCxnSpPr>
              <p:cNvPr id="572" name="Straight Arrow Connector 571"/>
              <p:cNvCxnSpPr/>
              <p:nvPr/>
            </p:nvCxnSpPr>
            <p:spPr>
              <a:xfrm flipH="1" flipV="1">
                <a:off x="2446038" y="5037514"/>
                <a:ext cx="616203" cy="1203629"/>
              </a:xfrm>
              <a:prstGeom prst="straightConnector1">
                <a:avLst/>
              </a:prstGeom>
              <a:ln w="12700">
                <a:solidFill>
                  <a:schemeClr val="bg1"/>
                </a:solidFill>
                <a:tailEnd type="triangle"/>
              </a:ln>
            </p:spPr>
            <p:style>
              <a:lnRef idx="1">
                <a:schemeClr val="accent1"/>
              </a:lnRef>
              <a:fillRef idx="0">
                <a:schemeClr val="accent1"/>
              </a:fillRef>
              <a:effectRef idx="0">
                <a:schemeClr val="accent1"/>
              </a:effectRef>
              <a:fontRef idx="minor">
                <a:schemeClr val="tx1"/>
              </a:fontRef>
            </p:style>
          </p:cxnSp>
          <p:grpSp>
            <p:nvGrpSpPr>
              <p:cNvPr id="573" name="Group 572"/>
              <p:cNvGrpSpPr/>
              <p:nvPr/>
            </p:nvGrpSpPr>
            <p:grpSpPr>
              <a:xfrm>
                <a:off x="1253417" y="273443"/>
                <a:ext cx="8896351" cy="6145406"/>
                <a:chOff x="1253417" y="273443"/>
                <a:chExt cx="8896351" cy="6145406"/>
              </a:xfrm>
            </p:grpSpPr>
            <p:sp>
              <p:nvSpPr>
                <p:cNvPr id="574" name="TextBox 573"/>
                <p:cNvSpPr txBox="1"/>
                <p:nvPr/>
              </p:nvSpPr>
              <p:spPr>
                <a:xfrm>
                  <a:off x="3560034" y="1329174"/>
                  <a:ext cx="1027058"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prstClr val="black"/>
                      </a:solidFill>
                      <a:effectLst/>
                      <a:uLnTx/>
                      <a:uFillTx/>
                      <a:latin typeface="Calibri"/>
                      <a:ea typeface="+mn-ea"/>
                      <a:cs typeface="+mn-cs"/>
                    </a:rPr>
                    <a:t>Apadana</a:t>
                  </a: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575" name="TextBox 574"/>
                <p:cNvSpPr txBox="1"/>
                <p:nvPr/>
              </p:nvSpPr>
              <p:spPr>
                <a:xfrm>
                  <a:off x="6688802" y="4086932"/>
                  <a:ext cx="561848" cy="369332"/>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King’s Gate</a:t>
                  </a:r>
                </a:p>
              </p:txBody>
            </p:sp>
            <p:sp>
              <p:nvSpPr>
                <p:cNvPr id="576" name="TextBox 575"/>
                <p:cNvSpPr txBox="1"/>
                <p:nvPr/>
              </p:nvSpPr>
              <p:spPr>
                <a:xfrm>
                  <a:off x="2206478" y="3742134"/>
                  <a:ext cx="524613" cy="438810"/>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Inner court</a:t>
                  </a:r>
                </a:p>
              </p:txBody>
            </p:sp>
            <p:sp>
              <p:nvSpPr>
                <p:cNvPr id="577" name="TextBox 576"/>
                <p:cNvSpPr txBox="1"/>
                <p:nvPr/>
              </p:nvSpPr>
              <p:spPr>
                <a:xfrm>
                  <a:off x="3257673" y="3742134"/>
                  <a:ext cx="633263" cy="438810"/>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Middle court</a:t>
                  </a:r>
                </a:p>
              </p:txBody>
            </p:sp>
            <p:sp>
              <p:nvSpPr>
                <p:cNvPr id="578" name="TextBox 577"/>
                <p:cNvSpPr txBox="1"/>
                <p:nvPr/>
              </p:nvSpPr>
              <p:spPr>
                <a:xfrm>
                  <a:off x="4695279" y="3742134"/>
                  <a:ext cx="672711" cy="438810"/>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Outer court</a:t>
                  </a:r>
                </a:p>
              </p:txBody>
            </p:sp>
            <p:sp>
              <p:nvSpPr>
                <p:cNvPr id="581" name="TextBox 580"/>
                <p:cNvSpPr txBox="1"/>
                <p:nvPr/>
              </p:nvSpPr>
              <p:spPr>
                <a:xfrm>
                  <a:off x="3026056" y="6234183"/>
                  <a:ext cx="1065863"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Throne hall</a:t>
                  </a:r>
                </a:p>
              </p:txBody>
            </p:sp>
            <p:sp>
              <p:nvSpPr>
                <p:cNvPr id="582" name="TextBox 581"/>
                <p:cNvSpPr txBox="1"/>
                <p:nvPr/>
              </p:nvSpPr>
              <p:spPr>
                <a:xfrm>
                  <a:off x="1253417" y="1146710"/>
                  <a:ext cx="664916" cy="369332"/>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Royal Gardens</a:t>
                  </a:r>
                </a:p>
              </p:txBody>
            </p:sp>
            <p:sp>
              <p:nvSpPr>
                <p:cNvPr id="583" name="TextBox 582"/>
                <p:cNvSpPr txBox="1"/>
                <p:nvPr/>
              </p:nvSpPr>
              <p:spPr>
                <a:xfrm>
                  <a:off x="8470206" y="273443"/>
                  <a:ext cx="1679562" cy="76791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Susa</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Royal Palace</a:t>
                  </a:r>
                </a:p>
              </p:txBody>
            </p:sp>
          </p:grpSp>
          <p:cxnSp>
            <p:nvCxnSpPr>
              <p:cNvPr id="571" name="Straight Arrow Connector 570"/>
              <p:cNvCxnSpPr>
                <a:cxnSpLocks/>
              </p:cNvCxnSpPr>
              <p:nvPr/>
            </p:nvCxnSpPr>
            <p:spPr>
              <a:xfrm flipH="1">
                <a:off x="9273883" y="4012955"/>
                <a:ext cx="82489" cy="422175"/>
              </a:xfrm>
              <a:prstGeom prst="straightConnector1">
                <a:avLst/>
              </a:prstGeom>
              <a:ln w="12700">
                <a:solidFill>
                  <a:schemeClr val="bg1"/>
                </a:solidFill>
                <a:tailEnd type="triangle"/>
              </a:ln>
            </p:spPr>
            <p:style>
              <a:lnRef idx="1">
                <a:schemeClr val="accent1"/>
              </a:lnRef>
              <a:fillRef idx="0">
                <a:schemeClr val="accent1"/>
              </a:fillRef>
              <a:effectRef idx="0">
                <a:schemeClr val="accent1"/>
              </a:effectRef>
              <a:fontRef idx="minor">
                <a:schemeClr val="tx1"/>
              </a:fontRef>
            </p:style>
          </p:cxnSp>
        </p:grpSp>
        <p:sp>
          <p:nvSpPr>
            <p:cNvPr id="584" name="TextBox 583"/>
            <p:cNvSpPr txBox="1"/>
            <p:nvPr/>
          </p:nvSpPr>
          <p:spPr>
            <a:xfrm>
              <a:off x="1295400" y="5050497"/>
              <a:ext cx="428333" cy="15542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Harem</a:t>
              </a:r>
            </a:p>
          </p:txBody>
        </p:sp>
        <p:grpSp>
          <p:nvGrpSpPr>
            <p:cNvPr id="602" name="Group 601"/>
            <p:cNvGrpSpPr/>
            <p:nvPr/>
          </p:nvGrpSpPr>
          <p:grpSpPr>
            <a:xfrm>
              <a:off x="7263467" y="1474437"/>
              <a:ext cx="325640" cy="845907"/>
              <a:chOff x="7817301" y="1915472"/>
              <a:chExt cx="386899" cy="1005038"/>
            </a:xfrm>
          </p:grpSpPr>
          <p:sp>
            <p:nvSpPr>
              <p:cNvPr id="603" name="Oval 602"/>
              <p:cNvSpPr/>
              <p:nvPr/>
            </p:nvSpPr>
            <p:spPr>
              <a:xfrm>
                <a:off x="7920639" y="2548465"/>
                <a:ext cx="230221" cy="241040"/>
              </a:xfrm>
              <a:prstGeom prst="ellipse">
                <a:avLst/>
              </a:prstGeom>
              <a:no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604" name="Straight Arrow Connector 603"/>
              <p:cNvCxnSpPr/>
              <p:nvPr/>
            </p:nvCxnSpPr>
            <p:spPr>
              <a:xfrm flipH="1" flipV="1">
                <a:off x="7817301" y="1915472"/>
                <a:ext cx="287332" cy="1005038"/>
              </a:xfrm>
              <a:prstGeom prst="straightConnector1">
                <a:avLst/>
              </a:prstGeom>
              <a:ln w="19050" cap="rnd">
                <a:solidFill>
                  <a:schemeClr val="bg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605" name="Straight Connector 604"/>
              <p:cNvCxnSpPr/>
              <p:nvPr/>
            </p:nvCxnSpPr>
            <p:spPr>
              <a:xfrm flipV="1">
                <a:off x="7855503" y="2626563"/>
                <a:ext cx="348697" cy="96956"/>
              </a:xfrm>
              <a:prstGeom prst="line">
                <a:avLst/>
              </a:prstGeom>
              <a:ln w="19050" cap="rnd">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607" name="Group 606"/>
            <p:cNvGrpSpPr/>
            <p:nvPr/>
          </p:nvGrpSpPr>
          <p:grpSpPr>
            <a:xfrm>
              <a:off x="678821" y="6187388"/>
              <a:ext cx="2190738" cy="186417"/>
              <a:chOff x="6376756" y="6196466"/>
              <a:chExt cx="2602857" cy="221485"/>
            </a:xfrm>
          </p:grpSpPr>
          <p:sp>
            <p:nvSpPr>
              <p:cNvPr id="608" name="TextBox 607"/>
              <p:cNvSpPr txBox="1"/>
              <p:nvPr/>
            </p:nvSpPr>
            <p:spPr>
              <a:xfrm>
                <a:off x="6376756" y="6196468"/>
                <a:ext cx="133208" cy="15388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Calibri"/>
                    <a:ea typeface="+mn-ea"/>
                    <a:cs typeface="+mn-cs"/>
                  </a:rPr>
                  <a:t>0</a:t>
                </a:r>
              </a:p>
            </p:txBody>
          </p:sp>
          <p:sp>
            <p:nvSpPr>
              <p:cNvPr id="609" name="TextBox 608"/>
              <p:cNvSpPr txBox="1"/>
              <p:nvPr/>
            </p:nvSpPr>
            <p:spPr>
              <a:xfrm>
                <a:off x="7448320" y="6196478"/>
                <a:ext cx="215749" cy="15388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Calibri"/>
                    <a:ea typeface="+mn-ea"/>
                    <a:cs typeface="+mn-cs"/>
                  </a:rPr>
                  <a:t>50</a:t>
                </a:r>
              </a:p>
            </p:txBody>
          </p:sp>
          <p:sp>
            <p:nvSpPr>
              <p:cNvPr id="610" name="TextBox 609"/>
              <p:cNvSpPr txBox="1"/>
              <p:nvPr/>
            </p:nvSpPr>
            <p:spPr>
              <a:xfrm>
                <a:off x="8534226" y="6196466"/>
                <a:ext cx="445387" cy="15388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Calibri"/>
                    <a:ea typeface="+mn-ea"/>
                    <a:cs typeface="+mn-cs"/>
                  </a:rPr>
                  <a:t>100 m</a:t>
                </a:r>
              </a:p>
            </p:txBody>
          </p:sp>
          <p:grpSp>
            <p:nvGrpSpPr>
              <p:cNvPr id="611" name="Group 610"/>
              <p:cNvGrpSpPr/>
              <p:nvPr/>
            </p:nvGrpSpPr>
            <p:grpSpPr>
              <a:xfrm>
                <a:off x="6435867" y="6367469"/>
                <a:ext cx="2238977" cy="50482"/>
                <a:chOff x="6435867" y="6321750"/>
                <a:chExt cx="2238977" cy="100964"/>
              </a:xfrm>
            </p:grpSpPr>
            <p:cxnSp>
              <p:nvCxnSpPr>
                <p:cNvPr id="612" name="Straight Connector 611"/>
                <p:cNvCxnSpPr/>
                <p:nvPr/>
              </p:nvCxnSpPr>
              <p:spPr>
                <a:xfrm flipV="1">
                  <a:off x="6437455" y="6321750"/>
                  <a:ext cx="0" cy="91440"/>
                </a:xfrm>
                <a:prstGeom prst="line">
                  <a:avLst/>
                </a:prstGeom>
                <a:ln w="127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13" name="Straight Connector 612"/>
                <p:cNvCxnSpPr/>
                <p:nvPr/>
              </p:nvCxnSpPr>
              <p:spPr>
                <a:xfrm flipV="1">
                  <a:off x="8674844" y="6321750"/>
                  <a:ext cx="0" cy="91440"/>
                </a:xfrm>
                <a:prstGeom prst="line">
                  <a:avLst/>
                </a:prstGeom>
                <a:ln w="127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14" name="Straight Connector 613"/>
                <p:cNvCxnSpPr/>
                <p:nvPr/>
              </p:nvCxnSpPr>
              <p:spPr>
                <a:xfrm flipV="1">
                  <a:off x="7332411" y="6321750"/>
                  <a:ext cx="0" cy="91440"/>
                </a:xfrm>
                <a:prstGeom prst="line">
                  <a:avLst/>
                </a:prstGeom>
                <a:ln w="127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15" name="Straight Connector 614"/>
                <p:cNvCxnSpPr/>
                <p:nvPr/>
              </p:nvCxnSpPr>
              <p:spPr>
                <a:xfrm flipV="1">
                  <a:off x="7556150" y="6321750"/>
                  <a:ext cx="0" cy="91440"/>
                </a:xfrm>
                <a:prstGeom prst="line">
                  <a:avLst/>
                </a:prstGeom>
                <a:ln w="127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16" name="Straight Connector 615"/>
                <p:cNvCxnSpPr/>
                <p:nvPr/>
              </p:nvCxnSpPr>
              <p:spPr>
                <a:xfrm flipV="1">
                  <a:off x="7108672" y="6321750"/>
                  <a:ext cx="0" cy="91440"/>
                </a:xfrm>
                <a:prstGeom prst="line">
                  <a:avLst/>
                </a:prstGeom>
                <a:ln w="127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17" name="Straight Connector 616"/>
                <p:cNvCxnSpPr/>
                <p:nvPr/>
              </p:nvCxnSpPr>
              <p:spPr>
                <a:xfrm flipV="1">
                  <a:off x="6884933" y="6321750"/>
                  <a:ext cx="0" cy="91440"/>
                </a:xfrm>
                <a:prstGeom prst="line">
                  <a:avLst/>
                </a:prstGeom>
                <a:ln w="127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18" name="Straight Connector 617"/>
                <p:cNvCxnSpPr/>
                <p:nvPr/>
              </p:nvCxnSpPr>
              <p:spPr>
                <a:xfrm flipV="1">
                  <a:off x="6661194" y="6321750"/>
                  <a:ext cx="0" cy="91440"/>
                </a:xfrm>
                <a:prstGeom prst="line">
                  <a:avLst/>
                </a:prstGeom>
                <a:ln w="127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19" name="Straight Connector 618"/>
                <p:cNvCxnSpPr/>
                <p:nvPr/>
              </p:nvCxnSpPr>
              <p:spPr>
                <a:xfrm flipV="1">
                  <a:off x="8451106" y="6321750"/>
                  <a:ext cx="0" cy="91440"/>
                </a:xfrm>
                <a:prstGeom prst="line">
                  <a:avLst/>
                </a:prstGeom>
                <a:ln w="127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20" name="Straight Connector 619"/>
                <p:cNvCxnSpPr/>
                <p:nvPr/>
              </p:nvCxnSpPr>
              <p:spPr>
                <a:xfrm flipV="1">
                  <a:off x="8227367" y="6321750"/>
                  <a:ext cx="0" cy="91440"/>
                </a:xfrm>
                <a:prstGeom prst="line">
                  <a:avLst/>
                </a:prstGeom>
                <a:ln w="127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21" name="Straight Connector 620"/>
                <p:cNvCxnSpPr/>
                <p:nvPr/>
              </p:nvCxnSpPr>
              <p:spPr>
                <a:xfrm flipV="1">
                  <a:off x="8003628" y="6321750"/>
                  <a:ext cx="0" cy="91440"/>
                </a:xfrm>
                <a:prstGeom prst="line">
                  <a:avLst/>
                </a:prstGeom>
                <a:ln w="127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22" name="Straight Connector 621"/>
                <p:cNvCxnSpPr/>
                <p:nvPr/>
              </p:nvCxnSpPr>
              <p:spPr>
                <a:xfrm flipV="1">
                  <a:off x="7779889" y="6321750"/>
                  <a:ext cx="0" cy="91440"/>
                </a:xfrm>
                <a:prstGeom prst="line">
                  <a:avLst/>
                </a:prstGeom>
                <a:ln w="127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23" name="Straight Connector 622"/>
                <p:cNvCxnSpPr/>
                <p:nvPr/>
              </p:nvCxnSpPr>
              <p:spPr>
                <a:xfrm flipH="1">
                  <a:off x="6435867" y="6422714"/>
                  <a:ext cx="2236596" cy="0"/>
                </a:xfrm>
                <a:prstGeom prst="line">
                  <a:avLst/>
                </a:prstGeom>
                <a:ln w="12700" cap="rnd">
                  <a:solidFill>
                    <a:schemeClr val="bg1"/>
                  </a:solidFill>
                </a:ln>
              </p:spPr>
              <p:style>
                <a:lnRef idx="1">
                  <a:schemeClr val="accent1"/>
                </a:lnRef>
                <a:fillRef idx="0">
                  <a:schemeClr val="accent1"/>
                </a:fillRef>
                <a:effectRef idx="0">
                  <a:schemeClr val="accent1"/>
                </a:effectRef>
                <a:fontRef idx="minor">
                  <a:schemeClr val="tx1"/>
                </a:fontRef>
              </p:style>
            </p:cxnSp>
          </p:grpSp>
        </p:grpSp>
        <p:grpSp>
          <p:nvGrpSpPr>
            <p:cNvPr id="624" name="Group 623"/>
            <p:cNvGrpSpPr/>
            <p:nvPr/>
          </p:nvGrpSpPr>
          <p:grpSpPr>
            <a:xfrm>
              <a:off x="5855339" y="1769785"/>
              <a:ext cx="1474256" cy="3592023"/>
              <a:chOff x="6956839" y="1646447"/>
              <a:chExt cx="1751591" cy="4267750"/>
            </a:xfrm>
          </p:grpSpPr>
          <p:sp>
            <p:nvSpPr>
              <p:cNvPr id="625" name="Rectangle 624"/>
              <p:cNvSpPr/>
              <p:nvPr/>
            </p:nvSpPr>
            <p:spPr>
              <a:xfrm>
                <a:off x="8125048" y="4742306"/>
                <a:ext cx="18288" cy="451997"/>
              </a:xfrm>
              <a:prstGeom prst="rect">
                <a:avLst/>
              </a:prstGeom>
              <a:solidFill>
                <a:schemeClr val="bg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26" name="Rectangle 625"/>
              <p:cNvSpPr/>
              <p:nvPr/>
            </p:nvSpPr>
            <p:spPr>
              <a:xfrm>
                <a:off x="8689130" y="4742306"/>
                <a:ext cx="18288" cy="813816"/>
              </a:xfrm>
              <a:prstGeom prst="rect">
                <a:avLst/>
              </a:prstGeom>
              <a:solidFill>
                <a:schemeClr val="bg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27" name="Rectangle 626"/>
              <p:cNvSpPr/>
              <p:nvPr/>
            </p:nvSpPr>
            <p:spPr>
              <a:xfrm>
                <a:off x="8125048" y="4742306"/>
                <a:ext cx="582370" cy="18288"/>
              </a:xfrm>
              <a:prstGeom prst="rect">
                <a:avLst/>
              </a:prstGeom>
              <a:solidFill>
                <a:schemeClr val="bg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28" name="Rectangle 627"/>
              <p:cNvSpPr/>
              <p:nvPr/>
            </p:nvSpPr>
            <p:spPr>
              <a:xfrm rot="20815441">
                <a:off x="7928271" y="5206131"/>
                <a:ext cx="217644" cy="18288"/>
              </a:xfrm>
              <a:prstGeom prst="rect">
                <a:avLst/>
              </a:prstGeom>
              <a:solidFill>
                <a:schemeClr val="bg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29" name="Rectangle 628"/>
              <p:cNvSpPr/>
              <p:nvPr/>
            </p:nvSpPr>
            <p:spPr>
              <a:xfrm>
                <a:off x="7918292" y="5237967"/>
                <a:ext cx="18288" cy="539496"/>
              </a:xfrm>
              <a:prstGeom prst="rect">
                <a:avLst/>
              </a:prstGeom>
              <a:solidFill>
                <a:schemeClr val="bg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30" name="Rectangle 629"/>
              <p:cNvSpPr/>
              <p:nvPr/>
            </p:nvSpPr>
            <p:spPr>
              <a:xfrm>
                <a:off x="8125048" y="4530662"/>
                <a:ext cx="582370" cy="18288"/>
              </a:xfrm>
              <a:prstGeom prst="rect">
                <a:avLst/>
              </a:prstGeom>
              <a:solidFill>
                <a:schemeClr val="bg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31" name="Rectangle 630"/>
              <p:cNvSpPr/>
              <p:nvPr/>
            </p:nvSpPr>
            <p:spPr>
              <a:xfrm>
                <a:off x="8690142" y="4192334"/>
                <a:ext cx="18288" cy="356616"/>
              </a:xfrm>
              <a:prstGeom prst="rect">
                <a:avLst/>
              </a:prstGeom>
              <a:solidFill>
                <a:schemeClr val="bg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32" name="Rectangle 631"/>
              <p:cNvSpPr/>
              <p:nvPr/>
            </p:nvSpPr>
            <p:spPr>
              <a:xfrm>
                <a:off x="8125072" y="4095750"/>
                <a:ext cx="18288" cy="453200"/>
              </a:xfrm>
              <a:prstGeom prst="rect">
                <a:avLst/>
              </a:prstGeom>
              <a:solidFill>
                <a:schemeClr val="bg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33" name="Rectangle 632"/>
              <p:cNvSpPr/>
              <p:nvPr/>
            </p:nvSpPr>
            <p:spPr>
              <a:xfrm>
                <a:off x="7920308" y="2982745"/>
                <a:ext cx="18288" cy="1069745"/>
              </a:xfrm>
              <a:prstGeom prst="rect">
                <a:avLst/>
              </a:prstGeom>
              <a:solidFill>
                <a:schemeClr val="bg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34" name="Rectangle 633"/>
              <p:cNvSpPr/>
              <p:nvPr/>
            </p:nvSpPr>
            <p:spPr>
              <a:xfrm rot="16893448">
                <a:off x="8020500" y="3965674"/>
                <a:ext cx="18288" cy="219456"/>
              </a:xfrm>
              <a:prstGeom prst="rect">
                <a:avLst/>
              </a:prstGeom>
              <a:solidFill>
                <a:schemeClr val="bg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35" name="Rectangle 634"/>
              <p:cNvSpPr/>
              <p:nvPr/>
            </p:nvSpPr>
            <p:spPr>
              <a:xfrm>
                <a:off x="7702801" y="2417992"/>
                <a:ext cx="18288" cy="1728070"/>
              </a:xfrm>
              <a:prstGeom prst="rect">
                <a:avLst/>
              </a:prstGeom>
              <a:solidFill>
                <a:schemeClr val="bg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36" name="Rectangle 635"/>
              <p:cNvSpPr/>
              <p:nvPr/>
            </p:nvSpPr>
            <p:spPr>
              <a:xfrm>
                <a:off x="7650064" y="3438431"/>
                <a:ext cx="52738" cy="398558"/>
              </a:xfrm>
              <a:prstGeom prst="rect">
                <a:avLst/>
              </a:prstGeom>
              <a:solidFill>
                <a:schemeClr val="bg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37" name="Rectangle 636"/>
              <p:cNvSpPr/>
              <p:nvPr/>
            </p:nvSpPr>
            <p:spPr>
              <a:xfrm>
                <a:off x="7632699" y="2615504"/>
                <a:ext cx="70103" cy="553653"/>
              </a:xfrm>
              <a:prstGeom prst="rect">
                <a:avLst/>
              </a:prstGeom>
              <a:solidFill>
                <a:schemeClr val="bg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38" name="Rectangle 637"/>
              <p:cNvSpPr/>
              <p:nvPr/>
            </p:nvSpPr>
            <p:spPr>
              <a:xfrm>
                <a:off x="6956839" y="1732989"/>
                <a:ext cx="53560" cy="743273"/>
              </a:xfrm>
              <a:prstGeom prst="rect">
                <a:avLst/>
              </a:prstGeom>
              <a:solidFill>
                <a:schemeClr val="bg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39" name="Rectangle 638"/>
              <p:cNvSpPr/>
              <p:nvPr/>
            </p:nvSpPr>
            <p:spPr>
              <a:xfrm>
                <a:off x="6966365" y="2409275"/>
                <a:ext cx="558385" cy="66989"/>
              </a:xfrm>
              <a:prstGeom prst="rect">
                <a:avLst/>
              </a:prstGeom>
              <a:solidFill>
                <a:schemeClr val="bg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40" name="Rectangle 639"/>
              <p:cNvSpPr/>
              <p:nvPr/>
            </p:nvSpPr>
            <p:spPr>
              <a:xfrm>
                <a:off x="7722814" y="5100381"/>
                <a:ext cx="18288" cy="813816"/>
              </a:xfrm>
              <a:prstGeom prst="rect">
                <a:avLst/>
              </a:prstGeom>
              <a:solidFill>
                <a:schemeClr val="bg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41" name="Rectangle 640"/>
              <p:cNvSpPr/>
              <p:nvPr/>
            </p:nvSpPr>
            <p:spPr>
              <a:xfrm>
                <a:off x="7665892" y="5136209"/>
                <a:ext cx="56922" cy="520776"/>
              </a:xfrm>
              <a:prstGeom prst="rect">
                <a:avLst/>
              </a:prstGeom>
              <a:solidFill>
                <a:schemeClr val="bg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42" name="Rectangle 641"/>
              <p:cNvSpPr/>
              <p:nvPr/>
            </p:nvSpPr>
            <p:spPr>
              <a:xfrm>
                <a:off x="7147765" y="2410882"/>
                <a:ext cx="558385" cy="18288"/>
              </a:xfrm>
              <a:prstGeom prst="rect">
                <a:avLst/>
              </a:prstGeom>
              <a:solidFill>
                <a:schemeClr val="bg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43" name="Rectangle 642"/>
              <p:cNvSpPr/>
              <p:nvPr/>
            </p:nvSpPr>
            <p:spPr>
              <a:xfrm>
                <a:off x="6994753" y="1646447"/>
                <a:ext cx="18288" cy="813816"/>
              </a:xfrm>
              <a:prstGeom prst="rect">
                <a:avLst/>
              </a:prstGeom>
              <a:solidFill>
                <a:schemeClr val="bg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644" name="TextBox 643"/>
            <p:cNvSpPr txBox="1"/>
            <p:nvPr/>
          </p:nvSpPr>
          <p:spPr>
            <a:xfrm>
              <a:off x="7423961" y="5007780"/>
              <a:ext cx="852839"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Propylaeum</a:t>
              </a:r>
            </a:p>
          </p:txBody>
        </p:sp>
        <p:sp>
          <p:nvSpPr>
            <p:cNvPr id="676" name="Rectangle 675">
              <a:extLst>
                <a:ext uri="{FF2B5EF4-FFF2-40B4-BE49-F238E27FC236}">
                  <a16:creationId xmlns:a16="http://schemas.microsoft.com/office/drawing/2014/main" id="{A22CB5CD-0732-4963-889A-D593B7C658CD}"/>
                </a:ext>
              </a:extLst>
            </p:cNvPr>
            <p:cNvSpPr/>
            <p:nvPr/>
          </p:nvSpPr>
          <p:spPr>
            <a:xfrm>
              <a:off x="7985990" y="4572000"/>
              <a:ext cx="380858" cy="365760"/>
            </a:xfrm>
            <a:prstGeom prst="rect">
              <a:avLst/>
            </a:prstGeom>
            <a:solidFill>
              <a:srgbClr val="E8E2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11" name="Group 10">
              <a:extLst>
                <a:ext uri="{FF2B5EF4-FFF2-40B4-BE49-F238E27FC236}">
                  <a16:creationId xmlns:a16="http://schemas.microsoft.com/office/drawing/2014/main" id="{CADF0236-E56F-4729-B27E-F6D42362CC2E}"/>
                </a:ext>
              </a:extLst>
            </p:cNvPr>
            <p:cNvGrpSpPr/>
            <p:nvPr/>
          </p:nvGrpSpPr>
          <p:grpSpPr>
            <a:xfrm>
              <a:off x="7969759" y="4541284"/>
              <a:ext cx="415373" cy="429768"/>
              <a:chOff x="7969759" y="4541284"/>
              <a:chExt cx="415373" cy="429768"/>
            </a:xfrm>
          </p:grpSpPr>
          <p:sp>
            <p:nvSpPr>
              <p:cNvPr id="646" name="Rectangle 645">
                <a:extLst>
                  <a:ext uri="{FF2B5EF4-FFF2-40B4-BE49-F238E27FC236}">
                    <a16:creationId xmlns:a16="http://schemas.microsoft.com/office/drawing/2014/main" id="{272A65CC-3D25-4F04-8C6B-9253763407DA}"/>
                  </a:ext>
                </a:extLst>
              </p:cNvPr>
              <p:cNvSpPr/>
              <p:nvPr/>
            </p:nvSpPr>
            <p:spPr>
              <a:xfrm>
                <a:off x="7969759" y="4553674"/>
                <a:ext cx="102660" cy="27432"/>
              </a:xfrm>
              <a:prstGeom prst="rect">
                <a:avLst/>
              </a:prstGeom>
              <a:solidFill>
                <a:schemeClr val="bg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47" name="Rectangle 646">
                <a:extLst>
                  <a:ext uri="{FF2B5EF4-FFF2-40B4-BE49-F238E27FC236}">
                    <a16:creationId xmlns:a16="http://schemas.microsoft.com/office/drawing/2014/main" id="{E24CA0C3-3386-47D7-8156-C71408609783}"/>
                  </a:ext>
                </a:extLst>
              </p:cNvPr>
              <p:cNvSpPr/>
              <p:nvPr/>
            </p:nvSpPr>
            <p:spPr>
              <a:xfrm>
                <a:off x="8282472" y="4557246"/>
                <a:ext cx="102660" cy="27432"/>
              </a:xfrm>
              <a:prstGeom prst="rect">
                <a:avLst/>
              </a:prstGeom>
              <a:solidFill>
                <a:schemeClr val="bg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48" name="Rectangle 647">
                <a:extLst>
                  <a:ext uri="{FF2B5EF4-FFF2-40B4-BE49-F238E27FC236}">
                    <a16:creationId xmlns:a16="http://schemas.microsoft.com/office/drawing/2014/main" id="{D93E03AC-1540-4BB7-8DEF-6065B1F3FF90}"/>
                  </a:ext>
                </a:extLst>
              </p:cNvPr>
              <p:cNvSpPr/>
              <p:nvPr/>
            </p:nvSpPr>
            <p:spPr>
              <a:xfrm>
                <a:off x="7969759" y="4929387"/>
                <a:ext cx="102660" cy="27432"/>
              </a:xfrm>
              <a:prstGeom prst="rect">
                <a:avLst/>
              </a:prstGeom>
              <a:solidFill>
                <a:schemeClr val="bg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49" name="Rectangle 648">
                <a:extLst>
                  <a:ext uri="{FF2B5EF4-FFF2-40B4-BE49-F238E27FC236}">
                    <a16:creationId xmlns:a16="http://schemas.microsoft.com/office/drawing/2014/main" id="{B4B5F80E-BFBA-4AC2-A265-158B5C3A48D0}"/>
                  </a:ext>
                </a:extLst>
              </p:cNvPr>
              <p:cNvSpPr/>
              <p:nvPr/>
            </p:nvSpPr>
            <p:spPr>
              <a:xfrm>
                <a:off x="8282472" y="4932959"/>
                <a:ext cx="102660" cy="27432"/>
              </a:xfrm>
              <a:prstGeom prst="rect">
                <a:avLst/>
              </a:prstGeom>
              <a:solidFill>
                <a:schemeClr val="bg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50" name="Rectangle 649">
                <a:extLst>
                  <a:ext uri="{FF2B5EF4-FFF2-40B4-BE49-F238E27FC236}">
                    <a16:creationId xmlns:a16="http://schemas.microsoft.com/office/drawing/2014/main" id="{42B3A63A-7BB4-4495-810E-4BB5436ABF0A}"/>
                  </a:ext>
                </a:extLst>
              </p:cNvPr>
              <p:cNvSpPr/>
              <p:nvPr/>
            </p:nvSpPr>
            <p:spPr>
              <a:xfrm>
                <a:off x="7980689" y="4541284"/>
                <a:ext cx="27432" cy="429768"/>
              </a:xfrm>
              <a:prstGeom prst="rect">
                <a:avLst/>
              </a:prstGeom>
              <a:solidFill>
                <a:schemeClr val="bg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51" name="Rectangle 650">
                <a:extLst>
                  <a:ext uri="{FF2B5EF4-FFF2-40B4-BE49-F238E27FC236}">
                    <a16:creationId xmlns:a16="http://schemas.microsoft.com/office/drawing/2014/main" id="{89BFA81F-2845-49A5-918B-0245E3C69EC0}"/>
                  </a:ext>
                </a:extLst>
              </p:cNvPr>
              <p:cNvSpPr/>
              <p:nvPr/>
            </p:nvSpPr>
            <p:spPr>
              <a:xfrm>
                <a:off x="8056869" y="4541284"/>
                <a:ext cx="27432" cy="429768"/>
              </a:xfrm>
              <a:prstGeom prst="rect">
                <a:avLst/>
              </a:prstGeom>
              <a:solidFill>
                <a:schemeClr val="bg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52" name="Rectangle 651">
                <a:extLst>
                  <a:ext uri="{FF2B5EF4-FFF2-40B4-BE49-F238E27FC236}">
                    <a16:creationId xmlns:a16="http://schemas.microsoft.com/office/drawing/2014/main" id="{2297380D-FE29-43A8-8A9B-499AF8DC849D}"/>
                  </a:ext>
                </a:extLst>
              </p:cNvPr>
              <p:cNvSpPr/>
              <p:nvPr/>
            </p:nvSpPr>
            <p:spPr>
              <a:xfrm>
                <a:off x="8270995" y="4541284"/>
                <a:ext cx="27432" cy="429768"/>
              </a:xfrm>
              <a:prstGeom prst="rect">
                <a:avLst/>
              </a:prstGeom>
              <a:solidFill>
                <a:schemeClr val="bg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53" name="Rectangle 652">
                <a:extLst>
                  <a:ext uri="{FF2B5EF4-FFF2-40B4-BE49-F238E27FC236}">
                    <a16:creationId xmlns:a16="http://schemas.microsoft.com/office/drawing/2014/main" id="{A3324580-BC24-41F3-A3D2-9B4E6EF7FAB0}"/>
                  </a:ext>
                </a:extLst>
              </p:cNvPr>
              <p:cNvSpPr/>
              <p:nvPr/>
            </p:nvSpPr>
            <p:spPr>
              <a:xfrm>
                <a:off x="8349081" y="4541284"/>
                <a:ext cx="27432" cy="429768"/>
              </a:xfrm>
              <a:prstGeom prst="rect">
                <a:avLst/>
              </a:prstGeom>
              <a:solidFill>
                <a:schemeClr val="bg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54" name="Rectangle 653">
                <a:extLst>
                  <a:ext uri="{FF2B5EF4-FFF2-40B4-BE49-F238E27FC236}">
                    <a16:creationId xmlns:a16="http://schemas.microsoft.com/office/drawing/2014/main" id="{D2D107EF-3830-4888-8BA5-91CB464EC800}"/>
                  </a:ext>
                </a:extLst>
              </p:cNvPr>
              <p:cNvSpPr/>
              <p:nvPr/>
            </p:nvSpPr>
            <p:spPr>
              <a:xfrm>
                <a:off x="8206987" y="4638787"/>
                <a:ext cx="91440" cy="27432"/>
              </a:xfrm>
              <a:prstGeom prst="rect">
                <a:avLst/>
              </a:prstGeom>
              <a:solidFill>
                <a:schemeClr val="bg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55" name="Rectangle 654">
                <a:extLst>
                  <a:ext uri="{FF2B5EF4-FFF2-40B4-BE49-F238E27FC236}">
                    <a16:creationId xmlns:a16="http://schemas.microsoft.com/office/drawing/2014/main" id="{45A84369-FF28-494A-B89A-85E42947DEC3}"/>
                  </a:ext>
                </a:extLst>
              </p:cNvPr>
              <p:cNvSpPr/>
              <p:nvPr/>
            </p:nvSpPr>
            <p:spPr>
              <a:xfrm>
                <a:off x="8206987" y="4743313"/>
                <a:ext cx="91440" cy="27432"/>
              </a:xfrm>
              <a:prstGeom prst="rect">
                <a:avLst/>
              </a:prstGeom>
              <a:solidFill>
                <a:schemeClr val="bg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56" name="Rectangle 655">
                <a:extLst>
                  <a:ext uri="{FF2B5EF4-FFF2-40B4-BE49-F238E27FC236}">
                    <a16:creationId xmlns:a16="http://schemas.microsoft.com/office/drawing/2014/main" id="{2EE2EAD2-F4D9-46BE-B028-FE2E5772EAEA}"/>
                  </a:ext>
                </a:extLst>
              </p:cNvPr>
              <p:cNvSpPr/>
              <p:nvPr/>
            </p:nvSpPr>
            <p:spPr>
              <a:xfrm>
                <a:off x="8206987" y="4845002"/>
                <a:ext cx="91440" cy="27432"/>
              </a:xfrm>
              <a:prstGeom prst="rect">
                <a:avLst/>
              </a:prstGeom>
              <a:solidFill>
                <a:schemeClr val="bg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57" name="Rectangle 656">
                <a:extLst>
                  <a:ext uri="{FF2B5EF4-FFF2-40B4-BE49-F238E27FC236}">
                    <a16:creationId xmlns:a16="http://schemas.microsoft.com/office/drawing/2014/main" id="{716B0BBF-1FF6-4525-BA9F-F864E0E69351}"/>
                  </a:ext>
                </a:extLst>
              </p:cNvPr>
              <p:cNvSpPr/>
              <p:nvPr/>
            </p:nvSpPr>
            <p:spPr>
              <a:xfrm>
                <a:off x="8056869" y="4845002"/>
                <a:ext cx="91440" cy="27432"/>
              </a:xfrm>
              <a:prstGeom prst="rect">
                <a:avLst/>
              </a:prstGeom>
              <a:solidFill>
                <a:schemeClr val="bg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58" name="Rectangle 657">
                <a:extLst>
                  <a:ext uri="{FF2B5EF4-FFF2-40B4-BE49-F238E27FC236}">
                    <a16:creationId xmlns:a16="http://schemas.microsoft.com/office/drawing/2014/main" id="{65A364BD-F8EC-402E-8FCB-750D2754AB98}"/>
                  </a:ext>
                </a:extLst>
              </p:cNvPr>
              <p:cNvSpPr/>
              <p:nvPr/>
            </p:nvSpPr>
            <p:spPr>
              <a:xfrm>
                <a:off x="8056869" y="4745233"/>
                <a:ext cx="91440" cy="27432"/>
              </a:xfrm>
              <a:prstGeom prst="rect">
                <a:avLst/>
              </a:prstGeom>
              <a:solidFill>
                <a:schemeClr val="bg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59" name="Rectangle 658">
                <a:extLst>
                  <a:ext uri="{FF2B5EF4-FFF2-40B4-BE49-F238E27FC236}">
                    <a16:creationId xmlns:a16="http://schemas.microsoft.com/office/drawing/2014/main" id="{A8A16426-D2E5-4EAB-9753-A601F374ECDF}"/>
                  </a:ext>
                </a:extLst>
              </p:cNvPr>
              <p:cNvSpPr/>
              <p:nvPr/>
            </p:nvSpPr>
            <p:spPr>
              <a:xfrm>
                <a:off x="8056869" y="4634640"/>
                <a:ext cx="91440" cy="27432"/>
              </a:xfrm>
              <a:prstGeom prst="rect">
                <a:avLst/>
              </a:prstGeom>
              <a:solidFill>
                <a:schemeClr val="bg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60" name="Rectangle 659">
                <a:extLst>
                  <a:ext uri="{FF2B5EF4-FFF2-40B4-BE49-F238E27FC236}">
                    <a16:creationId xmlns:a16="http://schemas.microsoft.com/office/drawing/2014/main" id="{046AC1AA-B3CC-4595-BF04-112FF9BCA7EB}"/>
                  </a:ext>
                </a:extLst>
              </p:cNvPr>
              <p:cNvSpPr/>
              <p:nvPr/>
            </p:nvSpPr>
            <p:spPr>
              <a:xfrm>
                <a:off x="7969759" y="4857914"/>
                <a:ext cx="91440" cy="27432"/>
              </a:xfrm>
              <a:prstGeom prst="rect">
                <a:avLst/>
              </a:prstGeom>
              <a:solidFill>
                <a:schemeClr val="bg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61" name="Rectangle 660">
                <a:extLst>
                  <a:ext uri="{FF2B5EF4-FFF2-40B4-BE49-F238E27FC236}">
                    <a16:creationId xmlns:a16="http://schemas.microsoft.com/office/drawing/2014/main" id="{65695A8E-30AE-42CE-A3D3-CB0CBF3AA4ED}"/>
                  </a:ext>
                </a:extLst>
              </p:cNvPr>
              <p:cNvSpPr/>
              <p:nvPr/>
            </p:nvSpPr>
            <p:spPr>
              <a:xfrm>
                <a:off x="7969759" y="4738026"/>
                <a:ext cx="91440" cy="27432"/>
              </a:xfrm>
              <a:prstGeom prst="rect">
                <a:avLst/>
              </a:prstGeom>
              <a:solidFill>
                <a:schemeClr val="bg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62" name="Rectangle 661">
                <a:extLst>
                  <a:ext uri="{FF2B5EF4-FFF2-40B4-BE49-F238E27FC236}">
                    <a16:creationId xmlns:a16="http://schemas.microsoft.com/office/drawing/2014/main" id="{BD8B69A4-1B53-4340-8D76-09BC59A4D1F7}"/>
                  </a:ext>
                </a:extLst>
              </p:cNvPr>
              <p:cNvSpPr/>
              <p:nvPr/>
            </p:nvSpPr>
            <p:spPr>
              <a:xfrm>
                <a:off x="7969759" y="4623321"/>
                <a:ext cx="91440" cy="27432"/>
              </a:xfrm>
              <a:prstGeom prst="rect">
                <a:avLst/>
              </a:prstGeom>
              <a:solidFill>
                <a:schemeClr val="bg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66" name="Rectangle 665">
                <a:extLst>
                  <a:ext uri="{FF2B5EF4-FFF2-40B4-BE49-F238E27FC236}">
                    <a16:creationId xmlns:a16="http://schemas.microsoft.com/office/drawing/2014/main" id="{2DC4A32A-7769-449A-B275-9F4ECB6E1497}"/>
                  </a:ext>
                </a:extLst>
              </p:cNvPr>
              <p:cNvSpPr/>
              <p:nvPr/>
            </p:nvSpPr>
            <p:spPr>
              <a:xfrm>
                <a:off x="7969759" y="4802186"/>
                <a:ext cx="27432" cy="27432"/>
              </a:xfrm>
              <a:prstGeom prst="rect">
                <a:avLst/>
              </a:prstGeom>
              <a:solidFill>
                <a:schemeClr val="bg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67" name="Rectangle 666">
                <a:extLst>
                  <a:ext uri="{FF2B5EF4-FFF2-40B4-BE49-F238E27FC236}">
                    <a16:creationId xmlns:a16="http://schemas.microsoft.com/office/drawing/2014/main" id="{E8204668-4E24-4D96-9847-B08E69D90A5E}"/>
                  </a:ext>
                </a:extLst>
              </p:cNvPr>
              <p:cNvSpPr/>
              <p:nvPr/>
            </p:nvSpPr>
            <p:spPr>
              <a:xfrm>
                <a:off x="7969759" y="4680674"/>
                <a:ext cx="27432" cy="27432"/>
              </a:xfrm>
              <a:prstGeom prst="rect">
                <a:avLst/>
              </a:prstGeom>
              <a:solidFill>
                <a:schemeClr val="bg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68" name="Rectangle 667">
                <a:extLst>
                  <a:ext uri="{FF2B5EF4-FFF2-40B4-BE49-F238E27FC236}">
                    <a16:creationId xmlns:a16="http://schemas.microsoft.com/office/drawing/2014/main" id="{296598D7-EBDB-4E26-9EA4-FFDC3209CDE7}"/>
                  </a:ext>
                </a:extLst>
              </p:cNvPr>
              <p:cNvSpPr/>
              <p:nvPr/>
            </p:nvSpPr>
            <p:spPr>
              <a:xfrm>
                <a:off x="8293692" y="4859306"/>
                <a:ext cx="91440" cy="27432"/>
              </a:xfrm>
              <a:prstGeom prst="rect">
                <a:avLst/>
              </a:prstGeom>
              <a:solidFill>
                <a:schemeClr val="bg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69" name="Rectangle 668">
                <a:extLst>
                  <a:ext uri="{FF2B5EF4-FFF2-40B4-BE49-F238E27FC236}">
                    <a16:creationId xmlns:a16="http://schemas.microsoft.com/office/drawing/2014/main" id="{EE6ED24C-56D1-4B85-874E-23B9431C4CD5}"/>
                  </a:ext>
                </a:extLst>
              </p:cNvPr>
              <p:cNvSpPr/>
              <p:nvPr/>
            </p:nvSpPr>
            <p:spPr>
              <a:xfrm>
                <a:off x="8293692" y="4739418"/>
                <a:ext cx="91440" cy="27432"/>
              </a:xfrm>
              <a:prstGeom prst="rect">
                <a:avLst/>
              </a:prstGeom>
              <a:solidFill>
                <a:schemeClr val="bg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70" name="Rectangle 669">
                <a:extLst>
                  <a:ext uri="{FF2B5EF4-FFF2-40B4-BE49-F238E27FC236}">
                    <a16:creationId xmlns:a16="http://schemas.microsoft.com/office/drawing/2014/main" id="{7ABCCFC5-8111-4E8B-B33F-80D3CD3812BD}"/>
                  </a:ext>
                </a:extLst>
              </p:cNvPr>
              <p:cNvSpPr/>
              <p:nvPr/>
            </p:nvSpPr>
            <p:spPr>
              <a:xfrm>
                <a:off x="8293692" y="4624713"/>
                <a:ext cx="91440" cy="27432"/>
              </a:xfrm>
              <a:prstGeom prst="rect">
                <a:avLst/>
              </a:prstGeom>
              <a:solidFill>
                <a:schemeClr val="bg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71" name="Rectangle 670">
                <a:extLst>
                  <a:ext uri="{FF2B5EF4-FFF2-40B4-BE49-F238E27FC236}">
                    <a16:creationId xmlns:a16="http://schemas.microsoft.com/office/drawing/2014/main" id="{B6E17083-5CB3-468D-955E-7EC68A014F49}"/>
                  </a:ext>
                </a:extLst>
              </p:cNvPr>
              <p:cNvSpPr/>
              <p:nvPr/>
            </p:nvSpPr>
            <p:spPr>
              <a:xfrm>
                <a:off x="8357700" y="4803578"/>
                <a:ext cx="27432" cy="27432"/>
              </a:xfrm>
              <a:prstGeom prst="rect">
                <a:avLst/>
              </a:prstGeom>
              <a:solidFill>
                <a:schemeClr val="bg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72" name="Rectangle 671">
                <a:extLst>
                  <a:ext uri="{FF2B5EF4-FFF2-40B4-BE49-F238E27FC236}">
                    <a16:creationId xmlns:a16="http://schemas.microsoft.com/office/drawing/2014/main" id="{9569A284-79FE-41FB-B290-79C30BE7F6C1}"/>
                  </a:ext>
                </a:extLst>
              </p:cNvPr>
              <p:cNvSpPr/>
              <p:nvPr/>
            </p:nvSpPr>
            <p:spPr>
              <a:xfrm>
                <a:off x="8357700" y="4682066"/>
                <a:ext cx="27432" cy="27432"/>
              </a:xfrm>
              <a:prstGeom prst="rect">
                <a:avLst/>
              </a:prstGeom>
              <a:solidFill>
                <a:schemeClr val="bg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Oval 8">
                <a:extLst>
                  <a:ext uri="{FF2B5EF4-FFF2-40B4-BE49-F238E27FC236}">
                    <a16:creationId xmlns:a16="http://schemas.microsoft.com/office/drawing/2014/main" id="{40A84501-6B36-4879-BBF5-B08870F360BC}"/>
                  </a:ext>
                </a:extLst>
              </p:cNvPr>
              <p:cNvSpPr/>
              <p:nvPr/>
            </p:nvSpPr>
            <p:spPr>
              <a:xfrm>
                <a:off x="8118739" y="4920556"/>
                <a:ext cx="36576" cy="36576"/>
              </a:xfrm>
              <a:prstGeom prst="ellipse">
                <a:avLst/>
              </a:prstGeom>
              <a:solidFill>
                <a:schemeClr val="bg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73" name="Oval 672">
                <a:extLst>
                  <a:ext uri="{FF2B5EF4-FFF2-40B4-BE49-F238E27FC236}">
                    <a16:creationId xmlns:a16="http://schemas.microsoft.com/office/drawing/2014/main" id="{7408828A-9312-4612-88FA-CDD264A5B76C}"/>
                  </a:ext>
                </a:extLst>
              </p:cNvPr>
              <p:cNvSpPr/>
              <p:nvPr/>
            </p:nvSpPr>
            <p:spPr>
              <a:xfrm>
                <a:off x="8196968" y="4920556"/>
                <a:ext cx="36576" cy="36576"/>
              </a:xfrm>
              <a:prstGeom prst="ellipse">
                <a:avLst/>
              </a:prstGeom>
              <a:solidFill>
                <a:schemeClr val="bg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74" name="Oval 673">
                <a:extLst>
                  <a:ext uri="{FF2B5EF4-FFF2-40B4-BE49-F238E27FC236}">
                    <a16:creationId xmlns:a16="http://schemas.microsoft.com/office/drawing/2014/main" id="{C31EE44F-8F4E-488B-BE52-220BF2EDC875}"/>
                  </a:ext>
                </a:extLst>
              </p:cNvPr>
              <p:cNvSpPr/>
              <p:nvPr/>
            </p:nvSpPr>
            <p:spPr>
              <a:xfrm>
                <a:off x="8119076" y="4557192"/>
                <a:ext cx="36576" cy="36576"/>
              </a:xfrm>
              <a:prstGeom prst="ellipse">
                <a:avLst/>
              </a:prstGeom>
              <a:solidFill>
                <a:schemeClr val="bg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75" name="Oval 674">
                <a:extLst>
                  <a:ext uri="{FF2B5EF4-FFF2-40B4-BE49-F238E27FC236}">
                    <a16:creationId xmlns:a16="http://schemas.microsoft.com/office/drawing/2014/main" id="{CF037C39-A534-407A-9642-E7C85E3F3EC5}"/>
                  </a:ext>
                </a:extLst>
              </p:cNvPr>
              <p:cNvSpPr/>
              <p:nvPr/>
            </p:nvSpPr>
            <p:spPr>
              <a:xfrm>
                <a:off x="8197305" y="4557192"/>
                <a:ext cx="36576" cy="36576"/>
              </a:xfrm>
              <a:prstGeom prst="ellipse">
                <a:avLst/>
              </a:prstGeom>
              <a:solidFill>
                <a:schemeClr val="bg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677" name="TextBox 676">
              <a:extLst>
                <a:ext uri="{FF2B5EF4-FFF2-40B4-BE49-F238E27FC236}">
                  <a16:creationId xmlns:a16="http://schemas.microsoft.com/office/drawing/2014/main" id="{A2963B41-A705-4AD5-9172-20D27CCCAE66}"/>
                </a:ext>
              </a:extLst>
            </p:cNvPr>
            <p:cNvSpPr txBox="1"/>
            <p:nvPr/>
          </p:nvSpPr>
          <p:spPr>
            <a:xfrm>
              <a:off x="7589107" y="3271399"/>
              <a:ext cx="953614" cy="49244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Square of the city</a:t>
              </a:r>
            </a:p>
          </p:txBody>
        </p:sp>
        <p:sp>
          <p:nvSpPr>
            <p:cNvPr id="663" name="Rectangle 662"/>
            <p:cNvSpPr/>
            <p:nvPr/>
          </p:nvSpPr>
          <p:spPr>
            <a:xfrm>
              <a:off x="7391400" y="3972000"/>
              <a:ext cx="1054894" cy="539248"/>
            </a:xfrm>
            <a:prstGeom prst="rect">
              <a:avLst/>
            </a:prstGeom>
            <a:solidFill>
              <a:srgbClr val="C00000">
                <a:alpha val="19000"/>
              </a:srgbClr>
            </a:solidFill>
            <a:ln>
              <a:solidFill>
                <a:srgbClr val="FF0000">
                  <a:alpha val="20000"/>
                </a:srgb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64" name="Rectangle 663">
              <a:extLst>
                <a:ext uri="{FF2B5EF4-FFF2-40B4-BE49-F238E27FC236}">
                  <a16:creationId xmlns:a16="http://schemas.microsoft.com/office/drawing/2014/main" id="{F2EFDACA-0108-4504-8851-08A462A5103C}"/>
                </a:ext>
              </a:extLst>
            </p:cNvPr>
            <p:cNvSpPr/>
            <p:nvPr/>
          </p:nvSpPr>
          <p:spPr>
            <a:xfrm>
              <a:off x="3406279" y="2045317"/>
              <a:ext cx="45720" cy="45720"/>
            </a:xfrm>
            <a:prstGeom prst="rect">
              <a:avLst/>
            </a:prstGeom>
            <a:solidFill>
              <a:schemeClr val="bg1">
                <a:lumMod val="50000"/>
                <a:lumOff val="50000"/>
              </a:schemeClr>
            </a:solidFill>
            <a:ln w="12700">
              <a:solidFill>
                <a:schemeClr val="bg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pic>
        <p:nvPicPr>
          <p:cNvPr id="409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4310"/>
            <a:ext cx="9144000" cy="68521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 Placeholder 1">
            <a:extLst>
              <a:ext uri="{FF2B5EF4-FFF2-40B4-BE49-F238E27FC236}">
                <a16:creationId xmlns:a16="http://schemas.microsoft.com/office/drawing/2014/main" id="{B5C1758F-DFE6-4D9B-9F1F-5F1AE237B582}"/>
              </a:ext>
            </a:extLst>
          </p:cNvPr>
          <p:cNvSpPr>
            <a:spLocks noGrp="1"/>
          </p:cNvSpPr>
          <p:nvPr>
            <p:ph type="body" sz="quarter" idx="10"/>
          </p:nvPr>
        </p:nvSpPr>
        <p:spPr/>
        <p:txBody>
          <a:bodyPr/>
          <a:lstStyle/>
          <a:p>
            <a:r>
              <a:rPr lang="en-US" dirty="0"/>
              <a:t>Plan of the royal palace at Susa with the square of the city</a:t>
            </a:r>
          </a:p>
        </p:txBody>
      </p:sp>
      <p:sp>
        <p:nvSpPr>
          <p:cNvPr id="3" name="Text Placeholder 2">
            <a:extLst>
              <a:ext uri="{FF2B5EF4-FFF2-40B4-BE49-F238E27FC236}">
                <a16:creationId xmlns:a16="http://schemas.microsoft.com/office/drawing/2014/main" id="{175B1A9B-3F95-49E4-BBBD-88FBE68112A9}"/>
              </a:ext>
            </a:extLst>
          </p:cNvPr>
          <p:cNvSpPr>
            <a:spLocks noGrp="1"/>
          </p:cNvSpPr>
          <p:nvPr>
            <p:ph type="body" sz="quarter" idx="12"/>
          </p:nvPr>
        </p:nvSpPr>
        <p:spPr/>
        <p:txBody>
          <a:bodyPr/>
          <a:lstStyle/>
          <a:p>
            <a:r>
              <a:rPr lang="en-US" dirty="0"/>
              <a:t>4:6</a:t>
            </a:r>
          </a:p>
        </p:txBody>
      </p:sp>
      <p:sp>
        <p:nvSpPr>
          <p:cNvPr id="4" name="Title 3">
            <a:extLst>
              <a:ext uri="{FF2B5EF4-FFF2-40B4-BE49-F238E27FC236}">
                <a16:creationId xmlns:a16="http://schemas.microsoft.com/office/drawing/2014/main" id="{2029FC43-F8CF-483D-A140-DCC808241AEC}"/>
              </a:ext>
            </a:extLst>
          </p:cNvPr>
          <p:cNvSpPr>
            <a:spLocks noGrp="1"/>
          </p:cNvSpPr>
          <p:nvPr>
            <p:ph type="title"/>
          </p:nvPr>
        </p:nvSpPr>
        <p:spPr/>
        <p:txBody>
          <a:bodyPr/>
          <a:lstStyle/>
          <a:p>
            <a:r>
              <a:rPr lang="en-US" dirty="0" err="1"/>
              <a:t>Hathach</a:t>
            </a:r>
            <a:r>
              <a:rPr lang="en-US" dirty="0"/>
              <a:t> went out to Mordecai in the square of the city in front of the King’s Gate</a:t>
            </a:r>
          </a:p>
        </p:txBody>
      </p:sp>
    </p:spTree>
    <p:extLst>
      <p:ext uri="{BB962C8B-B14F-4D97-AF65-F5344CB8AC3E}">
        <p14:creationId xmlns:p14="http://schemas.microsoft.com/office/powerpoint/2010/main" val="315108992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people walking down a dirt road&#10;&#10;Description generated with high confidence">
            <a:extLst>
              <a:ext uri="{FF2B5EF4-FFF2-40B4-BE49-F238E27FC236}">
                <a16:creationId xmlns:a16="http://schemas.microsoft.com/office/drawing/2014/main" id="{50BA50FF-C152-49D8-BE7E-3CFF793846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79476"/>
            <a:ext cx="9144000" cy="6099048"/>
          </a:xfrm>
          <a:prstGeom prst="rect">
            <a:avLst/>
          </a:prstGeom>
        </p:spPr>
      </p:pic>
      <p:sp>
        <p:nvSpPr>
          <p:cNvPr id="2" name="Text Placeholder 1">
            <a:extLst>
              <a:ext uri="{FF2B5EF4-FFF2-40B4-BE49-F238E27FC236}">
                <a16:creationId xmlns:a16="http://schemas.microsoft.com/office/drawing/2014/main" id="{01FE4777-136E-4BD6-A780-E62CE1050291}"/>
              </a:ext>
            </a:extLst>
          </p:cNvPr>
          <p:cNvSpPr>
            <a:spLocks noGrp="1"/>
          </p:cNvSpPr>
          <p:nvPr>
            <p:ph type="body" sz="quarter" idx="10"/>
          </p:nvPr>
        </p:nvSpPr>
        <p:spPr/>
        <p:txBody>
          <a:bodyPr/>
          <a:lstStyle/>
          <a:p>
            <a:r>
              <a:rPr lang="en-US" dirty="0"/>
              <a:t>Royal terrace, King’s Gate, and moat at Susa (from the east)</a:t>
            </a:r>
          </a:p>
        </p:txBody>
      </p:sp>
      <p:sp>
        <p:nvSpPr>
          <p:cNvPr id="3" name="Text Placeholder 2">
            <a:extLst>
              <a:ext uri="{FF2B5EF4-FFF2-40B4-BE49-F238E27FC236}">
                <a16:creationId xmlns:a16="http://schemas.microsoft.com/office/drawing/2014/main" id="{57676D4A-722C-46E4-AE27-861BC20FCF89}"/>
              </a:ext>
            </a:extLst>
          </p:cNvPr>
          <p:cNvSpPr>
            <a:spLocks noGrp="1"/>
          </p:cNvSpPr>
          <p:nvPr>
            <p:ph type="body" sz="quarter" idx="12"/>
          </p:nvPr>
        </p:nvSpPr>
        <p:spPr/>
        <p:txBody>
          <a:bodyPr/>
          <a:lstStyle/>
          <a:p>
            <a:r>
              <a:rPr lang="en-US" dirty="0"/>
              <a:t>4:6</a:t>
            </a:r>
          </a:p>
        </p:txBody>
      </p:sp>
      <p:sp>
        <p:nvSpPr>
          <p:cNvPr id="4" name="Title 3">
            <a:extLst>
              <a:ext uri="{FF2B5EF4-FFF2-40B4-BE49-F238E27FC236}">
                <a16:creationId xmlns:a16="http://schemas.microsoft.com/office/drawing/2014/main" id="{7F8A2B01-CAB7-4BC2-BE4C-548AFF4152B0}"/>
              </a:ext>
            </a:extLst>
          </p:cNvPr>
          <p:cNvSpPr>
            <a:spLocks noGrp="1"/>
          </p:cNvSpPr>
          <p:nvPr>
            <p:ph type="title"/>
          </p:nvPr>
        </p:nvSpPr>
        <p:spPr/>
        <p:txBody>
          <a:bodyPr/>
          <a:lstStyle/>
          <a:p>
            <a:r>
              <a:rPr lang="en-US" dirty="0" err="1"/>
              <a:t>Hathach</a:t>
            </a:r>
            <a:r>
              <a:rPr lang="en-US" dirty="0"/>
              <a:t> went out to Mordecai in the square of the city in front of the King’s Gate</a:t>
            </a:r>
          </a:p>
        </p:txBody>
      </p:sp>
    </p:spTree>
    <p:extLst>
      <p:ext uri="{BB962C8B-B14F-4D97-AF65-F5344CB8AC3E}">
        <p14:creationId xmlns:p14="http://schemas.microsoft.com/office/powerpoint/2010/main" val="416631290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group of people walking down a dirt road&#10;&#10;Description generated with high confidence">
            <a:extLst>
              <a:ext uri="{FF2B5EF4-FFF2-40B4-BE49-F238E27FC236}">
                <a16:creationId xmlns:a16="http://schemas.microsoft.com/office/drawing/2014/main" id="{3E51C31B-4962-47D1-8C81-4470BD40140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79476"/>
            <a:ext cx="9144000" cy="6099048"/>
          </a:xfrm>
          <a:prstGeom prst="rect">
            <a:avLst/>
          </a:prstGeom>
        </p:spPr>
      </p:pic>
      <p:sp>
        <p:nvSpPr>
          <p:cNvPr id="2" name="Text Placeholder 1">
            <a:extLst>
              <a:ext uri="{FF2B5EF4-FFF2-40B4-BE49-F238E27FC236}">
                <a16:creationId xmlns:a16="http://schemas.microsoft.com/office/drawing/2014/main" id="{B5C1758F-DFE6-4D9B-9F1F-5F1AE237B582}"/>
              </a:ext>
            </a:extLst>
          </p:cNvPr>
          <p:cNvSpPr>
            <a:spLocks noGrp="1"/>
          </p:cNvSpPr>
          <p:nvPr>
            <p:ph type="body" sz="quarter" idx="10"/>
          </p:nvPr>
        </p:nvSpPr>
        <p:spPr/>
        <p:txBody>
          <a:bodyPr/>
          <a:lstStyle/>
          <a:p>
            <a:r>
              <a:rPr lang="en-US" dirty="0"/>
              <a:t>Royal terrace, King’s Gate, and moat at Susa (from the east)</a:t>
            </a:r>
          </a:p>
        </p:txBody>
      </p:sp>
      <p:sp>
        <p:nvSpPr>
          <p:cNvPr id="3" name="Text Placeholder 2">
            <a:extLst>
              <a:ext uri="{FF2B5EF4-FFF2-40B4-BE49-F238E27FC236}">
                <a16:creationId xmlns:a16="http://schemas.microsoft.com/office/drawing/2014/main" id="{175B1A9B-3F95-49E4-BBBD-88FBE68112A9}"/>
              </a:ext>
            </a:extLst>
          </p:cNvPr>
          <p:cNvSpPr>
            <a:spLocks noGrp="1"/>
          </p:cNvSpPr>
          <p:nvPr>
            <p:ph type="body" sz="quarter" idx="12"/>
          </p:nvPr>
        </p:nvSpPr>
        <p:spPr/>
        <p:txBody>
          <a:bodyPr/>
          <a:lstStyle/>
          <a:p>
            <a:r>
              <a:rPr lang="en-US" dirty="0"/>
              <a:t>4:6</a:t>
            </a:r>
          </a:p>
        </p:txBody>
      </p:sp>
      <p:sp>
        <p:nvSpPr>
          <p:cNvPr id="4" name="Title 3">
            <a:extLst>
              <a:ext uri="{FF2B5EF4-FFF2-40B4-BE49-F238E27FC236}">
                <a16:creationId xmlns:a16="http://schemas.microsoft.com/office/drawing/2014/main" id="{2029FC43-F8CF-483D-A140-DCC808241AEC}"/>
              </a:ext>
            </a:extLst>
          </p:cNvPr>
          <p:cNvSpPr>
            <a:spLocks noGrp="1"/>
          </p:cNvSpPr>
          <p:nvPr>
            <p:ph type="title"/>
          </p:nvPr>
        </p:nvSpPr>
        <p:spPr/>
        <p:txBody>
          <a:bodyPr/>
          <a:lstStyle/>
          <a:p>
            <a:r>
              <a:rPr lang="en-US" dirty="0" err="1"/>
              <a:t>Hathach</a:t>
            </a:r>
            <a:r>
              <a:rPr lang="en-US" dirty="0"/>
              <a:t> went out to Mordecai in the square of the city in front of the King’s Gate</a:t>
            </a:r>
          </a:p>
        </p:txBody>
      </p:sp>
      <p:sp>
        <p:nvSpPr>
          <p:cNvPr id="6" name="Text Box 1029">
            <a:extLst>
              <a:ext uri="{FF2B5EF4-FFF2-40B4-BE49-F238E27FC236}">
                <a16:creationId xmlns:a16="http://schemas.microsoft.com/office/drawing/2014/main" id="{2BF0E7FB-0353-4978-BFA9-C2779C04B21D}"/>
              </a:ext>
            </a:extLst>
          </p:cNvPr>
          <p:cNvSpPr txBox="1">
            <a:spLocks noChangeArrowheads="1"/>
          </p:cNvSpPr>
          <p:nvPr/>
        </p:nvSpPr>
        <p:spPr bwMode="auto">
          <a:xfrm>
            <a:off x="3336815" y="2175775"/>
            <a:ext cx="1351845" cy="369332"/>
          </a:xfrm>
          <a:prstGeom prst="rect">
            <a:avLst/>
          </a:prstGeom>
          <a:noFill/>
          <a:ln w="9525">
            <a:noFill/>
            <a:miter lim="800000"/>
            <a:headEnd/>
            <a:tailEnd/>
          </a:ln>
          <a:effectLst/>
        </p:spPr>
        <p:txBody>
          <a:bodyPr wrap="none">
            <a:spAutoFit/>
          </a:bodyPr>
          <a:lstStyle/>
          <a:p>
            <a:pPr fontAlgn="base">
              <a:spcBef>
                <a:spcPct val="0"/>
              </a:spcBef>
              <a:spcAft>
                <a:spcPct val="0"/>
              </a:spcAft>
              <a:defRPr/>
            </a:pPr>
            <a:r>
              <a:rPr lang="en-US" dirty="0">
                <a:solidFill>
                  <a:srgbClr val="FFFFFF"/>
                </a:solidFill>
                <a:effectLst>
                  <a:glow rad="76200">
                    <a:srgbClr val="000000">
                      <a:alpha val="60000"/>
                    </a:srgbClr>
                  </a:glow>
                </a:effectLst>
                <a:cs typeface="Calibri" pitchFamily="34" charset="0"/>
              </a:rPr>
              <a:t>Royal palace</a:t>
            </a:r>
          </a:p>
        </p:txBody>
      </p:sp>
      <p:sp>
        <p:nvSpPr>
          <p:cNvPr id="8" name="Line 9">
            <a:extLst>
              <a:ext uri="{FF2B5EF4-FFF2-40B4-BE49-F238E27FC236}">
                <a16:creationId xmlns:a16="http://schemas.microsoft.com/office/drawing/2014/main" id="{CBFE4A51-FD84-4C49-8397-B8B91FB715CA}"/>
              </a:ext>
            </a:extLst>
          </p:cNvPr>
          <p:cNvSpPr>
            <a:spLocks noChangeShapeType="1"/>
          </p:cNvSpPr>
          <p:nvPr/>
        </p:nvSpPr>
        <p:spPr bwMode="auto">
          <a:xfrm>
            <a:off x="4077916" y="2601757"/>
            <a:ext cx="223640" cy="611853"/>
          </a:xfrm>
          <a:prstGeom prst="line">
            <a:avLst/>
          </a:prstGeom>
          <a:noFill/>
          <a:ln w="22225" cap="flat" cmpd="sng" algn="ctr">
            <a:solidFill>
              <a:srgbClr val="FFFFFF"/>
            </a:solidFill>
            <a:prstDash val="solid"/>
            <a:round/>
            <a:headEnd type="none" w="med" len="med"/>
            <a:tailEnd type="triangle" w="med" len="med"/>
          </a:ln>
          <a:effectLst>
            <a:glow rad="50800">
              <a:srgbClr val="000000">
                <a:alpha val="60000"/>
              </a:srgbClr>
            </a:glow>
            <a:outerShdw blurRad="40000" dist="20000" dir="5400000" rotWithShape="0">
              <a:srgbClr val="000000">
                <a:alpha val="38000"/>
              </a:srgbClr>
            </a:outerShdw>
          </a:effec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srgbClr val="000000"/>
              </a:solidFill>
              <a:effectLst/>
              <a:uLnTx/>
              <a:uFillTx/>
              <a:latin typeface="Arial"/>
              <a:ea typeface=""/>
              <a:cs typeface=""/>
            </a:endParaRPr>
          </a:p>
        </p:txBody>
      </p:sp>
      <p:sp>
        <p:nvSpPr>
          <p:cNvPr id="10" name="Text Box 1029">
            <a:extLst>
              <a:ext uri="{FF2B5EF4-FFF2-40B4-BE49-F238E27FC236}">
                <a16:creationId xmlns:a16="http://schemas.microsoft.com/office/drawing/2014/main" id="{709A08B5-A6EF-40B7-B2E6-9E17E565C5C9}"/>
              </a:ext>
            </a:extLst>
          </p:cNvPr>
          <p:cNvSpPr txBox="1">
            <a:spLocks noChangeArrowheads="1"/>
          </p:cNvSpPr>
          <p:nvPr/>
        </p:nvSpPr>
        <p:spPr bwMode="auto">
          <a:xfrm>
            <a:off x="5250803" y="2516598"/>
            <a:ext cx="1228478" cy="369332"/>
          </a:xfrm>
          <a:prstGeom prst="rect">
            <a:avLst/>
          </a:prstGeom>
          <a:noFill/>
          <a:ln w="9525">
            <a:noFill/>
            <a:miter lim="800000"/>
            <a:headEnd/>
            <a:tailEnd/>
          </a:ln>
          <a:effectLst/>
        </p:spPr>
        <p:txBody>
          <a:bodyPr wrap="none">
            <a:spAutoFit/>
          </a:bodyPr>
          <a:lstStyle/>
          <a:p>
            <a:pPr fontAlgn="base">
              <a:spcBef>
                <a:spcPct val="0"/>
              </a:spcBef>
              <a:spcAft>
                <a:spcPct val="0"/>
              </a:spcAft>
              <a:defRPr/>
            </a:pPr>
            <a:r>
              <a:rPr lang="en-US" dirty="0">
                <a:solidFill>
                  <a:srgbClr val="FFFFFF"/>
                </a:solidFill>
                <a:effectLst>
                  <a:glow rad="76200">
                    <a:srgbClr val="000000">
                      <a:alpha val="60000"/>
                    </a:srgbClr>
                  </a:glow>
                </a:effectLst>
                <a:cs typeface="Calibri" pitchFamily="34" charset="0"/>
              </a:rPr>
              <a:t>King’s Gate</a:t>
            </a:r>
          </a:p>
        </p:txBody>
      </p:sp>
      <p:sp>
        <p:nvSpPr>
          <p:cNvPr id="11" name="Text Box 1029">
            <a:extLst>
              <a:ext uri="{FF2B5EF4-FFF2-40B4-BE49-F238E27FC236}">
                <a16:creationId xmlns:a16="http://schemas.microsoft.com/office/drawing/2014/main" id="{E73AA8A0-BE7C-453A-A1B3-FA8BBADCEE65}"/>
              </a:ext>
            </a:extLst>
          </p:cNvPr>
          <p:cNvSpPr txBox="1">
            <a:spLocks noChangeArrowheads="1"/>
          </p:cNvSpPr>
          <p:nvPr/>
        </p:nvSpPr>
        <p:spPr bwMode="auto">
          <a:xfrm>
            <a:off x="6705600" y="5182368"/>
            <a:ext cx="1419428" cy="400110"/>
          </a:xfrm>
          <a:prstGeom prst="rect">
            <a:avLst/>
          </a:prstGeom>
          <a:noFill/>
          <a:ln w="9525">
            <a:noFill/>
            <a:miter lim="800000"/>
            <a:headEnd/>
            <a:tailEnd/>
          </a:ln>
          <a:effectLst/>
        </p:spPr>
        <p:txBody>
          <a:bodyPr wrap="none">
            <a:spAutoFit/>
          </a:bodyPr>
          <a:lstStyle/>
          <a:p>
            <a:pPr fontAlgn="base">
              <a:spcBef>
                <a:spcPct val="0"/>
              </a:spcBef>
              <a:spcAft>
                <a:spcPct val="0"/>
              </a:spcAft>
              <a:defRPr/>
            </a:pPr>
            <a:r>
              <a:rPr lang="en-US" sz="2000" dirty="0">
                <a:solidFill>
                  <a:srgbClr val="FFFFFF"/>
                </a:solidFill>
                <a:effectLst>
                  <a:glow rad="76200">
                    <a:srgbClr val="000000">
                      <a:alpha val="60000"/>
                    </a:srgbClr>
                  </a:glow>
                </a:effectLst>
                <a:cs typeface="Calibri" pitchFamily="34" charset="0"/>
              </a:rPr>
              <a:t>“Royal City”</a:t>
            </a:r>
          </a:p>
        </p:txBody>
      </p:sp>
      <p:sp>
        <p:nvSpPr>
          <p:cNvPr id="12" name="Line 9">
            <a:extLst>
              <a:ext uri="{FF2B5EF4-FFF2-40B4-BE49-F238E27FC236}">
                <a16:creationId xmlns:a16="http://schemas.microsoft.com/office/drawing/2014/main" id="{ABFC5334-3363-486B-BD33-F36C6607D633}"/>
              </a:ext>
            </a:extLst>
          </p:cNvPr>
          <p:cNvSpPr>
            <a:spLocks noChangeShapeType="1"/>
          </p:cNvSpPr>
          <p:nvPr/>
        </p:nvSpPr>
        <p:spPr bwMode="auto">
          <a:xfrm flipH="1">
            <a:off x="5803056" y="2827429"/>
            <a:ext cx="80717" cy="711481"/>
          </a:xfrm>
          <a:prstGeom prst="line">
            <a:avLst/>
          </a:prstGeom>
          <a:noFill/>
          <a:ln w="22225" cap="flat" cmpd="sng" algn="ctr">
            <a:solidFill>
              <a:srgbClr val="FFFFFF"/>
            </a:solidFill>
            <a:prstDash val="solid"/>
            <a:round/>
            <a:headEnd type="none" w="med" len="med"/>
            <a:tailEnd type="triangle" w="med" len="med"/>
          </a:ln>
          <a:effectLst>
            <a:glow rad="50800">
              <a:srgbClr val="000000">
                <a:alpha val="60000"/>
              </a:srgbClr>
            </a:glow>
            <a:outerShdw blurRad="40000" dist="20000" dir="5400000" rotWithShape="0">
              <a:srgbClr val="000000">
                <a:alpha val="38000"/>
              </a:srgbClr>
            </a:outerShdw>
          </a:effec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srgbClr val="000000"/>
              </a:solidFill>
              <a:effectLst/>
              <a:uLnTx/>
              <a:uFillTx/>
              <a:latin typeface="Arial"/>
              <a:ea typeface=""/>
              <a:cs typeface=""/>
            </a:endParaRPr>
          </a:p>
        </p:txBody>
      </p:sp>
      <p:sp>
        <p:nvSpPr>
          <p:cNvPr id="13" name="Line 9">
            <a:extLst>
              <a:ext uri="{FF2B5EF4-FFF2-40B4-BE49-F238E27FC236}">
                <a16:creationId xmlns:a16="http://schemas.microsoft.com/office/drawing/2014/main" id="{5D4FA088-EDED-4CFF-8EF6-7083CC9B43D5}"/>
              </a:ext>
            </a:extLst>
          </p:cNvPr>
          <p:cNvSpPr>
            <a:spLocks noChangeShapeType="1"/>
          </p:cNvSpPr>
          <p:nvPr/>
        </p:nvSpPr>
        <p:spPr bwMode="auto">
          <a:xfrm>
            <a:off x="8309669" y="3396703"/>
            <a:ext cx="661528" cy="568020"/>
          </a:xfrm>
          <a:prstGeom prst="line">
            <a:avLst/>
          </a:prstGeom>
          <a:noFill/>
          <a:ln w="22225" cap="flat" cmpd="sng" algn="ctr">
            <a:solidFill>
              <a:srgbClr val="FFFFFF"/>
            </a:solidFill>
            <a:prstDash val="solid"/>
            <a:round/>
            <a:headEnd type="none" w="med" len="med"/>
            <a:tailEnd type="triangle" w="med" len="med"/>
          </a:ln>
          <a:effectLst>
            <a:glow rad="50800">
              <a:srgbClr val="000000">
                <a:alpha val="60000"/>
              </a:srgbClr>
            </a:glow>
            <a:outerShdw blurRad="40000" dist="20000" dir="5400000" rotWithShape="0">
              <a:srgbClr val="000000">
                <a:alpha val="38000"/>
              </a:srgbClr>
            </a:outerShdw>
          </a:effec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srgbClr val="000000"/>
              </a:solidFill>
              <a:effectLst/>
              <a:uLnTx/>
              <a:uFillTx/>
              <a:latin typeface="Arial"/>
              <a:ea typeface=""/>
              <a:cs typeface=""/>
            </a:endParaRPr>
          </a:p>
        </p:txBody>
      </p:sp>
      <p:sp>
        <p:nvSpPr>
          <p:cNvPr id="14" name="Text Box 1029">
            <a:extLst>
              <a:ext uri="{FF2B5EF4-FFF2-40B4-BE49-F238E27FC236}">
                <a16:creationId xmlns:a16="http://schemas.microsoft.com/office/drawing/2014/main" id="{6D57CB4F-0F96-45B2-A163-DD6BF69045F9}"/>
              </a:ext>
            </a:extLst>
          </p:cNvPr>
          <p:cNvSpPr txBox="1">
            <a:spLocks noChangeArrowheads="1"/>
          </p:cNvSpPr>
          <p:nvPr/>
        </p:nvSpPr>
        <p:spPr bwMode="auto">
          <a:xfrm>
            <a:off x="5495975" y="3974406"/>
            <a:ext cx="1057341" cy="369332"/>
          </a:xfrm>
          <a:prstGeom prst="rect">
            <a:avLst/>
          </a:prstGeom>
          <a:noFill/>
          <a:ln w="9525">
            <a:noFill/>
            <a:miter lim="800000"/>
            <a:headEnd/>
            <a:tailEnd/>
          </a:ln>
          <a:effectLst/>
        </p:spPr>
        <p:txBody>
          <a:bodyPr wrap="none">
            <a:spAutoFit/>
          </a:bodyPr>
          <a:lstStyle/>
          <a:p>
            <a:pPr fontAlgn="base">
              <a:spcBef>
                <a:spcPct val="0"/>
              </a:spcBef>
              <a:spcAft>
                <a:spcPct val="0"/>
              </a:spcAft>
              <a:defRPr/>
            </a:pPr>
            <a:r>
              <a:rPr lang="en-US" dirty="0">
                <a:solidFill>
                  <a:srgbClr val="FFFFFF"/>
                </a:solidFill>
                <a:effectLst>
                  <a:glow rad="76200">
                    <a:srgbClr val="000000">
                      <a:alpha val="60000"/>
                    </a:srgbClr>
                  </a:glow>
                </a:effectLst>
                <a:cs typeface="Calibri" pitchFamily="34" charset="0"/>
              </a:rPr>
              <a:t>Dry moat</a:t>
            </a:r>
          </a:p>
        </p:txBody>
      </p:sp>
      <p:sp>
        <p:nvSpPr>
          <p:cNvPr id="15" name="Text Box 1029">
            <a:extLst>
              <a:ext uri="{FF2B5EF4-FFF2-40B4-BE49-F238E27FC236}">
                <a16:creationId xmlns:a16="http://schemas.microsoft.com/office/drawing/2014/main" id="{709A08B5-A6EF-40B7-B2E6-9E17E565C5C9}"/>
              </a:ext>
            </a:extLst>
          </p:cNvPr>
          <p:cNvSpPr txBox="1">
            <a:spLocks noChangeArrowheads="1"/>
          </p:cNvSpPr>
          <p:nvPr/>
        </p:nvSpPr>
        <p:spPr bwMode="auto">
          <a:xfrm>
            <a:off x="7593297" y="2933301"/>
            <a:ext cx="1365887" cy="400110"/>
          </a:xfrm>
          <a:prstGeom prst="rect">
            <a:avLst/>
          </a:prstGeom>
          <a:noFill/>
          <a:ln w="9525">
            <a:noFill/>
            <a:miter lim="800000"/>
            <a:headEnd/>
            <a:tailEnd/>
          </a:ln>
          <a:effectLst/>
        </p:spPr>
        <p:txBody>
          <a:bodyPr wrap="none">
            <a:spAutoFit/>
          </a:bodyPr>
          <a:lstStyle/>
          <a:p>
            <a:pPr fontAlgn="base">
              <a:spcBef>
                <a:spcPct val="0"/>
              </a:spcBef>
              <a:spcAft>
                <a:spcPct val="0"/>
              </a:spcAft>
              <a:defRPr/>
            </a:pPr>
            <a:r>
              <a:rPr lang="en-US" sz="2000" dirty="0">
                <a:solidFill>
                  <a:srgbClr val="FFFFFF"/>
                </a:solidFill>
                <a:effectLst>
                  <a:glow rad="76200">
                    <a:srgbClr val="000000">
                      <a:alpha val="60000"/>
                    </a:srgbClr>
                  </a:glow>
                </a:effectLst>
                <a:cs typeface="Calibri" pitchFamily="34" charset="0"/>
              </a:rPr>
              <a:t>City Square</a:t>
            </a:r>
          </a:p>
        </p:txBody>
      </p:sp>
    </p:spTree>
    <p:extLst>
      <p:ext uri="{BB962C8B-B14F-4D97-AF65-F5344CB8AC3E}">
        <p14:creationId xmlns:p14="http://schemas.microsoft.com/office/powerpoint/2010/main" val="5404377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D15AE28-2F3C-4A2A-87C5-412B3E7DD608}"/>
              </a:ext>
            </a:extLst>
          </p:cNvPr>
          <p:cNvSpPr>
            <a:spLocks noGrp="1"/>
          </p:cNvSpPr>
          <p:nvPr>
            <p:ph type="body" sz="quarter" idx="10"/>
          </p:nvPr>
        </p:nvSpPr>
        <p:spPr/>
        <p:txBody>
          <a:bodyPr/>
          <a:lstStyle/>
          <a:p>
            <a:r>
              <a:rPr lang="en-US" dirty="0"/>
              <a:t>Bronze sculpture of a prophet tearing his garment</a:t>
            </a:r>
          </a:p>
        </p:txBody>
      </p:sp>
      <p:sp>
        <p:nvSpPr>
          <p:cNvPr id="3" name="Text Placeholder 2">
            <a:extLst>
              <a:ext uri="{FF2B5EF4-FFF2-40B4-BE49-F238E27FC236}">
                <a16:creationId xmlns:a16="http://schemas.microsoft.com/office/drawing/2014/main" id="{6FEECBB0-8745-43A8-887B-CAAA48D250DC}"/>
              </a:ext>
            </a:extLst>
          </p:cNvPr>
          <p:cNvSpPr>
            <a:spLocks noGrp="1"/>
          </p:cNvSpPr>
          <p:nvPr>
            <p:ph type="body" sz="quarter" idx="12"/>
          </p:nvPr>
        </p:nvSpPr>
        <p:spPr/>
        <p:txBody>
          <a:bodyPr/>
          <a:lstStyle/>
          <a:p>
            <a:r>
              <a:rPr lang="en-US" dirty="0"/>
              <a:t>4:1</a:t>
            </a:r>
          </a:p>
        </p:txBody>
      </p:sp>
      <p:sp>
        <p:nvSpPr>
          <p:cNvPr id="4" name="Title 3">
            <a:extLst>
              <a:ext uri="{FF2B5EF4-FFF2-40B4-BE49-F238E27FC236}">
                <a16:creationId xmlns:a16="http://schemas.microsoft.com/office/drawing/2014/main" id="{E23AC39D-86F5-42EC-A3E7-049A6C7CBA02}"/>
              </a:ext>
            </a:extLst>
          </p:cNvPr>
          <p:cNvSpPr>
            <a:spLocks noGrp="1"/>
          </p:cNvSpPr>
          <p:nvPr>
            <p:ph type="title"/>
          </p:nvPr>
        </p:nvSpPr>
        <p:spPr/>
        <p:txBody>
          <a:bodyPr/>
          <a:lstStyle/>
          <a:p>
            <a:r>
              <a:rPr lang="en-US" dirty="0"/>
              <a:t>Mordecai tore his clothes and put on sackcloth with ashes</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02336"/>
            <a:ext cx="9144000" cy="6053328"/>
          </a:xfrm>
          <a:prstGeom prst="rect">
            <a:avLst/>
          </a:prstGeom>
        </p:spPr>
      </p:pic>
    </p:spTree>
    <p:extLst>
      <p:ext uri="{BB962C8B-B14F-4D97-AF65-F5344CB8AC3E}">
        <p14:creationId xmlns:p14="http://schemas.microsoft.com/office/powerpoint/2010/main" val="257977872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B3793A0-FFF0-483A-B381-476689A890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79476"/>
            <a:ext cx="9144000" cy="6099048"/>
          </a:xfrm>
          <a:prstGeom prst="rect">
            <a:avLst/>
          </a:prstGeom>
        </p:spPr>
      </p:pic>
      <p:sp>
        <p:nvSpPr>
          <p:cNvPr id="2" name="Text Placeholder 1">
            <a:extLst>
              <a:ext uri="{FF2B5EF4-FFF2-40B4-BE49-F238E27FC236}">
                <a16:creationId xmlns:a16="http://schemas.microsoft.com/office/drawing/2014/main" id="{B5C1758F-DFE6-4D9B-9F1F-5F1AE237B582}"/>
              </a:ext>
            </a:extLst>
          </p:cNvPr>
          <p:cNvSpPr>
            <a:spLocks noGrp="1"/>
          </p:cNvSpPr>
          <p:nvPr>
            <p:ph type="body" sz="quarter" idx="10"/>
          </p:nvPr>
        </p:nvSpPr>
        <p:spPr/>
        <p:txBody>
          <a:bodyPr/>
          <a:lstStyle/>
          <a:p>
            <a:r>
              <a:rPr lang="en-US" dirty="0"/>
              <a:t>City square, moat, and King’s Gate at Susa (from the southeast)</a:t>
            </a:r>
          </a:p>
        </p:txBody>
      </p:sp>
      <p:sp>
        <p:nvSpPr>
          <p:cNvPr id="3" name="Text Placeholder 2">
            <a:extLst>
              <a:ext uri="{FF2B5EF4-FFF2-40B4-BE49-F238E27FC236}">
                <a16:creationId xmlns:a16="http://schemas.microsoft.com/office/drawing/2014/main" id="{175B1A9B-3F95-49E4-BBBD-88FBE68112A9}"/>
              </a:ext>
            </a:extLst>
          </p:cNvPr>
          <p:cNvSpPr>
            <a:spLocks noGrp="1"/>
          </p:cNvSpPr>
          <p:nvPr>
            <p:ph type="body" sz="quarter" idx="12"/>
          </p:nvPr>
        </p:nvSpPr>
        <p:spPr/>
        <p:txBody>
          <a:bodyPr/>
          <a:lstStyle/>
          <a:p>
            <a:r>
              <a:rPr lang="en-US" dirty="0"/>
              <a:t>4:6</a:t>
            </a:r>
          </a:p>
        </p:txBody>
      </p:sp>
      <p:sp>
        <p:nvSpPr>
          <p:cNvPr id="4" name="Title 3">
            <a:extLst>
              <a:ext uri="{FF2B5EF4-FFF2-40B4-BE49-F238E27FC236}">
                <a16:creationId xmlns:a16="http://schemas.microsoft.com/office/drawing/2014/main" id="{2029FC43-F8CF-483D-A140-DCC808241AEC}"/>
              </a:ext>
            </a:extLst>
          </p:cNvPr>
          <p:cNvSpPr>
            <a:spLocks noGrp="1"/>
          </p:cNvSpPr>
          <p:nvPr>
            <p:ph type="title"/>
          </p:nvPr>
        </p:nvSpPr>
        <p:spPr/>
        <p:txBody>
          <a:bodyPr/>
          <a:lstStyle/>
          <a:p>
            <a:r>
              <a:rPr lang="en-US" dirty="0" err="1"/>
              <a:t>Hathach</a:t>
            </a:r>
            <a:r>
              <a:rPr lang="en-US" dirty="0"/>
              <a:t> went out to Mordecai in the square of the city in front of the King’s Gate</a:t>
            </a:r>
          </a:p>
        </p:txBody>
      </p:sp>
    </p:spTree>
    <p:extLst>
      <p:ext uri="{BB962C8B-B14F-4D97-AF65-F5344CB8AC3E}">
        <p14:creationId xmlns:p14="http://schemas.microsoft.com/office/powerpoint/2010/main" val="331981371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B3793A0-FFF0-483A-B381-476689A890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79476"/>
            <a:ext cx="9144000" cy="6099048"/>
          </a:xfrm>
          <a:prstGeom prst="rect">
            <a:avLst/>
          </a:prstGeom>
        </p:spPr>
      </p:pic>
      <p:sp>
        <p:nvSpPr>
          <p:cNvPr id="2" name="Text Placeholder 1">
            <a:extLst>
              <a:ext uri="{FF2B5EF4-FFF2-40B4-BE49-F238E27FC236}">
                <a16:creationId xmlns:a16="http://schemas.microsoft.com/office/drawing/2014/main" id="{B5C1758F-DFE6-4D9B-9F1F-5F1AE237B582}"/>
              </a:ext>
            </a:extLst>
          </p:cNvPr>
          <p:cNvSpPr>
            <a:spLocks noGrp="1"/>
          </p:cNvSpPr>
          <p:nvPr>
            <p:ph type="body" sz="quarter" idx="10"/>
          </p:nvPr>
        </p:nvSpPr>
        <p:spPr/>
        <p:txBody>
          <a:bodyPr/>
          <a:lstStyle/>
          <a:p>
            <a:r>
              <a:rPr lang="en-US" dirty="0"/>
              <a:t>City square, moat, and King’s Gate at Susa (from the southeast)</a:t>
            </a:r>
          </a:p>
        </p:txBody>
      </p:sp>
      <p:sp>
        <p:nvSpPr>
          <p:cNvPr id="3" name="Text Placeholder 2">
            <a:extLst>
              <a:ext uri="{FF2B5EF4-FFF2-40B4-BE49-F238E27FC236}">
                <a16:creationId xmlns:a16="http://schemas.microsoft.com/office/drawing/2014/main" id="{175B1A9B-3F95-49E4-BBBD-88FBE68112A9}"/>
              </a:ext>
            </a:extLst>
          </p:cNvPr>
          <p:cNvSpPr>
            <a:spLocks noGrp="1"/>
          </p:cNvSpPr>
          <p:nvPr>
            <p:ph type="body" sz="quarter" idx="12"/>
          </p:nvPr>
        </p:nvSpPr>
        <p:spPr/>
        <p:txBody>
          <a:bodyPr/>
          <a:lstStyle/>
          <a:p>
            <a:r>
              <a:rPr lang="en-US" dirty="0"/>
              <a:t>4:6</a:t>
            </a:r>
          </a:p>
        </p:txBody>
      </p:sp>
      <p:sp>
        <p:nvSpPr>
          <p:cNvPr id="4" name="Title 3">
            <a:extLst>
              <a:ext uri="{FF2B5EF4-FFF2-40B4-BE49-F238E27FC236}">
                <a16:creationId xmlns:a16="http://schemas.microsoft.com/office/drawing/2014/main" id="{2029FC43-F8CF-483D-A140-DCC808241AEC}"/>
              </a:ext>
            </a:extLst>
          </p:cNvPr>
          <p:cNvSpPr>
            <a:spLocks noGrp="1"/>
          </p:cNvSpPr>
          <p:nvPr>
            <p:ph type="title"/>
          </p:nvPr>
        </p:nvSpPr>
        <p:spPr/>
        <p:txBody>
          <a:bodyPr/>
          <a:lstStyle/>
          <a:p>
            <a:r>
              <a:rPr lang="en-US" dirty="0" err="1"/>
              <a:t>Hathach</a:t>
            </a:r>
            <a:r>
              <a:rPr lang="en-US" dirty="0"/>
              <a:t> went out to Mordecai in the square of the city in front of the King’s Gate</a:t>
            </a:r>
          </a:p>
        </p:txBody>
      </p:sp>
      <p:sp>
        <p:nvSpPr>
          <p:cNvPr id="6" name="Text Box 1029">
            <a:extLst>
              <a:ext uri="{FF2B5EF4-FFF2-40B4-BE49-F238E27FC236}">
                <a16:creationId xmlns:a16="http://schemas.microsoft.com/office/drawing/2014/main" id="{2BF0E7FB-0353-4978-BFA9-C2779C04B21D}"/>
              </a:ext>
            </a:extLst>
          </p:cNvPr>
          <p:cNvSpPr txBox="1">
            <a:spLocks noChangeArrowheads="1"/>
          </p:cNvSpPr>
          <p:nvPr/>
        </p:nvSpPr>
        <p:spPr bwMode="auto">
          <a:xfrm>
            <a:off x="597634" y="1895466"/>
            <a:ext cx="1351845" cy="369332"/>
          </a:xfrm>
          <a:prstGeom prst="rect">
            <a:avLst/>
          </a:prstGeom>
          <a:noFill/>
          <a:ln w="9525">
            <a:noFill/>
            <a:miter lim="800000"/>
            <a:headEnd/>
            <a:tailEnd/>
          </a:ln>
          <a:effectLst/>
        </p:spPr>
        <p:txBody>
          <a:bodyPr wrap="none">
            <a:spAutoFit/>
          </a:bodyPr>
          <a:lstStyle/>
          <a:p>
            <a:pPr fontAlgn="base">
              <a:spcBef>
                <a:spcPct val="0"/>
              </a:spcBef>
              <a:spcAft>
                <a:spcPct val="0"/>
              </a:spcAft>
              <a:defRPr/>
            </a:pPr>
            <a:r>
              <a:rPr lang="en-US" dirty="0">
                <a:solidFill>
                  <a:srgbClr val="FFFFFF"/>
                </a:solidFill>
                <a:effectLst>
                  <a:glow rad="76200">
                    <a:srgbClr val="000000">
                      <a:alpha val="60000"/>
                    </a:srgbClr>
                  </a:glow>
                </a:effectLst>
                <a:cs typeface="Calibri" pitchFamily="34" charset="0"/>
              </a:rPr>
              <a:t>Royal palace</a:t>
            </a:r>
          </a:p>
        </p:txBody>
      </p:sp>
      <p:sp>
        <p:nvSpPr>
          <p:cNvPr id="8" name="Line 9">
            <a:extLst>
              <a:ext uri="{FF2B5EF4-FFF2-40B4-BE49-F238E27FC236}">
                <a16:creationId xmlns:a16="http://schemas.microsoft.com/office/drawing/2014/main" id="{CBFE4A51-FD84-4C49-8397-B8B91FB715CA}"/>
              </a:ext>
            </a:extLst>
          </p:cNvPr>
          <p:cNvSpPr>
            <a:spLocks noChangeShapeType="1"/>
          </p:cNvSpPr>
          <p:nvPr/>
        </p:nvSpPr>
        <p:spPr bwMode="auto">
          <a:xfrm>
            <a:off x="1338735" y="2321448"/>
            <a:ext cx="223640" cy="611853"/>
          </a:xfrm>
          <a:prstGeom prst="line">
            <a:avLst/>
          </a:prstGeom>
          <a:noFill/>
          <a:ln w="22225" cap="flat" cmpd="sng" algn="ctr">
            <a:solidFill>
              <a:srgbClr val="FFFFFF"/>
            </a:solidFill>
            <a:prstDash val="solid"/>
            <a:round/>
            <a:headEnd type="none" w="med" len="med"/>
            <a:tailEnd type="triangle" w="med" len="med"/>
          </a:ln>
          <a:effectLst>
            <a:glow rad="50800">
              <a:srgbClr val="000000">
                <a:alpha val="60000"/>
              </a:srgbClr>
            </a:glow>
            <a:outerShdw blurRad="40000" dist="20000" dir="5400000" rotWithShape="0">
              <a:srgbClr val="000000">
                <a:alpha val="38000"/>
              </a:srgbClr>
            </a:outerShdw>
          </a:effec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srgbClr val="000000"/>
              </a:solidFill>
              <a:effectLst/>
              <a:uLnTx/>
              <a:uFillTx/>
              <a:latin typeface="Arial"/>
              <a:ea typeface=""/>
              <a:cs typeface=""/>
            </a:endParaRPr>
          </a:p>
        </p:txBody>
      </p:sp>
      <p:sp>
        <p:nvSpPr>
          <p:cNvPr id="10" name="Text Box 1029">
            <a:extLst>
              <a:ext uri="{FF2B5EF4-FFF2-40B4-BE49-F238E27FC236}">
                <a16:creationId xmlns:a16="http://schemas.microsoft.com/office/drawing/2014/main" id="{709A08B5-A6EF-40B7-B2E6-9E17E565C5C9}"/>
              </a:ext>
            </a:extLst>
          </p:cNvPr>
          <p:cNvSpPr txBox="1">
            <a:spLocks noChangeArrowheads="1"/>
          </p:cNvSpPr>
          <p:nvPr/>
        </p:nvSpPr>
        <p:spPr bwMode="auto">
          <a:xfrm>
            <a:off x="3087187" y="2264798"/>
            <a:ext cx="1228478" cy="369332"/>
          </a:xfrm>
          <a:prstGeom prst="rect">
            <a:avLst/>
          </a:prstGeom>
          <a:noFill/>
          <a:ln w="9525">
            <a:noFill/>
            <a:miter lim="800000"/>
            <a:headEnd/>
            <a:tailEnd/>
          </a:ln>
          <a:effectLst/>
        </p:spPr>
        <p:txBody>
          <a:bodyPr wrap="none">
            <a:spAutoFit/>
          </a:bodyPr>
          <a:lstStyle/>
          <a:p>
            <a:pPr fontAlgn="base">
              <a:spcBef>
                <a:spcPct val="0"/>
              </a:spcBef>
              <a:spcAft>
                <a:spcPct val="0"/>
              </a:spcAft>
              <a:defRPr/>
            </a:pPr>
            <a:r>
              <a:rPr lang="en-US" dirty="0">
                <a:solidFill>
                  <a:srgbClr val="FFFFFF"/>
                </a:solidFill>
                <a:effectLst>
                  <a:glow rad="76200">
                    <a:srgbClr val="000000">
                      <a:alpha val="60000"/>
                    </a:srgbClr>
                  </a:glow>
                </a:effectLst>
                <a:cs typeface="Calibri" pitchFamily="34" charset="0"/>
              </a:rPr>
              <a:t>King’s Gate</a:t>
            </a:r>
          </a:p>
        </p:txBody>
      </p:sp>
      <p:sp>
        <p:nvSpPr>
          <p:cNvPr id="12" name="Line 9">
            <a:extLst>
              <a:ext uri="{FF2B5EF4-FFF2-40B4-BE49-F238E27FC236}">
                <a16:creationId xmlns:a16="http://schemas.microsoft.com/office/drawing/2014/main" id="{ABFC5334-3363-486B-BD33-F36C6607D633}"/>
              </a:ext>
            </a:extLst>
          </p:cNvPr>
          <p:cNvSpPr>
            <a:spLocks noChangeShapeType="1"/>
          </p:cNvSpPr>
          <p:nvPr/>
        </p:nvSpPr>
        <p:spPr bwMode="auto">
          <a:xfrm flipH="1">
            <a:off x="3639440" y="2575629"/>
            <a:ext cx="80717" cy="711481"/>
          </a:xfrm>
          <a:prstGeom prst="line">
            <a:avLst/>
          </a:prstGeom>
          <a:noFill/>
          <a:ln w="22225" cap="flat" cmpd="sng" algn="ctr">
            <a:solidFill>
              <a:srgbClr val="FFFFFF"/>
            </a:solidFill>
            <a:prstDash val="solid"/>
            <a:round/>
            <a:headEnd type="none" w="med" len="med"/>
            <a:tailEnd type="triangle" w="med" len="med"/>
          </a:ln>
          <a:effectLst>
            <a:glow rad="50800">
              <a:srgbClr val="000000">
                <a:alpha val="60000"/>
              </a:srgbClr>
            </a:glow>
            <a:outerShdw blurRad="40000" dist="20000" dir="5400000" rotWithShape="0">
              <a:srgbClr val="000000">
                <a:alpha val="38000"/>
              </a:srgbClr>
            </a:outerShdw>
          </a:effec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srgbClr val="000000"/>
              </a:solidFill>
              <a:effectLst/>
              <a:uLnTx/>
              <a:uFillTx/>
              <a:latin typeface="Arial"/>
              <a:ea typeface=""/>
              <a:cs typeface=""/>
            </a:endParaRPr>
          </a:p>
        </p:txBody>
      </p:sp>
      <p:sp>
        <p:nvSpPr>
          <p:cNvPr id="14" name="Text Box 1029">
            <a:extLst>
              <a:ext uri="{FF2B5EF4-FFF2-40B4-BE49-F238E27FC236}">
                <a16:creationId xmlns:a16="http://schemas.microsoft.com/office/drawing/2014/main" id="{6D57CB4F-0F96-45B2-A163-DD6BF69045F9}"/>
              </a:ext>
            </a:extLst>
          </p:cNvPr>
          <p:cNvSpPr txBox="1">
            <a:spLocks noChangeArrowheads="1"/>
          </p:cNvSpPr>
          <p:nvPr/>
        </p:nvSpPr>
        <p:spPr bwMode="auto">
          <a:xfrm>
            <a:off x="1814929" y="4159072"/>
            <a:ext cx="1057341" cy="369332"/>
          </a:xfrm>
          <a:prstGeom prst="rect">
            <a:avLst/>
          </a:prstGeom>
          <a:noFill/>
          <a:ln w="9525">
            <a:noFill/>
            <a:miter lim="800000"/>
            <a:headEnd/>
            <a:tailEnd/>
          </a:ln>
          <a:effectLst/>
        </p:spPr>
        <p:txBody>
          <a:bodyPr wrap="none">
            <a:spAutoFit/>
          </a:bodyPr>
          <a:lstStyle/>
          <a:p>
            <a:pPr fontAlgn="base">
              <a:spcBef>
                <a:spcPct val="0"/>
              </a:spcBef>
              <a:spcAft>
                <a:spcPct val="0"/>
              </a:spcAft>
              <a:defRPr/>
            </a:pPr>
            <a:r>
              <a:rPr lang="en-US" dirty="0">
                <a:solidFill>
                  <a:srgbClr val="FFFFFF"/>
                </a:solidFill>
                <a:effectLst>
                  <a:glow rad="76200">
                    <a:srgbClr val="000000">
                      <a:alpha val="60000"/>
                    </a:srgbClr>
                  </a:glow>
                </a:effectLst>
                <a:cs typeface="Calibri" pitchFamily="34" charset="0"/>
              </a:rPr>
              <a:t>Dry moat</a:t>
            </a:r>
          </a:p>
        </p:txBody>
      </p:sp>
      <p:sp>
        <p:nvSpPr>
          <p:cNvPr id="15" name="Text Box 1029">
            <a:extLst>
              <a:ext uri="{FF2B5EF4-FFF2-40B4-BE49-F238E27FC236}">
                <a16:creationId xmlns:a16="http://schemas.microsoft.com/office/drawing/2014/main" id="{709A08B5-A6EF-40B7-B2E6-9E17E565C5C9}"/>
              </a:ext>
            </a:extLst>
          </p:cNvPr>
          <p:cNvSpPr txBox="1">
            <a:spLocks noChangeArrowheads="1"/>
          </p:cNvSpPr>
          <p:nvPr/>
        </p:nvSpPr>
        <p:spPr bwMode="auto">
          <a:xfrm>
            <a:off x="6910353" y="4879331"/>
            <a:ext cx="1599284" cy="461665"/>
          </a:xfrm>
          <a:prstGeom prst="rect">
            <a:avLst/>
          </a:prstGeom>
          <a:noFill/>
          <a:ln w="9525">
            <a:noFill/>
            <a:miter lim="800000"/>
            <a:headEnd/>
            <a:tailEnd/>
          </a:ln>
          <a:effectLst/>
        </p:spPr>
        <p:txBody>
          <a:bodyPr wrap="none">
            <a:spAutoFit/>
          </a:bodyPr>
          <a:lstStyle/>
          <a:p>
            <a:pPr fontAlgn="base">
              <a:spcBef>
                <a:spcPct val="0"/>
              </a:spcBef>
              <a:spcAft>
                <a:spcPct val="0"/>
              </a:spcAft>
              <a:defRPr/>
            </a:pPr>
            <a:r>
              <a:rPr lang="en-US" sz="2400" dirty="0">
                <a:solidFill>
                  <a:srgbClr val="FFFFFF"/>
                </a:solidFill>
                <a:effectLst>
                  <a:glow rad="76200">
                    <a:srgbClr val="000000">
                      <a:alpha val="60000"/>
                    </a:srgbClr>
                  </a:glow>
                </a:effectLst>
                <a:cs typeface="Calibri" pitchFamily="34" charset="0"/>
              </a:rPr>
              <a:t>City Square</a:t>
            </a:r>
          </a:p>
        </p:txBody>
      </p:sp>
    </p:spTree>
    <p:extLst>
      <p:ext uri="{BB962C8B-B14F-4D97-AF65-F5344CB8AC3E}">
        <p14:creationId xmlns:p14="http://schemas.microsoft.com/office/powerpoint/2010/main" val="114644148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4000"/>
          <a:stretch/>
        </p:blipFill>
        <p:spPr bwMode="auto">
          <a:xfrm>
            <a:off x="0" y="252413"/>
            <a:ext cx="9144000" cy="6353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 Placeholder 1">
            <a:extLst>
              <a:ext uri="{FF2B5EF4-FFF2-40B4-BE49-F238E27FC236}">
                <a16:creationId xmlns:a16="http://schemas.microsoft.com/office/drawing/2014/main" id="{B5C1758F-DFE6-4D9B-9F1F-5F1AE237B582}"/>
              </a:ext>
            </a:extLst>
          </p:cNvPr>
          <p:cNvSpPr>
            <a:spLocks noGrp="1"/>
          </p:cNvSpPr>
          <p:nvPr>
            <p:ph type="body" sz="quarter" idx="10"/>
          </p:nvPr>
        </p:nvSpPr>
        <p:spPr/>
        <p:txBody>
          <a:bodyPr/>
          <a:lstStyle/>
          <a:p>
            <a:r>
              <a:rPr lang="en-US" dirty="0"/>
              <a:t>King’s Gate, dry moat, and city square at Susa (from the east)</a:t>
            </a:r>
          </a:p>
        </p:txBody>
      </p:sp>
      <p:sp>
        <p:nvSpPr>
          <p:cNvPr id="3" name="Text Placeholder 2">
            <a:extLst>
              <a:ext uri="{FF2B5EF4-FFF2-40B4-BE49-F238E27FC236}">
                <a16:creationId xmlns:a16="http://schemas.microsoft.com/office/drawing/2014/main" id="{175B1A9B-3F95-49E4-BBBD-88FBE68112A9}"/>
              </a:ext>
            </a:extLst>
          </p:cNvPr>
          <p:cNvSpPr>
            <a:spLocks noGrp="1"/>
          </p:cNvSpPr>
          <p:nvPr>
            <p:ph type="body" sz="quarter" idx="12"/>
          </p:nvPr>
        </p:nvSpPr>
        <p:spPr/>
        <p:txBody>
          <a:bodyPr/>
          <a:lstStyle/>
          <a:p>
            <a:r>
              <a:rPr lang="en-US" dirty="0"/>
              <a:t>4:6</a:t>
            </a:r>
          </a:p>
        </p:txBody>
      </p:sp>
      <p:sp>
        <p:nvSpPr>
          <p:cNvPr id="4" name="Title 3">
            <a:extLst>
              <a:ext uri="{FF2B5EF4-FFF2-40B4-BE49-F238E27FC236}">
                <a16:creationId xmlns:a16="http://schemas.microsoft.com/office/drawing/2014/main" id="{2029FC43-F8CF-483D-A140-DCC808241AEC}"/>
              </a:ext>
            </a:extLst>
          </p:cNvPr>
          <p:cNvSpPr>
            <a:spLocks noGrp="1"/>
          </p:cNvSpPr>
          <p:nvPr>
            <p:ph type="title"/>
          </p:nvPr>
        </p:nvSpPr>
        <p:spPr/>
        <p:txBody>
          <a:bodyPr/>
          <a:lstStyle/>
          <a:p>
            <a:r>
              <a:rPr lang="en-US" dirty="0" err="1"/>
              <a:t>Hathach</a:t>
            </a:r>
            <a:r>
              <a:rPr lang="en-US" dirty="0"/>
              <a:t> went out to Mordecai in the square of the city in front of the King’s Gate</a:t>
            </a:r>
          </a:p>
        </p:txBody>
      </p:sp>
    </p:spTree>
    <p:extLst>
      <p:ext uri="{BB962C8B-B14F-4D97-AF65-F5344CB8AC3E}">
        <p14:creationId xmlns:p14="http://schemas.microsoft.com/office/powerpoint/2010/main" val="332949967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0" y="252413"/>
            <a:ext cx="9144000" cy="6353175"/>
            <a:chOff x="0" y="252413"/>
            <a:chExt cx="9144000" cy="6353175"/>
          </a:xfrm>
        </p:grpSpPr>
        <p:pic>
          <p:nvPicPr>
            <p:cNvPr id="307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4000"/>
            <a:stretch/>
          </p:blipFill>
          <p:spPr bwMode="auto">
            <a:xfrm>
              <a:off x="0" y="252413"/>
              <a:ext cx="9144000" cy="6353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 Box 1029">
              <a:extLst>
                <a:ext uri="{FF2B5EF4-FFF2-40B4-BE49-F238E27FC236}">
                  <a16:creationId xmlns:a16="http://schemas.microsoft.com/office/drawing/2014/main" id="{2BF0E7FB-0353-4978-BFA9-C2779C04B21D}"/>
                </a:ext>
              </a:extLst>
            </p:cNvPr>
            <p:cNvSpPr txBox="1">
              <a:spLocks noChangeArrowheads="1"/>
            </p:cNvSpPr>
            <p:nvPr/>
          </p:nvSpPr>
          <p:spPr bwMode="auto">
            <a:xfrm>
              <a:off x="6521151" y="2251933"/>
              <a:ext cx="1213149" cy="646331"/>
            </a:xfrm>
            <a:prstGeom prst="rect">
              <a:avLst/>
            </a:prstGeom>
            <a:noFill/>
            <a:ln w="9525">
              <a:noFill/>
              <a:miter lim="800000"/>
              <a:headEnd/>
              <a:tailEnd/>
            </a:ln>
            <a:effectLst/>
          </p:spPr>
          <p:txBody>
            <a:bodyPr wrap="square">
              <a:spAutoFit/>
            </a:bodyPr>
            <a:lstStyle/>
            <a:p>
              <a:pPr algn="ctr" fontAlgn="base">
                <a:spcBef>
                  <a:spcPct val="0"/>
                </a:spcBef>
                <a:spcAft>
                  <a:spcPct val="0"/>
                </a:spcAft>
                <a:defRPr/>
              </a:pPr>
              <a:r>
                <a:rPr lang="en-US" dirty="0">
                  <a:solidFill>
                    <a:srgbClr val="FFFFFF"/>
                  </a:solidFill>
                  <a:effectLst>
                    <a:glow rad="76200">
                      <a:srgbClr val="000000">
                        <a:alpha val="60000"/>
                      </a:srgbClr>
                    </a:glow>
                  </a:effectLst>
                  <a:cs typeface="Calibri" pitchFamily="34" charset="0"/>
                </a:rPr>
                <a:t>Square of the City</a:t>
              </a:r>
            </a:p>
          </p:txBody>
        </p:sp>
        <p:sp>
          <p:nvSpPr>
            <p:cNvPr id="8" name="Line 9">
              <a:extLst>
                <a:ext uri="{FF2B5EF4-FFF2-40B4-BE49-F238E27FC236}">
                  <a16:creationId xmlns:a16="http://schemas.microsoft.com/office/drawing/2014/main" id="{CBFE4A51-FD84-4C49-8397-B8B91FB715CA}"/>
                </a:ext>
              </a:extLst>
            </p:cNvPr>
            <p:cNvSpPr>
              <a:spLocks noChangeShapeType="1"/>
            </p:cNvSpPr>
            <p:nvPr/>
          </p:nvSpPr>
          <p:spPr bwMode="auto">
            <a:xfrm>
              <a:off x="7524750" y="2885930"/>
              <a:ext cx="209550" cy="304788"/>
            </a:xfrm>
            <a:prstGeom prst="line">
              <a:avLst/>
            </a:prstGeom>
            <a:noFill/>
            <a:ln w="22225" cap="flat" cmpd="sng" algn="ctr">
              <a:solidFill>
                <a:srgbClr val="FFFFFF"/>
              </a:solidFill>
              <a:prstDash val="solid"/>
              <a:round/>
              <a:headEnd type="none" w="med" len="med"/>
              <a:tailEnd type="triangle" w="med" len="med"/>
            </a:ln>
            <a:effectLst>
              <a:glow rad="50800">
                <a:srgbClr val="000000">
                  <a:alpha val="60000"/>
                </a:srgbClr>
              </a:glow>
              <a:outerShdw blurRad="40000" dist="20000" dir="5400000" rotWithShape="0">
                <a:srgbClr val="000000">
                  <a:alpha val="38000"/>
                </a:srgbClr>
              </a:outerShdw>
            </a:effec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srgbClr val="000000"/>
                </a:solidFill>
                <a:effectLst/>
                <a:uLnTx/>
                <a:uFillTx/>
                <a:latin typeface="Arial"/>
                <a:ea typeface=""/>
                <a:cs typeface=""/>
              </a:endParaRPr>
            </a:p>
          </p:txBody>
        </p:sp>
        <p:sp>
          <p:nvSpPr>
            <p:cNvPr id="12" name="Line 9">
              <a:extLst>
                <a:ext uri="{FF2B5EF4-FFF2-40B4-BE49-F238E27FC236}">
                  <a16:creationId xmlns:a16="http://schemas.microsoft.com/office/drawing/2014/main" id="{ABFC5334-3363-486B-BD33-F36C6607D633}"/>
                </a:ext>
              </a:extLst>
            </p:cNvPr>
            <p:cNvSpPr>
              <a:spLocks noChangeShapeType="1"/>
            </p:cNvSpPr>
            <p:nvPr/>
          </p:nvSpPr>
          <p:spPr bwMode="auto">
            <a:xfrm flipV="1">
              <a:off x="8635999" y="4161553"/>
              <a:ext cx="227369" cy="267723"/>
            </a:xfrm>
            <a:prstGeom prst="line">
              <a:avLst/>
            </a:prstGeom>
            <a:noFill/>
            <a:ln w="22225" cap="flat" cmpd="sng" algn="ctr">
              <a:solidFill>
                <a:srgbClr val="FFFFFF"/>
              </a:solidFill>
              <a:prstDash val="solid"/>
              <a:round/>
              <a:headEnd type="none" w="med" len="med"/>
              <a:tailEnd type="triangle" w="med" len="med"/>
            </a:ln>
            <a:effectLst>
              <a:glow rad="50800">
                <a:srgbClr val="000000">
                  <a:alpha val="60000"/>
                </a:srgbClr>
              </a:glow>
              <a:outerShdw blurRad="40000" dist="20000" dir="5400000" rotWithShape="0">
                <a:srgbClr val="000000">
                  <a:alpha val="38000"/>
                </a:srgbClr>
              </a:outerShdw>
            </a:effec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srgbClr val="000000"/>
                </a:solidFill>
                <a:effectLst/>
                <a:uLnTx/>
                <a:uFillTx/>
                <a:latin typeface="Arial"/>
                <a:ea typeface=""/>
                <a:cs typeface=""/>
              </a:endParaRPr>
            </a:p>
          </p:txBody>
        </p:sp>
        <p:sp>
          <p:nvSpPr>
            <p:cNvPr id="13" name="Line 9">
              <a:extLst>
                <a:ext uri="{FF2B5EF4-FFF2-40B4-BE49-F238E27FC236}">
                  <a16:creationId xmlns:a16="http://schemas.microsoft.com/office/drawing/2014/main" id="{5D4FA088-EDED-4CFF-8EF6-7083CC9B43D5}"/>
                </a:ext>
              </a:extLst>
            </p:cNvPr>
            <p:cNvSpPr>
              <a:spLocks noChangeShapeType="1"/>
            </p:cNvSpPr>
            <p:nvPr/>
          </p:nvSpPr>
          <p:spPr bwMode="auto">
            <a:xfrm>
              <a:off x="8636000" y="2098132"/>
              <a:ext cx="412831" cy="1092585"/>
            </a:xfrm>
            <a:prstGeom prst="line">
              <a:avLst/>
            </a:prstGeom>
            <a:noFill/>
            <a:ln w="22225" cap="flat" cmpd="sng" algn="ctr">
              <a:solidFill>
                <a:srgbClr val="FFFFFF"/>
              </a:solidFill>
              <a:prstDash val="solid"/>
              <a:round/>
              <a:headEnd type="none" w="med" len="med"/>
              <a:tailEnd type="triangle" w="med" len="med"/>
            </a:ln>
            <a:effectLst>
              <a:glow rad="50800">
                <a:srgbClr val="000000">
                  <a:alpha val="60000"/>
                </a:srgbClr>
              </a:glow>
              <a:outerShdw blurRad="40000" dist="20000" dir="5400000" rotWithShape="0">
                <a:srgbClr val="000000">
                  <a:alpha val="38000"/>
                </a:srgbClr>
              </a:outerShdw>
            </a:effec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srgbClr val="000000"/>
                </a:solidFill>
                <a:effectLst/>
                <a:uLnTx/>
                <a:uFillTx/>
                <a:latin typeface="Arial"/>
                <a:ea typeface=""/>
                <a:cs typeface=""/>
              </a:endParaRPr>
            </a:p>
          </p:txBody>
        </p:sp>
        <p:sp>
          <p:nvSpPr>
            <p:cNvPr id="14" name="Text Box 1029">
              <a:extLst>
                <a:ext uri="{FF2B5EF4-FFF2-40B4-BE49-F238E27FC236}">
                  <a16:creationId xmlns:a16="http://schemas.microsoft.com/office/drawing/2014/main" id="{6D57CB4F-0F96-45B2-A163-DD6BF69045F9}"/>
                </a:ext>
              </a:extLst>
            </p:cNvPr>
            <p:cNvSpPr txBox="1">
              <a:spLocks noChangeArrowheads="1"/>
            </p:cNvSpPr>
            <p:nvPr/>
          </p:nvSpPr>
          <p:spPr bwMode="auto">
            <a:xfrm>
              <a:off x="7780998" y="4429277"/>
              <a:ext cx="1057341" cy="369332"/>
            </a:xfrm>
            <a:prstGeom prst="rect">
              <a:avLst/>
            </a:prstGeom>
            <a:noFill/>
            <a:ln w="9525">
              <a:noFill/>
              <a:miter lim="800000"/>
              <a:headEnd/>
              <a:tailEnd/>
            </a:ln>
            <a:effectLst/>
          </p:spPr>
          <p:txBody>
            <a:bodyPr wrap="none">
              <a:spAutoFit/>
            </a:bodyPr>
            <a:lstStyle/>
            <a:p>
              <a:pPr fontAlgn="base">
                <a:spcBef>
                  <a:spcPct val="0"/>
                </a:spcBef>
                <a:spcAft>
                  <a:spcPct val="0"/>
                </a:spcAft>
                <a:defRPr/>
              </a:pPr>
              <a:r>
                <a:rPr lang="en-US" dirty="0">
                  <a:solidFill>
                    <a:srgbClr val="FFFFFF"/>
                  </a:solidFill>
                  <a:effectLst>
                    <a:glow rad="76200">
                      <a:srgbClr val="000000">
                        <a:alpha val="60000"/>
                      </a:srgbClr>
                    </a:glow>
                  </a:effectLst>
                  <a:cs typeface="Calibri" pitchFamily="34" charset="0"/>
                </a:rPr>
                <a:t>Dry moat</a:t>
              </a:r>
            </a:p>
          </p:txBody>
        </p:sp>
        <p:sp>
          <p:nvSpPr>
            <p:cNvPr id="15" name="Text Box 1029">
              <a:extLst>
                <a:ext uri="{FF2B5EF4-FFF2-40B4-BE49-F238E27FC236}">
                  <a16:creationId xmlns:a16="http://schemas.microsoft.com/office/drawing/2014/main" id="{709A08B5-A6EF-40B7-B2E6-9E17E565C5C9}"/>
                </a:ext>
              </a:extLst>
            </p:cNvPr>
            <p:cNvSpPr txBox="1">
              <a:spLocks noChangeArrowheads="1"/>
            </p:cNvSpPr>
            <p:nvPr/>
          </p:nvSpPr>
          <p:spPr bwMode="auto">
            <a:xfrm>
              <a:off x="7865505" y="1744616"/>
              <a:ext cx="1185389" cy="338554"/>
            </a:xfrm>
            <a:prstGeom prst="rect">
              <a:avLst/>
            </a:prstGeom>
            <a:noFill/>
            <a:ln w="9525">
              <a:noFill/>
              <a:miter lim="800000"/>
              <a:headEnd/>
              <a:tailEnd/>
            </a:ln>
            <a:effectLst/>
          </p:spPr>
          <p:txBody>
            <a:bodyPr wrap="none">
              <a:spAutoFit/>
            </a:bodyPr>
            <a:lstStyle/>
            <a:p>
              <a:pPr fontAlgn="base">
                <a:spcBef>
                  <a:spcPct val="0"/>
                </a:spcBef>
                <a:spcAft>
                  <a:spcPct val="0"/>
                </a:spcAft>
                <a:defRPr/>
              </a:pPr>
              <a:r>
                <a:rPr lang="en-US" sz="1600" dirty="0">
                  <a:solidFill>
                    <a:srgbClr val="FFFFFF"/>
                  </a:solidFill>
                  <a:effectLst>
                    <a:glow rad="76200">
                      <a:srgbClr val="000000">
                        <a:alpha val="60000"/>
                      </a:srgbClr>
                    </a:glow>
                  </a:effectLst>
                  <a:cs typeface="Calibri" pitchFamily="34" charset="0"/>
                </a:rPr>
                <a:t>Propylaeum</a:t>
              </a:r>
            </a:p>
          </p:txBody>
        </p:sp>
        <p:sp>
          <p:nvSpPr>
            <p:cNvPr id="5" name="Freeform 4"/>
            <p:cNvSpPr/>
            <p:nvPr/>
          </p:nvSpPr>
          <p:spPr>
            <a:xfrm>
              <a:off x="807243" y="3590925"/>
              <a:ext cx="7650957" cy="1838325"/>
            </a:xfrm>
            <a:custGeom>
              <a:avLst/>
              <a:gdLst>
                <a:gd name="connsiteX0" fmla="*/ 0 w 7658100"/>
                <a:gd name="connsiteY0" fmla="*/ 333375 h 1838325"/>
                <a:gd name="connsiteX1" fmla="*/ 2533650 w 7658100"/>
                <a:gd name="connsiteY1" fmla="*/ 1838325 h 1838325"/>
                <a:gd name="connsiteX2" fmla="*/ 7658100 w 7658100"/>
                <a:gd name="connsiteY2" fmla="*/ 295275 h 1838325"/>
                <a:gd name="connsiteX3" fmla="*/ 4714875 w 7658100"/>
                <a:gd name="connsiteY3" fmla="*/ 0 h 1838325"/>
                <a:gd name="connsiteX4" fmla="*/ 4286250 w 7658100"/>
                <a:gd name="connsiteY4" fmla="*/ 47625 h 1838325"/>
                <a:gd name="connsiteX5" fmla="*/ 4552950 w 7658100"/>
                <a:gd name="connsiteY5" fmla="*/ 57150 h 1838325"/>
                <a:gd name="connsiteX6" fmla="*/ 4686300 w 7658100"/>
                <a:gd name="connsiteY6" fmla="*/ 38100 h 1838325"/>
                <a:gd name="connsiteX7" fmla="*/ 4762500 w 7658100"/>
                <a:gd name="connsiteY7" fmla="*/ 66675 h 1838325"/>
                <a:gd name="connsiteX8" fmla="*/ 4762500 w 7658100"/>
                <a:gd name="connsiteY8" fmla="*/ 95250 h 1838325"/>
                <a:gd name="connsiteX9" fmla="*/ 5143500 w 7658100"/>
                <a:gd name="connsiteY9" fmla="*/ 104775 h 1838325"/>
                <a:gd name="connsiteX10" fmla="*/ 5391150 w 7658100"/>
                <a:gd name="connsiteY10" fmla="*/ 142875 h 1838325"/>
                <a:gd name="connsiteX11" fmla="*/ 4972050 w 7658100"/>
                <a:gd name="connsiteY11" fmla="*/ 171450 h 1838325"/>
                <a:gd name="connsiteX12" fmla="*/ 5334000 w 7658100"/>
                <a:gd name="connsiteY12" fmla="*/ 228600 h 1838325"/>
                <a:gd name="connsiteX13" fmla="*/ 5600700 w 7658100"/>
                <a:gd name="connsiteY13" fmla="*/ 200025 h 1838325"/>
                <a:gd name="connsiteX14" fmla="*/ 6543675 w 7658100"/>
                <a:gd name="connsiteY14" fmla="*/ 285750 h 1838325"/>
                <a:gd name="connsiteX15" fmla="*/ 4676775 w 7658100"/>
                <a:gd name="connsiteY15" fmla="*/ 695325 h 1838325"/>
                <a:gd name="connsiteX16" fmla="*/ 3676650 w 7658100"/>
                <a:gd name="connsiteY16" fmla="*/ 495300 h 1838325"/>
                <a:gd name="connsiteX17" fmla="*/ 5172075 w 7658100"/>
                <a:gd name="connsiteY17" fmla="*/ 285750 h 1838325"/>
                <a:gd name="connsiteX18" fmla="*/ 4857750 w 7658100"/>
                <a:gd name="connsiteY18" fmla="*/ 238125 h 1838325"/>
                <a:gd name="connsiteX19" fmla="*/ 4543425 w 7658100"/>
                <a:gd name="connsiteY19" fmla="*/ 257175 h 1838325"/>
                <a:gd name="connsiteX20" fmla="*/ 4619625 w 7658100"/>
                <a:gd name="connsiteY20" fmla="*/ 295275 h 1838325"/>
                <a:gd name="connsiteX21" fmla="*/ 4400550 w 7658100"/>
                <a:gd name="connsiteY21" fmla="*/ 314325 h 1838325"/>
                <a:gd name="connsiteX22" fmla="*/ 4305300 w 7658100"/>
                <a:gd name="connsiteY22" fmla="*/ 295275 h 1838325"/>
                <a:gd name="connsiteX23" fmla="*/ 4029075 w 7658100"/>
                <a:gd name="connsiteY23" fmla="*/ 314325 h 1838325"/>
                <a:gd name="connsiteX24" fmla="*/ 4029075 w 7658100"/>
                <a:gd name="connsiteY24" fmla="*/ 314325 h 1838325"/>
                <a:gd name="connsiteX25" fmla="*/ 3876675 w 7658100"/>
                <a:gd name="connsiteY25" fmla="*/ 381000 h 1838325"/>
                <a:gd name="connsiteX26" fmla="*/ 3705225 w 7658100"/>
                <a:gd name="connsiteY26" fmla="*/ 361950 h 1838325"/>
                <a:gd name="connsiteX27" fmla="*/ 3371850 w 7658100"/>
                <a:gd name="connsiteY27" fmla="*/ 381000 h 1838325"/>
                <a:gd name="connsiteX28" fmla="*/ 3514725 w 7658100"/>
                <a:gd name="connsiteY28" fmla="*/ 419100 h 1838325"/>
                <a:gd name="connsiteX29" fmla="*/ 3124200 w 7658100"/>
                <a:gd name="connsiteY29" fmla="*/ 476250 h 1838325"/>
                <a:gd name="connsiteX30" fmla="*/ 3000375 w 7658100"/>
                <a:gd name="connsiteY30" fmla="*/ 447675 h 1838325"/>
                <a:gd name="connsiteX31" fmla="*/ 2552700 w 7658100"/>
                <a:gd name="connsiteY31" fmla="*/ 514350 h 1838325"/>
                <a:gd name="connsiteX32" fmla="*/ 2867025 w 7658100"/>
                <a:gd name="connsiteY32" fmla="*/ 590550 h 1838325"/>
                <a:gd name="connsiteX33" fmla="*/ 3000375 w 7658100"/>
                <a:gd name="connsiteY33" fmla="*/ 581025 h 1838325"/>
                <a:gd name="connsiteX34" fmla="*/ 3114675 w 7658100"/>
                <a:gd name="connsiteY34" fmla="*/ 561975 h 1838325"/>
                <a:gd name="connsiteX35" fmla="*/ 3362325 w 7658100"/>
                <a:gd name="connsiteY35" fmla="*/ 523875 h 1838325"/>
                <a:gd name="connsiteX36" fmla="*/ 4019550 w 7658100"/>
                <a:gd name="connsiteY36" fmla="*/ 733425 h 1838325"/>
                <a:gd name="connsiteX37" fmla="*/ 2914650 w 7658100"/>
                <a:gd name="connsiteY37" fmla="*/ 895350 h 1838325"/>
                <a:gd name="connsiteX38" fmla="*/ 2247900 w 7658100"/>
                <a:gd name="connsiteY38" fmla="*/ 666750 h 1838325"/>
                <a:gd name="connsiteX39" fmla="*/ 2543175 w 7658100"/>
                <a:gd name="connsiteY39" fmla="*/ 628650 h 1838325"/>
                <a:gd name="connsiteX40" fmla="*/ 2247900 w 7658100"/>
                <a:gd name="connsiteY40" fmla="*/ 523875 h 1838325"/>
                <a:gd name="connsiteX41" fmla="*/ 1781175 w 7658100"/>
                <a:gd name="connsiteY41" fmla="*/ 561975 h 1838325"/>
                <a:gd name="connsiteX42" fmla="*/ 1647825 w 7658100"/>
                <a:gd name="connsiteY42" fmla="*/ 504825 h 1838325"/>
                <a:gd name="connsiteX43" fmla="*/ 1543050 w 7658100"/>
                <a:gd name="connsiteY43" fmla="*/ 533400 h 1838325"/>
                <a:gd name="connsiteX44" fmla="*/ 1381125 w 7658100"/>
                <a:gd name="connsiteY44" fmla="*/ 466725 h 1838325"/>
                <a:gd name="connsiteX45" fmla="*/ 1381125 w 7658100"/>
                <a:gd name="connsiteY45" fmla="*/ 466725 h 1838325"/>
                <a:gd name="connsiteX46" fmla="*/ 1314450 w 7658100"/>
                <a:gd name="connsiteY46" fmla="*/ 361950 h 1838325"/>
                <a:gd name="connsiteX47" fmla="*/ 1143000 w 7658100"/>
                <a:gd name="connsiteY47" fmla="*/ 390525 h 1838325"/>
                <a:gd name="connsiteX48" fmla="*/ 1057275 w 7658100"/>
                <a:gd name="connsiteY48" fmla="*/ 352425 h 1838325"/>
                <a:gd name="connsiteX49" fmla="*/ 1152525 w 7658100"/>
                <a:gd name="connsiteY49" fmla="*/ 323850 h 1838325"/>
                <a:gd name="connsiteX50" fmla="*/ 1028700 w 7658100"/>
                <a:gd name="connsiteY50" fmla="*/ 247650 h 1838325"/>
                <a:gd name="connsiteX51" fmla="*/ 904875 w 7658100"/>
                <a:gd name="connsiteY51" fmla="*/ 247650 h 1838325"/>
                <a:gd name="connsiteX52" fmla="*/ 0 w 7658100"/>
                <a:gd name="connsiteY52" fmla="*/ 333375 h 1838325"/>
                <a:gd name="connsiteX0" fmla="*/ 0 w 7658100"/>
                <a:gd name="connsiteY0" fmla="*/ 333375 h 1838325"/>
                <a:gd name="connsiteX1" fmla="*/ 2533650 w 7658100"/>
                <a:gd name="connsiteY1" fmla="*/ 1838325 h 1838325"/>
                <a:gd name="connsiteX2" fmla="*/ 7658100 w 7658100"/>
                <a:gd name="connsiteY2" fmla="*/ 295275 h 1838325"/>
                <a:gd name="connsiteX3" fmla="*/ 4714875 w 7658100"/>
                <a:gd name="connsiteY3" fmla="*/ 0 h 1838325"/>
                <a:gd name="connsiteX4" fmla="*/ 4286250 w 7658100"/>
                <a:gd name="connsiteY4" fmla="*/ 47625 h 1838325"/>
                <a:gd name="connsiteX5" fmla="*/ 4552950 w 7658100"/>
                <a:gd name="connsiteY5" fmla="*/ 57150 h 1838325"/>
                <a:gd name="connsiteX6" fmla="*/ 4686300 w 7658100"/>
                <a:gd name="connsiteY6" fmla="*/ 38100 h 1838325"/>
                <a:gd name="connsiteX7" fmla="*/ 4762500 w 7658100"/>
                <a:gd name="connsiteY7" fmla="*/ 66675 h 1838325"/>
                <a:gd name="connsiteX8" fmla="*/ 4762500 w 7658100"/>
                <a:gd name="connsiteY8" fmla="*/ 95250 h 1838325"/>
                <a:gd name="connsiteX9" fmla="*/ 5143500 w 7658100"/>
                <a:gd name="connsiteY9" fmla="*/ 104775 h 1838325"/>
                <a:gd name="connsiteX10" fmla="*/ 5391150 w 7658100"/>
                <a:gd name="connsiteY10" fmla="*/ 142875 h 1838325"/>
                <a:gd name="connsiteX11" fmla="*/ 4972050 w 7658100"/>
                <a:gd name="connsiteY11" fmla="*/ 171450 h 1838325"/>
                <a:gd name="connsiteX12" fmla="*/ 5334000 w 7658100"/>
                <a:gd name="connsiteY12" fmla="*/ 228600 h 1838325"/>
                <a:gd name="connsiteX13" fmla="*/ 5600700 w 7658100"/>
                <a:gd name="connsiteY13" fmla="*/ 200025 h 1838325"/>
                <a:gd name="connsiteX14" fmla="*/ 6543675 w 7658100"/>
                <a:gd name="connsiteY14" fmla="*/ 285750 h 1838325"/>
                <a:gd name="connsiteX15" fmla="*/ 4676775 w 7658100"/>
                <a:gd name="connsiteY15" fmla="*/ 695325 h 1838325"/>
                <a:gd name="connsiteX16" fmla="*/ 3676650 w 7658100"/>
                <a:gd name="connsiteY16" fmla="*/ 495300 h 1838325"/>
                <a:gd name="connsiteX17" fmla="*/ 5172075 w 7658100"/>
                <a:gd name="connsiteY17" fmla="*/ 285750 h 1838325"/>
                <a:gd name="connsiteX18" fmla="*/ 4857750 w 7658100"/>
                <a:gd name="connsiteY18" fmla="*/ 238125 h 1838325"/>
                <a:gd name="connsiteX19" fmla="*/ 4543425 w 7658100"/>
                <a:gd name="connsiteY19" fmla="*/ 257175 h 1838325"/>
                <a:gd name="connsiteX20" fmla="*/ 4619625 w 7658100"/>
                <a:gd name="connsiteY20" fmla="*/ 295275 h 1838325"/>
                <a:gd name="connsiteX21" fmla="*/ 4400550 w 7658100"/>
                <a:gd name="connsiteY21" fmla="*/ 314325 h 1838325"/>
                <a:gd name="connsiteX22" fmla="*/ 4305300 w 7658100"/>
                <a:gd name="connsiteY22" fmla="*/ 295275 h 1838325"/>
                <a:gd name="connsiteX23" fmla="*/ 4029075 w 7658100"/>
                <a:gd name="connsiteY23" fmla="*/ 314325 h 1838325"/>
                <a:gd name="connsiteX24" fmla="*/ 4029075 w 7658100"/>
                <a:gd name="connsiteY24" fmla="*/ 314325 h 1838325"/>
                <a:gd name="connsiteX25" fmla="*/ 3876675 w 7658100"/>
                <a:gd name="connsiteY25" fmla="*/ 381000 h 1838325"/>
                <a:gd name="connsiteX26" fmla="*/ 3705225 w 7658100"/>
                <a:gd name="connsiteY26" fmla="*/ 361950 h 1838325"/>
                <a:gd name="connsiteX27" fmla="*/ 3371850 w 7658100"/>
                <a:gd name="connsiteY27" fmla="*/ 381000 h 1838325"/>
                <a:gd name="connsiteX28" fmla="*/ 3514725 w 7658100"/>
                <a:gd name="connsiteY28" fmla="*/ 419100 h 1838325"/>
                <a:gd name="connsiteX29" fmla="*/ 3124200 w 7658100"/>
                <a:gd name="connsiteY29" fmla="*/ 476250 h 1838325"/>
                <a:gd name="connsiteX30" fmla="*/ 3000375 w 7658100"/>
                <a:gd name="connsiteY30" fmla="*/ 447675 h 1838325"/>
                <a:gd name="connsiteX31" fmla="*/ 2552700 w 7658100"/>
                <a:gd name="connsiteY31" fmla="*/ 514350 h 1838325"/>
                <a:gd name="connsiteX32" fmla="*/ 2867025 w 7658100"/>
                <a:gd name="connsiteY32" fmla="*/ 590550 h 1838325"/>
                <a:gd name="connsiteX33" fmla="*/ 3000375 w 7658100"/>
                <a:gd name="connsiteY33" fmla="*/ 581025 h 1838325"/>
                <a:gd name="connsiteX34" fmla="*/ 3114675 w 7658100"/>
                <a:gd name="connsiteY34" fmla="*/ 561975 h 1838325"/>
                <a:gd name="connsiteX35" fmla="*/ 3362325 w 7658100"/>
                <a:gd name="connsiteY35" fmla="*/ 523875 h 1838325"/>
                <a:gd name="connsiteX36" fmla="*/ 4019550 w 7658100"/>
                <a:gd name="connsiteY36" fmla="*/ 733425 h 1838325"/>
                <a:gd name="connsiteX37" fmla="*/ 2914650 w 7658100"/>
                <a:gd name="connsiteY37" fmla="*/ 895350 h 1838325"/>
                <a:gd name="connsiteX38" fmla="*/ 2247900 w 7658100"/>
                <a:gd name="connsiteY38" fmla="*/ 666750 h 1838325"/>
                <a:gd name="connsiteX39" fmla="*/ 2543175 w 7658100"/>
                <a:gd name="connsiteY39" fmla="*/ 628650 h 1838325"/>
                <a:gd name="connsiteX40" fmla="*/ 2247900 w 7658100"/>
                <a:gd name="connsiteY40" fmla="*/ 523875 h 1838325"/>
                <a:gd name="connsiteX41" fmla="*/ 1781175 w 7658100"/>
                <a:gd name="connsiteY41" fmla="*/ 561975 h 1838325"/>
                <a:gd name="connsiteX42" fmla="*/ 1647825 w 7658100"/>
                <a:gd name="connsiteY42" fmla="*/ 504825 h 1838325"/>
                <a:gd name="connsiteX43" fmla="*/ 1543050 w 7658100"/>
                <a:gd name="connsiteY43" fmla="*/ 533400 h 1838325"/>
                <a:gd name="connsiteX44" fmla="*/ 1381125 w 7658100"/>
                <a:gd name="connsiteY44" fmla="*/ 466725 h 1838325"/>
                <a:gd name="connsiteX45" fmla="*/ 1381125 w 7658100"/>
                <a:gd name="connsiteY45" fmla="*/ 466725 h 1838325"/>
                <a:gd name="connsiteX46" fmla="*/ 1478756 w 7658100"/>
                <a:gd name="connsiteY46" fmla="*/ 416719 h 1838325"/>
                <a:gd name="connsiteX47" fmla="*/ 1314450 w 7658100"/>
                <a:gd name="connsiteY47" fmla="*/ 361950 h 1838325"/>
                <a:gd name="connsiteX48" fmla="*/ 1143000 w 7658100"/>
                <a:gd name="connsiteY48" fmla="*/ 390525 h 1838325"/>
                <a:gd name="connsiteX49" fmla="*/ 1057275 w 7658100"/>
                <a:gd name="connsiteY49" fmla="*/ 352425 h 1838325"/>
                <a:gd name="connsiteX50" fmla="*/ 1152525 w 7658100"/>
                <a:gd name="connsiteY50" fmla="*/ 323850 h 1838325"/>
                <a:gd name="connsiteX51" fmla="*/ 1028700 w 7658100"/>
                <a:gd name="connsiteY51" fmla="*/ 247650 h 1838325"/>
                <a:gd name="connsiteX52" fmla="*/ 904875 w 7658100"/>
                <a:gd name="connsiteY52" fmla="*/ 247650 h 1838325"/>
                <a:gd name="connsiteX53" fmla="*/ 0 w 7658100"/>
                <a:gd name="connsiteY53" fmla="*/ 333375 h 1838325"/>
                <a:gd name="connsiteX0" fmla="*/ 0 w 7658100"/>
                <a:gd name="connsiteY0" fmla="*/ 333375 h 1838325"/>
                <a:gd name="connsiteX1" fmla="*/ 2533650 w 7658100"/>
                <a:gd name="connsiteY1" fmla="*/ 1838325 h 1838325"/>
                <a:gd name="connsiteX2" fmla="*/ 7658100 w 7658100"/>
                <a:gd name="connsiteY2" fmla="*/ 295275 h 1838325"/>
                <a:gd name="connsiteX3" fmla="*/ 4714875 w 7658100"/>
                <a:gd name="connsiteY3" fmla="*/ 0 h 1838325"/>
                <a:gd name="connsiteX4" fmla="*/ 4286250 w 7658100"/>
                <a:gd name="connsiteY4" fmla="*/ 47625 h 1838325"/>
                <a:gd name="connsiteX5" fmla="*/ 4552950 w 7658100"/>
                <a:gd name="connsiteY5" fmla="*/ 57150 h 1838325"/>
                <a:gd name="connsiteX6" fmla="*/ 4686300 w 7658100"/>
                <a:gd name="connsiteY6" fmla="*/ 38100 h 1838325"/>
                <a:gd name="connsiteX7" fmla="*/ 4762500 w 7658100"/>
                <a:gd name="connsiteY7" fmla="*/ 66675 h 1838325"/>
                <a:gd name="connsiteX8" fmla="*/ 4762500 w 7658100"/>
                <a:gd name="connsiteY8" fmla="*/ 95250 h 1838325"/>
                <a:gd name="connsiteX9" fmla="*/ 5143500 w 7658100"/>
                <a:gd name="connsiteY9" fmla="*/ 104775 h 1838325"/>
                <a:gd name="connsiteX10" fmla="*/ 5391150 w 7658100"/>
                <a:gd name="connsiteY10" fmla="*/ 142875 h 1838325"/>
                <a:gd name="connsiteX11" fmla="*/ 4972050 w 7658100"/>
                <a:gd name="connsiteY11" fmla="*/ 171450 h 1838325"/>
                <a:gd name="connsiteX12" fmla="*/ 5334000 w 7658100"/>
                <a:gd name="connsiteY12" fmla="*/ 228600 h 1838325"/>
                <a:gd name="connsiteX13" fmla="*/ 5600700 w 7658100"/>
                <a:gd name="connsiteY13" fmla="*/ 200025 h 1838325"/>
                <a:gd name="connsiteX14" fmla="*/ 6543675 w 7658100"/>
                <a:gd name="connsiteY14" fmla="*/ 285750 h 1838325"/>
                <a:gd name="connsiteX15" fmla="*/ 4676775 w 7658100"/>
                <a:gd name="connsiteY15" fmla="*/ 695325 h 1838325"/>
                <a:gd name="connsiteX16" fmla="*/ 3676650 w 7658100"/>
                <a:gd name="connsiteY16" fmla="*/ 495300 h 1838325"/>
                <a:gd name="connsiteX17" fmla="*/ 5172075 w 7658100"/>
                <a:gd name="connsiteY17" fmla="*/ 285750 h 1838325"/>
                <a:gd name="connsiteX18" fmla="*/ 4857750 w 7658100"/>
                <a:gd name="connsiteY18" fmla="*/ 238125 h 1838325"/>
                <a:gd name="connsiteX19" fmla="*/ 4543425 w 7658100"/>
                <a:gd name="connsiteY19" fmla="*/ 257175 h 1838325"/>
                <a:gd name="connsiteX20" fmla="*/ 4619625 w 7658100"/>
                <a:gd name="connsiteY20" fmla="*/ 295275 h 1838325"/>
                <a:gd name="connsiteX21" fmla="*/ 4400550 w 7658100"/>
                <a:gd name="connsiteY21" fmla="*/ 314325 h 1838325"/>
                <a:gd name="connsiteX22" fmla="*/ 4305300 w 7658100"/>
                <a:gd name="connsiteY22" fmla="*/ 295275 h 1838325"/>
                <a:gd name="connsiteX23" fmla="*/ 4029075 w 7658100"/>
                <a:gd name="connsiteY23" fmla="*/ 314325 h 1838325"/>
                <a:gd name="connsiteX24" fmla="*/ 4029075 w 7658100"/>
                <a:gd name="connsiteY24" fmla="*/ 314325 h 1838325"/>
                <a:gd name="connsiteX25" fmla="*/ 3876675 w 7658100"/>
                <a:gd name="connsiteY25" fmla="*/ 381000 h 1838325"/>
                <a:gd name="connsiteX26" fmla="*/ 3705225 w 7658100"/>
                <a:gd name="connsiteY26" fmla="*/ 361950 h 1838325"/>
                <a:gd name="connsiteX27" fmla="*/ 3371850 w 7658100"/>
                <a:gd name="connsiteY27" fmla="*/ 381000 h 1838325"/>
                <a:gd name="connsiteX28" fmla="*/ 3514725 w 7658100"/>
                <a:gd name="connsiteY28" fmla="*/ 419100 h 1838325"/>
                <a:gd name="connsiteX29" fmla="*/ 3124200 w 7658100"/>
                <a:gd name="connsiteY29" fmla="*/ 476250 h 1838325"/>
                <a:gd name="connsiteX30" fmla="*/ 3000375 w 7658100"/>
                <a:gd name="connsiteY30" fmla="*/ 447675 h 1838325"/>
                <a:gd name="connsiteX31" fmla="*/ 2552700 w 7658100"/>
                <a:gd name="connsiteY31" fmla="*/ 514350 h 1838325"/>
                <a:gd name="connsiteX32" fmla="*/ 2867025 w 7658100"/>
                <a:gd name="connsiteY32" fmla="*/ 590550 h 1838325"/>
                <a:gd name="connsiteX33" fmla="*/ 3000375 w 7658100"/>
                <a:gd name="connsiteY33" fmla="*/ 581025 h 1838325"/>
                <a:gd name="connsiteX34" fmla="*/ 3114675 w 7658100"/>
                <a:gd name="connsiteY34" fmla="*/ 561975 h 1838325"/>
                <a:gd name="connsiteX35" fmla="*/ 3362325 w 7658100"/>
                <a:gd name="connsiteY35" fmla="*/ 523875 h 1838325"/>
                <a:gd name="connsiteX36" fmla="*/ 4019550 w 7658100"/>
                <a:gd name="connsiteY36" fmla="*/ 733425 h 1838325"/>
                <a:gd name="connsiteX37" fmla="*/ 2914650 w 7658100"/>
                <a:gd name="connsiteY37" fmla="*/ 895350 h 1838325"/>
                <a:gd name="connsiteX38" fmla="*/ 2247900 w 7658100"/>
                <a:gd name="connsiteY38" fmla="*/ 666750 h 1838325"/>
                <a:gd name="connsiteX39" fmla="*/ 2543175 w 7658100"/>
                <a:gd name="connsiteY39" fmla="*/ 628650 h 1838325"/>
                <a:gd name="connsiteX40" fmla="*/ 2247900 w 7658100"/>
                <a:gd name="connsiteY40" fmla="*/ 523875 h 1838325"/>
                <a:gd name="connsiteX41" fmla="*/ 1781175 w 7658100"/>
                <a:gd name="connsiteY41" fmla="*/ 561975 h 1838325"/>
                <a:gd name="connsiteX42" fmla="*/ 1647825 w 7658100"/>
                <a:gd name="connsiteY42" fmla="*/ 504825 h 1838325"/>
                <a:gd name="connsiteX43" fmla="*/ 1543050 w 7658100"/>
                <a:gd name="connsiteY43" fmla="*/ 533400 h 1838325"/>
                <a:gd name="connsiteX44" fmla="*/ 1381125 w 7658100"/>
                <a:gd name="connsiteY44" fmla="*/ 466725 h 1838325"/>
                <a:gd name="connsiteX45" fmla="*/ 1381125 w 7658100"/>
                <a:gd name="connsiteY45" fmla="*/ 466725 h 1838325"/>
                <a:gd name="connsiteX46" fmla="*/ 1478756 w 7658100"/>
                <a:gd name="connsiteY46" fmla="*/ 416719 h 1838325"/>
                <a:gd name="connsiteX47" fmla="*/ 1314450 w 7658100"/>
                <a:gd name="connsiteY47" fmla="*/ 361950 h 1838325"/>
                <a:gd name="connsiteX48" fmla="*/ 1143000 w 7658100"/>
                <a:gd name="connsiteY48" fmla="*/ 390525 h 1838325"/>
                <a:gd name="connsiteX49" fmla="*/ 1057275 w 7658100"/>
                <a:gd name="connsiteY49" fmla="*/ 352425 h 1838325"/>
                <a:gd name="connsiteX50" fmla="*/ 1152525 w 7658100"/>
                <a:gd name="connsiteY50" fmla="*/ 323850 h 1838325"/>
                <a:gd name="connsiteX51" fmla="*/ 1028700 w 7658100"/>
                <a:gd name="connsiteY51" fmla="*/ 247650 h 1838325"/>
                <a:gd name="connsiteX52" fmla="*/ 904875 w 7658100"/>
                <a:gd name="connsiteY52" fmla="*/ 247650 h 1838325"/>
                <a:gd name="connsiteX53" fmla="*/ 0 w 7658100"/>
                <a:gd name="connsiteY53" fmla="*/ 333375 h 1838325"/>
                <a:gd name="connsiteX0" fmla="*/ 0 w 7658100"/>
                <a:gd name="connsiteY0" fmla="*/ 333375 h 1838325"/>
                <a:gd name="connsiteX1" fmla="*/ 2533650 w 7658100"/>
                <a:gd name="connsiteY1" fmla="*/ 1838325 h 1838325"/>
                <a:gd name="connsiteX2" fmla="*/ 7658100 w 7658100"/>
                <a:gd name="connsiteY2" fmla="*/ 295275 h 1838325"/>
                <a:gd name="connsiteX3" fmla="*/ 4714875 w 7658100"/>
                <a:gd name="connsiteY3" fmla="*/ 0 h 1838325"/>
                <a:gd name="connsiteX4" fmla="*/ 4286250 w 7658100"/>
                <a:gd name="connsiteY4" fmla="*/ 47625 h 1838325"/>
                <a:gd name="connsiteX5" fmla="*/ 4552950 w 7658100"/>
                <a:gd name="connsiteY5" fmla="*/ 57150 h 1838325"/>
                <a:gd name="connsiteX6" fmla="*/ 4686300 w 7658100"/>
                <a:gd name="connsiteY6" fmla="*/ 38100 h 1838325"/>
                <a:gd name="connsiteX7" fmla="*/ 4762500 w 7658100"/>
                <a:gd name="connsiteY7" fmla="*/ 66675 h 1838325"/>
                <a:gd name="connsiteX8" fmla="*/ 4762500 w 7658100"/>
                <a:gd name="connsiteY8" fmla="*/ 95250 h 1838325"/>
                <a:gd name="connsiteX9" fmla="*/ 5143500 w 7658100"/>
                <a:gd name="connsiteY9" fmla="*/ 104775 h 1838325"/>
                <a:gd name="connsiteX10" fmla="*/ 5391150 w 7658100"/>
                <a:gd name="connsiteY10" fmla="*/ 142875 h 1838325"/>
                <a:gd name="connsiteX11" fmla="*/ 4972050 w 7658100"/>
                <a:gd name="connsiteY11" fmla="*/ 171450 h 1838325"/>
                <a:gd name="connsiteX12" fmla="*/ 5334000 w 7658100"/>
                <a:gd name="connsiteY12" fmla="*/ 228600 h 1838325"/>
                <a:gd name="connsiteX13" fmla="*/ 5600700 w 7658100"/>
                <a:gd name="connsiteY13" fmla="*/ 200025 h 1838325"/>
                <a:gd name="connsiteX14" fmla="*/ 6543675 w 7658100"/>
                <a:gd name="connsiteY14" fmla="*/ 285750 h 1838325"/>
                <a:gd name="connsiteX15" fmla="*/ 4676775 w 7658100"/>
                <a:gd name="connsiteY15" fmla="*/ 695325 h 1838325"/>
                <a:gd name="connsiteX16" fmla="*/ 3676650 w 7658100"/>
                <a:gd name="connsiteY16" fmla="*/ 495300 h 1838325"/>
                <a:gd name="connsiteX17" fmla="*/ 5172075 w 7658100"/>
                <a:gd name="connsiteY17" fmla="*/ 285750 h 1838325"/>
                <a:gd name="connsiteX18" fmla="*/ 4857750 w 7658100"/>
                <a:gd name="connsiteY18" fmla="*/ 238125 h 1838325"/>
                <a:gd name="connsiteX19" fmla="*/ 4543425 w 7658100"/>
                <a:gd name="connsiteY19" fmla="*/ 257175 h 1838325"/>
                <a:gd name="connsiteX20" fmla="*/ 4619625 w 7658100"/>
                <a:gd name="connsiteY20" fmla="*/ 295275 h 1838325"/>
                <a:gd name="connsiteX21" fmla="*/ 4400550 w 7658100"/>
                <a:gd name="connsiteY21" fmla="*/ 314325 h 1838325"/>
                <a:gd name="connsiteX22" fmla="*/ 4305300 w 7658100"/>
                <a:gd name="connsiteY22" fmla="*/ 295275 h 1838325"/>
                <a:gd name="connsiteX23" fmla="*/ 4029075 w 7658100"/>
                <a:gd name="connsiteY23" fmla="*/ 314325 h 1838325"/>
                <a:gd name="connsiteX24" fmla="*/ 4029075 w 7658100"/>
                <a:gd name="connsiteY24" fmla="*/ 314325 h 1838325"/>
                <a:gd name="connsiteX25" fmla="*/ 3876675 w 7658100"/>
                <a:gd name="connsiteY25" fmla="*/ 381000 h 1838325"/>
                <a:gd name="connsiteX26" fmla="*/ 3705225 w 7658100"/>
                <a:gd name="connsiteY26" fmla="*/ 361950 h 1838325"/>
                <a:gd name="connsiteX27" fmla="*/ 3371850 w 7658100"/>
                <a:gd name="connsiteY27" fmla="*/ 381000 h 1838325"/>
                <a:gd name="connsiteX28" fmla="*/ 3514725 w 7658100"/>
                <a:gd name="connsiteY28" fmla="*/ 419100 h 1838325"/>
                <a:gd name="connsiteX29" fmla="*/ 3124200 w 7658100"/>
                <a:gd name="connsiteY29" fmla="*/ 476250 h 1838325"/>
                <a:gd name="connsiteX30" fmla="*/ 3000375 w 7658100"/>
                <a:gd name="connsiteY30" fmla="*/ 447675 h 1838325"/>
                <a:gd name="connsiteX31" fmla="*/ 2552700 w 7658100"/>
                <a:gd name="connsiteY31" fmla="*/ 514350 h 1838325"/>
                <a:gd name="connsiteX32" fmla="*/ 2867025 w 7658100"/>
                <a:gd name="connsiteY32" fmla="*/ 590550 h 1838325"/>
                <a:gd name="connsiteX33" fmla="*/ 3000375 w 7658100"/>
                <a:gd name="connsiteY33" fmla="*/ 581025 h 1838325"/>
                <a:gd name="connsiteX34" fmla="*/ 3114675 w 7658100"/>
                <a:gd name="connsiteY34" fmla="*/ 561975 h 1838325"/>
                <a:gd name="connsiteX35" fmla="*/ 3362325 w 7658100"/>
                <a:gd name="connsiteY35" fmla="*/ 523875 h 1838325"/>
                <a:gd name="connsiteX36" fmla="*/ 4019550 w 7658100"/>
                <a:gd name="connsiteY36" fmla="*/ 733425 h 1838325"/>
                <a:gd name="connsiteX37" fmla="*/ 2914650 w 7658100"/>
                <a:gd name="connsiteY37" fmla="*/ 895350 h 1838325"/>
                <a:gd name="connsiteX38" fmla="*/ 2247900 w 7658100"/>
                <a:gd name="connsiteY38" fmla="*/ 666750 h 1838325"/>
                <a:gd name="connsiteX39" fmla="*/ 2543175 w 7658100"/>
                <a:gd name="connsiteY39" fmla="*/ 628650 h 1838325"/>
                <a:gd name="connsiteX40" fmla="*/ 2247900 w 7658100"/>
                <a:gd name="connsiteY40" fmla="*/ 523875 h 1838325"/>
                <a:gd name="connsiteX41" fmla="*/ 1781175 w 7658100"/>
                <a:gd name="connsiteY41" fmla="*/ 561975 h 1838325"/>
                <a:gd name="connsiteX42" fmla="*/ 1647825 w 7658100"/>
                <a:gd name="connsiteY42" fmla="*/ 504825 h 1838325"/>
                <a:gd name="connsiteX43" fmla="*/ 1543050 w 7658100"/>
                <a:gd name="connsiteY43" fmla="*/ 533400 h 1838325"/>
                <a:gd name="connsiteX44" fmla="*/ 1381125 w 7658100"/>
                <a:gd name="connsiteY44" fmla="*/ 466725 h 1838325"/>
                <a:gd name="connsiteX45" fmla="*/ 1402556 w 7658100"/>
                <a:gd name="connsiteY45" fmla="*/ 459581 h 1838325"/>
                <a:gd name="connsiteX46" fmla="*/ 1478756 w 7658100"/>
                <a:gd name="connsiteY46" fmla="*/ 416719 h 1838325"/>
                <a:gd name="connsiteX47" fmla="*/ 1314450 w 7658100"/>
                <a:gd name="connsiteY47" fmla="*/ 361950 h 1838325"/>
                <a:gd name="connsiteX48" fmla="*/ 1143000 w 7658100"/>
                <a:gd name="connsiteY48" fmla="*/ 390525 h 1838325"/>
                <a:gd name="connsiteX49" fmla="*/ 1057275 w 7658100"/>
                <a:gd name="connsiteY49" fmla="*/ 352425 h 1838325"/>
                <a:gd name="connsiteX50" fmla="*/ 1152525 w 7658100"/>
                <a:gd name="connsiteY50" fmla="*/ 323850 h 1838325"/>
                <a:gd name="connsiteX51" fmla="*/ 1028700 w 7658100"/>
                <a:gd name="connsiteY51" fmla="*/ 247650 h 1838325"/>
                <a:gd name="connsiteX52" fmla="*/ 904875 w 7658100"/>
                <a:gd name="connsiteY52" fmla="*/ 247650 h 1838325"/>
                <a:gd name="connsiteX53" fmla="*/ 0 w 7658100"/>
                <a:gd name="connsiteY53" fmla="*/ 333375 h 1838325"/>
                <a:gd name="connsiteX0" fmla="*/ 0 w 7658100"/>
                <a:gd name="connsiteY0" fmla="*/ 333375 h 1838325"/>
                <a:gd name="connsiteX1" fmla="*/ 2533650 w 7658100"/>
                <a:gd name="connsiteY1" fmla="*/ 1838325 h 1838325"/>
                <a:gd name="connsiteX2" fmla="*/ 7658100 w 7658100"/>
                <a:gd name="connsiteY2" fmla="*/ 295275 h 1838325"/>
                <a:gd name="connsiteX3" fmla="*/ 4714875 w 7658100"/>
                <a:gd name="connsiteY3" fmla="*/ 0 h 1838325"/>
                <a:gd name="connsiteX4" fmla="*/ 4286250 w 7658100"/>
                <a:gd name="connsiteY4" fmla="*/ 47625 h 1838325"/>
                <a:gd name="connsiteX5" fmla="*/ 4552950 w 7658100"/>
                <a:gd name="connsiteY5" fmla="*/ 57150 h 1838325"/>
                <a:gd name="connsiteX6" fmla="*/ 4686300 w 7658100"/>
                <a:gd name="connsiteY6" fmla="*/ 38100 h 1838325"/>
                <a:gd name="connsiteX7" fmla="*/ 4762500 w 7658100"/>
                <a:gd name="connsiteY7" fmla="*/ 66675 h 1838325"/>
                <a:gd name="connsiteX8" fmla="*/ 4762500 w 7658100"/>
                <a:gd name="connsiteY8" fmla="*/ 95250 h 1838325"/>
                <a:gd name="connsiteX9" fmla="*/ 5143500 w 7658100"/>
                <a:gd name="connsiteY9" fmla="*/ 104775 h 1838325"/>
                <a:gd name="connsiteX10" fmla="*/ 5391150 w 7658100"/>
                <a:gd name="connsiteY10" fmla="*/ 142875 h 1838325"/>
                <a:gd name="connsiteX11" fmla="*/ 4972050 w 7658100"/>
                <a:gd name="connsiteY11" fmla="*/ 171450 h 1838325"/>
                <a:gd name="connsiteX12" fmla="*/ 5334000 w 7658100"/>
                <a:gd name="connsiteY12" fmla="*/ 228600 h 1838325"/>
                <a:gd name="connsiteX13" fmla="*/ 5600700 w 7658100"/>
                <a:gd name="connsiteY13" fmla="*/ 200025 h 1838325"/>
                <a:gd name="connsiteX14" fmla="*/ 6543675 w 7658100"/>
                <a:gd name="connsiteY14" fmla="*/ 285750 h 1838325"/>
                <a:gd name="connsiteX15" fmla="*/ 4676775 w 7658100"/>
                <a:gd name="connsiteY15" fmla="*/ 695325 h 1838325"/>
                <a:gd name="connsiteX16" fmla="*/ 3676650 w 7658100"/>
                <a:gd name="connsiteY16" fmla="*/ 495300 h 1838325"/>
                <a:gd name="connsiteX17" fmla="*/ 5172075 w 7658100"/>
                <a:gd name="connsiteY17" fmla="*/ 285750 h 1838325"/>
                <a:gd name="connsiteX18" fmla="*/ 4857750 w 7658100"/>
                <a:gd name="connsiteY18" fmla="*/ 238125 h 1838325"/>
                <a:gd name="connsiteX19" fmla="*/ 4543425 w 7658100"/>
                <a:gd name="connsiteY19" fmla="*/ 257175 h 1838325"/>
                <a:gd name="connsiteX20" fmla="*/ 4619625 w 7658100"/>
                <a:gd name="connsiteY20" fmla="*/ 295275 h 1838325"/>
                <a:gd name="connsiteX21" fmla="*/ 4400550 w 7658100"/>
                <a:gd name="connsiteY21" fmla="*/ 314325 h 1838325"/>
                <a:gd name="connsiteX22" fmla="*/ 4305300 w 7658100"/>
                <a:gd name="connsiteY22" fmla="*/ 295275 h 1838325"/>
                <a:gd name="connsiteX23" fmla="*/ 4029075 w 7658100"/>
                <a:gd name="connsiteY23" fmla="*/ 314325 h 1838325"/>
                <a:gd name="connsiteX24" fmla="*/ 4029075 w 7658100"/>
                <a:gd name="connsiteY24" fmla="*/ 314325 h 1838325"/>
                <a:gd name="connsiteX25" fmla="*/ 3876675 w 7658100"/>
                <a:gd name="connsiteY25" fmla="*/ 381000 h 1838325"/>
                <a:gd name="connsiteX26" fmla="*/ 3705225 w 7658100"/>
                <a:gd name="connsiteY26" fmla="*/ 361950 h 1838325"/>
                <a:gd name="connsiteX27" fmla="*/ 3371850 w 7658100"/>
                <a:gd name="connsiteY27" fmla="*/ 381000 h 1838325"/>
                <a:gd name="connsiteX28" fmla="*/ 3514725 w 7658100"/>
                <a:gd name="connsiteY28" fmla="*/ 419100 h 1838325"/>
                <a:gd name="connsiteX29" fmla="*/ 3124200 w 7658100"/>
                <a:gd name="connsiteY29" fmla="*/ 476250 h 1838325"/>
                <a:gd name="connsiteX30" fmla="*/ 3000375 w 7658100"/>
                <a:gd name="connsiteY30" fmla="*/ 447675 h 1838325"/>
                <a:gd name="connsiteX31" fmla="*/ 2552700 w 7658100"/>
                <a:gd name="connsiteY31" fmla="*/ 514350 h 1838325"/>
                <a:gd name="connsiteX32" fmla="*/ 2867025 w 7658100"/>
                <a:gd name="connsiteY32" fmla="*/ 590550 h 1838325"/>
                <a:gd name="connsiteX33" fmla="*/ 3000375 w 7658100"/>
                <a:gd name="connsiteY33" fmla="*/ 581025 h 1838325"/>
                <a:gd name="connsiteX34" fmla="*/ 3114675 w 7658100"/>
                <a:gd name="connsiteY34" fmla="*/ 561975 h 1838325"/>
                <a:gd name="connsiteX35" fmla="*/ 3362325 w 7658100"/>
                <a:gd name="connsiteY35" fmla="*/ 523875 h 1838325"/>
                <a:gd name="connsiteX36" fmla="*/ 4019550 w 7658100"/>
                <a:gd name="connsiteY36" fmla="*/ 733425 h 1838325"/>
                <a:gd name="connsiteX37" fmla="*/ 2914650 w 7658100"/>
                <a:gd name="connsiteY37" fmla="*/ 895350 h 1838325"/>
                <a:gd name="connsiteX38" fmla="*/ 2247900 w 7658100"/>
                <a:gd name="connsiteY38" fmla="*/ 666750 h 1838325"/>
                <a:gd name="connsiteX39" fmla="*/ 2543175 w 7658100"/>
                <a:gd name="connsiteY39" fmla="*/ 628650 h 1838325"/>
                <a:gd name="connsiteX40" fmla="*/ 2247900 w 7658100"/>
                <a:gd name="connsiteY40" fmla="*/ 523875 h 1838325"/>
                <a:gd name="connsiteX41" fmla="*/ 1781175 w 7658100"/>
                <a:gd name="connsiteY41" fmla="*/ 561975 h 1838325"/>
                <a:gd name="connsiteX42" fmla="*/ 1647825 w 7658100"/>
                <a:gd name="connsiteY42" fmla="*/ 504825 h 1838325"/>
                <a:gd name="connsiteX43" fmla="*/ 1543050 w 7658100"/>
                <a:gd name="connsiteY43" fmla="*/ 533400 h 1838325"/>
                <a:gd name="connsiteX44" fmla="*/ 1381125 w 7658100"/>
                <a:gd name="connsiteY44" fmla="*/ 466725 h 1838325"/>
                <a:gd name="connsiteX45" fmla="*/ 1478756 w 7658100"/>
                <a:gd name="connsiteY45" fmla="*/ 416719 h 1838325"/>
                <a:gd name="connsiteX46" fmla="*/ 1314450 w 7658100"/>
                <a:gd name="connsiteY46" fmla="*/ 361950 h 1838325"/>
                <a:gd name="connsiteX47" fmla="*/ 1143000 w 7658100"/>
                <a:gd name="connsiteY47" fmla="*/ 390525 h 1838325"/>
                <a:gd name="connsiteX48" fmla="*/ 1057275 w 7658100"/>
                <a:gd name="connsiteY48" fmla="*/ 352425 h 1838325"/>
                <a:gd name="connsiteX49" fmla="*/ 1152525 w 7658100"/>
                <a:gd name="connsiteY49" fmla="*/ 323850 h 1838325"/>
                <a:gd name="connsiteX50" fmla="*/ 1028700 w 7658100"/>
                <a:gd name="connsiteY50" fmla="*/ 247650 h 1838325"/>
                <a:gd name="connsiteX51" fmla="*/ 904875 w 7658100"/>
                <a:gd name="connsiteY51" fmla="*/ 247650 h 1838325"/>
                <a:gd name="connsiteX52" fmla="*/ 0 w 7658100"/>
                <a:gd name="connsiteY52" fmla="*/ 333375 h 1838325"/>
                <a:gd name="connsiteX0" fmla="*/ 0 w 7658100"/>
                <a:gd name="connsiteY0" fmla="*/ 333375 h 1838325"/>
                <a:gd name="connsiteX1" fmla="*/ 2533650 w 7658100"/>
                <a:gd name="connsiteY1" fmla="*/ 1838325 h 1838325"/>
                <a:gd name="connsiteX2" fmla="*/ 7658100 w 7658100"/>
                <a:gd name="connsiteY2" fmla="*/ 295275 h 1838325"/>
                <a:gd name="connsiteX3" fmla="*/ 4714875 w 7658100"/>
                <a:gd name="connsiteY3" fmla="*/ 0 h 1838325"/>
                <a:gd name="connsiteX4" fmla="*/ 4286250 w 7658100"/>
                <a:gd name="connsiteY4" fmla="*/ 47625 h 1838325"/>
                <a:gd name="connsiteX5" fmla="*/ 4552950 w 7658100"/>
                <a:gd name="connsiteY5" fmla="*/ 57150 h 1838325"/>
                <a:gd name="connsiteX6" fmla="*/ 4686300 w 7658100"/>
                <a:gd name="connsiteY6" fmla="*/ 38100 h 1838325"/>
                <a:gd name="connsiteX7" fmla="*/ 4762500 w 7658100"/>
                <a:gd name="connsiteY7" fmla="*/ 66675 h 1838325"/>
                <a:gd name="connsiteX8" fmla="*/ 4762500 w 7658100"/>
                <a:gd name="connsiteY8" fmla="*/ 95250 h 1838325"/>
                <a:gd name="connsiteX9" fmla="*/ 5143500 w 7658100"/>
                <a:gd name="connsiteY9" fmla="*/ 104775 h 1838325"/>
                <a:gd name="connsiteX10" fmla="*/ 5391150 w 7658100"/>
                <a:gd name="connsiteY10" fmla="*/ 142875 h 1838325"/>
                <a:gd name="connsiteX11" fmla="*/ 4972050 w 7658100"/>
                <a:gd name="connsiteY11" fmla="*/ 171450 h 1838325"/>
                <a:gd name="connsiteX12" fmla="*/ 5334000 w 7658100"/>
                <a:gd name="connsiteY12" fmla="*/ 228600 h 1838325"/>
                <a:gd name="connsiteX13" fmla="*/ 5600700 w 7658100"/>
                <a:gd name="connsiteY13" fmla="*/ 200025 h 1838325"/>
                <a:gd name="connsiteX14" fmla="*/ 6543675 w 7658100"/>
                <a:gd name="connsiteY14" fmla="*/ 285750 h 1838325"/>
                <a:gd name="connsiteX15" fmla="*/ 4676775 w 7658100"/>
                <a:gd name="connsiteY15" fmla="*/ 695325 h 1838325"/>
                <a:gd name="connsiteX16" fmla="*/ 3676650 w 7658100"/>
                <a:gd name="connsiteY16" fmla="*/ 495300 h 1838325"/>
                <a:gd name="connsiteX17" fmla="*/ 5172075 w 7658100"/>
                <a:gd name="connsiteY17" fmla="*/ 285750 h 1838325"/>
                <a:gd name="connsiteX18" fmla="*/ 4857750 w 7658100"/>
                <a:gd name="connsiteY18" fmla="*/ 238125 h 1838325"/>
                <a:gd name="connsiteX19" fmla="*/ 4543425 w 7658100"/>
                <a:gd name="connsiteY19" fmla="*/ 257175 h 1838325"/>
                <a:gd name="connsiteX20" fmla="*/ 4619625 w 7658100"/>
                <a:gd name="connsiteY20" fmla="*/ 295275 h 1838325"/>
                <a:gd name="connsiteX21" fmla="*/ 4400550 w 7658100"/>
                <a:gd name="connsiteY21" fmla="*/ 314325 h 1838325"/>
                <a:gd name="connsiteX22" fmla="*/ 4305300 w 7658100"/>
                <a:gd name="connsiteY22" fmla="*/ 295275 h 1838325"/>
                <a:gd name="connsiteX23" fmla="*/ 4029075 w 7658100"/>
                <a:gd name="connsiteY23" fmla="*/ 314325 h 1838325"/>
                <a:gd name="connsiteX24" fmla="*/ 4029075 w 7658100"/>
                <a:gd name="connsiteY24" fmla="*/ 314325 h 1838325"/>
                <a:gd name="connsiteX25" fmla="*/ 3876675 w 7658100"/>
                <a:gd name="connsiteY25" fmla="*/ 381000 h 1838325"/>
                <a:gd name="connsiteX26" fmla="*/ 3705225 w 7658100"/>
                <a:gd name="connsiteY26" fmla="*/ 361950 h 1838325"/>
                <a:gd name="connsiteX27" fmla="*/ 3371850 w 7658100"/>
                <a:gd name="connsiteY27" fmla="*/ 381000 h 1838325"/>
                <a:gd name="connsiteX28" fmla="*/ 3514725 w 7658100"/>
                <a:gd name="connsiteY28" fmla="*/ 419100 h 1838325"/>
                <a:gd name="connsiteX29" fmla="*/ 3124200 w 7658100"/>
                <a:gd name="connsiteY29" fmla="*/ 476250 h 1838325"/>
                <a:gd name="connsiteX30" fmla="*/ 3000375 w 7658100"/>
                <a:gd name="connsiteY30" fmla="*/ 447675 h 1838325"/>
                <a:gd name="connsiteX31" fmla="*/ 2552700 w 7658100"/>
                <a:gd name="connsiteY31" fmla="*/ 514350 h 1838325"/>
                <a:gd name="connsiteX32" fmla="*/ 2867025 w 7658100"/>
                <a:gd name="connsiteY32" fmla="*/ 590550 h 1838325"/>
                <a:gd name="connsiteX33" fmla="*/ 3000375 w 7658100"/>
                <a:gd name="connsiteY33" fmla="*/ 581025 h 1838325"/>
                <a:gd name="connsiteX34" fmla="*/ 3114675 w 7658100"/>
                <a:gd name="connsiteY34" fmla="*/ 561975 h 1838325"/>
                <a:gd name="connsiteX35" fmla="*/ 3362325 w 7658100"/>
                <a:gd name="connsiteY35" fmla="*/ 523875 h 1838325"/>
                <a:gd name="connsiteX36" fmla="*/ 4019550 w 7658100"/>
                <a:gd name="connsiteY36" fmla="*/ 733425 h 1838325"/>
                <a:gd name="connsiteX37" fmla="*/ 2914650 w 7658100"/>
                <a:gd name="connsiteY37" fmla="*/ 895350 h 1838325"/>
                <a:gd name="connsiteX38" fmla="*/ 2247900 w 7658100"/>
                <a:gd name="connsiteY38" fmla="*/ 666750 h 1838325"/>
                <a:gd name="connsiteX39" fmla="*/ 2543175 w 7658100"/>
                <a:gd name="connsiteY39" fmla="*/ 628650 h 1838325"/>
                <a:gd name="connsiteX40" fmla="*/ 2247900 w 7658100"/>
                <a:gd name="connsiteY40" fmla="*/ 523875 h 1838325"/>
                <a:gd name="connsiteX41" fmla="*/ 1781175 w 7658100"/>
                <a:gd name="connsiteY41" fmla="*/ 561975 h 1838325"/>
                <a:gd name="connsiteX42" fmla="*/ 1647825 w 7658100"/>
                <a:gd name="connsiteY42" fmla="*/ 504825 h 1838325"/>
                <a:gd name="connsiteX43" fmla="*/ 1543050 w 7658100"/>
                <a:gd name="connsiteY43" fmla="*/ 533400 h 1838325"/>
                <a:gd name="connsiteX44" fmla="*/ 1402557 w 7658100"/>
                <a:gd name="connsiteY44" fmla="*/ 459582 h 1838325"/>
                <a:gd name="connsiteX45" fmla="*/ 1478756 w 7658100"/>
                <a:gd name="connsiteY45" fmla="*/ 416719 h 1838325"/>
                <a:gd name="connsiteX46" fmla="*/ 1314450 w 7658100"/>
                <a:gd name="connsiteY46" fmla="*/ 361950 h 1838325"/>
                <a:gd name="connsiteX47" fmla="*/ 1143000 w 7658100"/>
                <a:gd name="connsiteY47" fmla="*/ 390525 h 1838325"/>
                <a:gd name="connsiteX48" fmla="*/ 1057275 w 7658100"/>
                <a:gd name="connsiteY48" fmla="*/ 352425 h 1838325"/>
                <a:gd name="connsiteX49" fmla="*/ 1152525 w 7658100"/>
                <a:gd name="connsiteY49" fmla="*/ 323850 h 1838325"/>
                <a:gd name="connsiteX50" fmla="*/ 1028700 w 7658100"/>
                <a:gd name="connsiteY50" fmla="*/ 247650 h 1838325"/>
                <a:gd name="connsiteX51" fmla="*/ 904875 w 7658100"/>
                <a:gd name="connsiteY51" fmla="*/ 247650 h 1838325"/>
                <a:gd name="connsiteX52" fmla="*/ 0 w 7658100"/>
                <a:gd name="connsiteY52" fmla="*/ 333375 h 1838325"/>
                <a:gd name="connsiteX0" fmla="*/ 0 w 7658100"/>
                <a:gd name="connsiteY0" fmla="*/ 333375 h 1838325"/>
                <a:gd name="connsiteX1" fmla="*/ 2533650 w 7658100"/>
                <a:gd name="connsiteY1" fmla="*/ 1838325 h 1838325"/>
                <a:gd name="connsiteX2" fmla="*/ 7658100 w 7658100"/>
                <a:gd name="connsiteY2" fmla="*/ 295275 h 1838325"/>
                <a:gd name="connsiteX3" fmla="*/ 4714875 w 7658100"/>
                <a:gd name="connsiteY3" fmla="*/ 0 h 1838325"/>
                <a:gd name="connsiteX4" fmla="*/ 4286250 w 7658100"/>
                <a:gd name="connsiteY4" fmla="*/ 47625 h 1838325"/>
                <a:gd name="connsiteX5" fmla="*/ 4552950 w 7658100"/>
                <a:gd name="connsiteY5" fmla="*/ 57150 h 1838325"/>
                <a:gd name="connsiteX6" fmla="*/ 4686300 w 7658100"/>
                <a:gd name="connsiteY6" fmla="*/ 38100 h 1838325"/>
                <a:gd name="connsiteX7" fmla="*/ 4762500 w 7658100"/>
                <a:gd name="connsiteY7" fmla="*/ 66675 h 1838325"/>
                <a:gd name="connsiteX8" fmla="*/ 4762500 w 7658100"/>
                <a:gd name="connsiteY8" fmla="*/ 95250 h 1838325"/>
                <a:gd name="connsiteX9" fmla="*/ 5143500 w 7658100"/>
                <a:gd name="connsiteY9" fmla="*/ 104775 h 1838325"/>
                <a:gd name="connsiteX10" fmla="*/ 5391150 w 7658100"/>
                <a:gd name="connsiteY10" fmla="*/ 142875 h 1838325"/>
                <a:gd name="connsiteX11" fmla="*/ 4972050 w 7658100"/>
                <a:gd name="connsiteY11" fmla="*/ 171450 h 1838325"/>
                <a:gd name="connsiteX12" fmla="*/ 5334000 w 7658100"/>
                <a:gd name="connsiteY12" fmla="*/ 228600 h 1838325"/>
                <a:gd name="connsiteX13" fmla="*/ 5600700 w 7658100"/>
                <a:gd name="connsiteY13" fmla="*/ 200025 h 1838325"/>
                <a:gd name="connsiteX14" fmla="*/ 6543675 w 7658100"/>
                <a:gd name="connsiteY14" fmla="*/ 285750 h 1838325"/>
                <a:gd name="connsiteX15" fmla="*/ 4676775 w 7658100"/>
                <a:gd name="connsiteY15" fmla="*/ 695325 h 1838325"/>
                <a:gd name="connsiteX16" fmla="*/ 3676650 w 7658100"/>
                <a:gd name="connsiteY16" fmla="*/ 495300 h 1838325"/>
                <a:gd name="connsiteX17" fmla="*/ 5172075 w 7658100"/>
                <a:gd name="connsiteY17" fmla="*/ 285750 h 1838325"/>
                <a:gd name="connsiteX18" fmla="*/ 4857750 w 7658100"/>
                <a:gd name="connsiteY18" fmla="*/ 238125 h 1838325"/>
                <a:gd name="connsiteX19" fmla="*/ 4543425 w 7658100"/>
                <a:gd name="connsiteY19" fmla="*/ 257175 h 1838325"/>
                <a:gd name="connsiteX20" fmla="*/ 4619625 w 7658100"/>
                <a:gd name="connsiteY20" fmla="*/ 295275 h 1838325"/>
                <a:gd name="connsiteX21" fmla="*/ 4400550 w 7658100"/>
                <a:gd name="connsiteY21" fmla="*/ 314325 h 1838325"/>
                <a:gd name="connsiteX22" fmla="*/ 4305300 w 7658100"/>
                <a:gd name="connsiteY22" fmla="*/ 295275 h 1838325"/>
                <a:gd name="connsiteX23" fmla="*/ 4029075 w 7658100"/>
                <a:gd name="connsiteY23" fmla="*/ 314325 h 1838325"/>
                <a:gd name="connsiteX24" fmla="*/ 4029075 w 7658100"/>
                <a:gd name="connsiteY24" fmla="*/ 314325 h 1838325"/>
                <a:gd name="connsiteX25" fmla="*/ 3876675 w 7658100"/>
                <a:gd name="connsiteY25" fmla="*/ 381000 h 1838325"/>
                <a:gd name="connsiteX26" fmla="*/ 3705225 w 7658100"/>
                <a:gd name="connsiteY26" fmla="*/ 361950 h 1838325"/>
                <a:gd name="connsiteX27" fmla="*/ 3371850 w 7658100"/>
                <a:gd name="connsiteY27" fmla="*/ 381000 h 1838325"/>
                <a:gd name="connsiteX28" fmla="*/ 3514725 w 7658100"/>
                <a:gd name="connsiteY28" fmla="*/ 419100 h 1838325"/>
                <a:gd name="connsiteX29" fmla="*/ 3124200 w 7658100"/>
                <a:gd name="connsiteY29" fmla="*/ 476250 h 1838325"/>
                <a:gd name="connsiteX30" fmla="*/ 3000375 w 7658100"/>
                <a:gd name="connsiteY30" fmla="*/ 447675 h 1838325"/>
                <a:gd name="connsiteX31" fmla="*/ 2552700 w 7658100"/>
                <a:gd name="connsiteY31" fmla="*/ 514350 h 1838325"/>
                <a:gd name="connsiteX32" fmla="*/ 2867025 w 7658100"/>
                <a:gd name="connsiteY32" fmla="*/ 590550 h 1838325"/>
                <a:gd name="connsiteX33" fmla="*/ 3000375 w 7658100"/>
                <a:gd name="connsiteY33" fmla="*/ 581025 h 1838325"/>
                <a:gd name="connsiteX34" fmla="*/ 3114675 w 7658100"/>
                <a:gd name="connsiteY34" fmla="*/ 561975 h 1838325"/>
                <a:gd name="connsiteX35" fmla="*/ 3362325 w 7658100"/>
                <a:gd name="connsiteY35" fmla="*/ 523875 h 1838325"/>
                <a:gd name="connsiteX36" fmla="*/ 4019550 w 7658100"/>
                <a:gd name="connsiteY36" fmla="*/ 733425 h 1838325"/>
                <a:gd name="connsiteX37" fmla="*/ 2914650 w 7658100"/>
                <a:gd name="connsiteY37" fmla="*/ 895350 h 1838325"/>
                <a:gd name="connsiteX38" fmla="*/ 2247900 w 7658100"/>
                <a:gd name="connsiteY38" fmla="*/ 666750 h 1838325"/>
                <a:gd name="connsiteX39" fmla="*/ 2543175 w 7658100"/>
                <a:gd name="connsiteY39" fmla="*/ 628650 h 1838325"/>
                <a:gd name="connsiteX40" fmla="*/ 2247900 w 7658100"/>
                <a:gd name="connsiteY40" fmla="*/ 523875 h 1838325"/>
                <a:gd name="connsiteX41" fmla="*/ 1781175 w 7658100"/>
                <a:gd name="connsiteY41" fmla="*/ 561975 h 1838325"/>
                <a:gd name="connsiteX42" fmla="*/ 1647825 w 7658100"/>
                <a:gd name="connsiteY42" fmla="*/ 504825 h 1838325"/>
                <a:gd name="connsiteX43" fmla="*/ 1545431 w 7658100"/>
                <a:gd name="connsiteY43" fmla="*/ 519112 h 1838325"/>
                <a:gd name="connsiteX44" fmla="*/ 1402557 w 7658100"/>
                <a:gd name="connsiteY44" fmla="*/ 459582 h 1838325"/>
                <a:gd name="connsiteX45" fmla="*/ 1478756 w 7658100"/>
                <a:gd name="connsiteY45" fmla="*/ 416719 h 1838325"/>
                <a:gd name="connsiteX46" fmla="*/ 1314450 w 7658100"/>
                <a:gd name="connsiteY46" fmla="*/ 361950 h 1838325"/>
                <a:gd name="connsiteX47" fmla="*/ 1143000 w 7658100"/>
                <a:gd name="connsiteY47" fmla="*/ 390525 h 1838325"/>
                <a:gd name="connsiteX48" fmla="*/ 1057275 w 7658100"/>
                <a:gd name="connsiteY48" fmla="*/ 352425 h 1838325"/>
                <a:gd name="connsiteX49" fmla="*/ 1152525 w 7658100"/>
                <a:gd name="connsiteY49" fmla="*/ 323850 h 1838325"/>
                <a:gd name="connsiteX50" fmla="*/ 1028700 w 7658100"/>
                <a:gd name="connsiteY50" fmla="*/ 247650 h 1838325"/>
                <a:gd name="connsiteX51" fmla="*/ 904875 w 7658100"/>
                <a:gd name="connsiteY51" fmla="*/ 247650 h 1838325"/>
                <a:gd name="connsiteX52" fmla="*/ 0 w 7658100"/>
                <a:gd name="connsiteY52" fmla="*/ 333375 h 1838325"/>
                <a:gd name="connsiteX0" fmla="*/ 0 w 7658100"/>
                <a:gd name="connsiteY0" fmla="*/ 333375 h 1838325"/>
                <a:gd name="connsiteX1" fmla="*/ 2533650 w 7658100"/>
                <a:gd name="connsiteY1" fmla="*/ 1838325 h 1838325"/>
                <a:gd name="connsiteX2" fmla="*/ 7658100 w 7658100"/>
                <a:gd name="connsiteY2" fmla="*/ 295275 h 1838325"/>
                <a:gd name="connsiteX3" fmla="*/ 4714875 w 7658100"/>
                <a:gd name="connsiteY3" fmla="*/ 0 h 1838325"/>
                <a:gd name="connsiteX4" fmla="*/ 4286250 w 7658100"/>
                <a:gd name="connsiteY4" fmla="*/ 47625 h 1838325"/>
                <a:gd name="connsiteX5" fmla="*/ 4552950 w 7658100"/>
                <a:gd name="connsiteY5" fmla="*/ 57150 h 1838325"/>
                <a:gd name="connsiteX6" fmla="*/ 4686300 w 7658100"/>
                <a:gd name="connsiteY6" fmla="*/ 38100 h 1838325"/>
                <a:gd name="connsiteX7" fmla="*/ 4762500 w 7658100"/>
                <a:gd name="connsiteY7" fmla="*/ 66675 h 1838325"/>
                <a:gd name="connsiteX8" fmla="*/ 4762500 w 7658100"/>
                <a:gd name="connsiteY8" fmla="*/ 95250 h 1838325"/>
                <a:gd name="connsiteX9" fmla="*/ 5143500 w 7658100"/>
                <a:gd name="connsiteY9" fmla="*/ 104775 h 1838325"/>
                <a:gd name="connsiteX10" fmla="*/ 5391150 w 7658100"/>
                <a:gd name="connsiteY10" fmla="*/ 142875 h 1838325"/>
                <a:gd name="connsiteX11" fmla="*/ 4972050 w 7658100"/>
                <a:gd name="connsiteY11" fmla="*/ 171450 h 1838325"/>
                <a:gd name="connsiteX12" fmla="*/ 5334000 w 7658100"/>
                <a:gd name="connsiteY12" fmla="*/ 228600 h 1838325"/>
                <a:gd name="connsiteX13" fmla="*/ 5600700 w 7658100"/>
                <a:gd name="connsiteY13" fmla="*/ 200025 h 1838325"/>
                <a:gd name="connsiteX14" fmla="*/ 6543675 w 7658100"/>
                <a:gd name="connsiteY14" fmla="*/ 285750 h 1838325"/>
                <a:gd name="connsiteX15" fmla="*/ 4676775 w 7658100"/>
                <a:gd name="connsiteY15" fmla="*/ 695325 h 1838325"/>
                <a:gd name="connsiteX16" fmla="*/ 3676650 w 7658100"/>
                <a:gd name="connsiteY16" fmla="*/ 495300 h 1838325"/>
                <a:gd name="connsiteX17" fmla="*/ 5172075 w 7658100"/>
                <a:gd name="connsiteY17" fmla="*/ 285750 h 1838325"/>
                <a:gd name="connsiteX18" fmla="*/ 4857750 w 7658100"/>
                <a:gd name="connsiteY18" fmla="*/ 238125 h 1838325"/>
                <a:gd name="connsiteX19" fmla="*/ 4543425 w 7658100"/>
                <a:gd name="connsiteY19" fmla="*/ 257175 h 1838325"/>
                <a:gd name="connsiteX20" fmla="*/ 4619625 w 7658100"/>
                <a:gd name="connsiteY20" fmla="*/ 295275 h 1838325"/>
                <a:gd name="connsiteX21" fmla="*/ 4400550 w 7658100"/>
                <a:gd name="connsiteY21" fmla="*/ 314325 h 1838325"/>
                <a:gd name="connsiteX22" fmla="*/ 4305300 w 7658100"/>
                <a:gd name="connsiteY22" fmla="*/ 295275 h 1838325"/>
                <a:gd name="connsiteX23" fmla="*/ 4029075 w 7658100"/>
                <a:gd name="connsiteY23" fmla="*/ 314325 h 1838325"/>
                <a:gd name="connsiteX24" fmla="*/ 4029075 w 7658100"/>
                <a:gd name="connsiteY24" fmla="*/ 314325 h 1838325"/>
                <a:gd name="connsiteX25" fmla="*/ 3876675 w 7658100"/>
                <a:gd name="connsiteY25" fmla="*/ 381000 h 1838325"/>
                <a:gd name="connsiteX26" fmla="*/ 3705225 w 7658100"/>
                <a:gd name="connsiteY26" fmla="*/ 361950 h 1838325"/>
                <a:gd name="connsiteX27" fmla="*/ 3371850 w 7658100"/>
                <a:gd name="connsiteY27" fmla="*/ 381000 h 1838325"/>
                <a:gd name="connsiteX28" fmla="*/ 3514725 w 7658100"/>
                <a:gd name="connsiteY28" fmla="*/ 419100 h 1838325"/>
                <a:gd name="connsiteX29" fmla="*/ 3124200 w 7658100"/>
                <a:gd name="connsiteY29" fmla="*/ 476250 h 1838325"/>
                <a:gd name="connsiteX30" fmla="*/ 3000375 w 7658100"/>
                <a:gd name="connsiteY30" fmla="*/ 447675 h 1838325"/>
                <a:gd name="connsiteX31" fmla="*/ 2552700 w 7658100"/>
                <a:gd name="connsiteY31" fmla="*/ 514350 h 1838325"/>
                <a:gd name="connsiteX32" fmla="*/ 2867025 w 7658100"/>
                <a:gd name="connsiteY32" fmla="*/ 590550 h 1838325"/>
                <a:gd name="connsiteX33" fmla="*/ 3000375 w 7658100"/>
                <a:gd name="connsiteY33" fmla="*/ 581025 h 1838325"/>
                <a:gd name="connsiteX34" fmla="*/ 3114675 w 7658100"/>
                <a:gd name="connsiteY34" fmla="*/ 561975 h 1838325"/>
                <a:gd name="connsiteX35" fmla="*/ 3362325 w 7658100"/>
                <a:gd name="connsiteY35" fmla="*/ 523875 h 1838325"/>
                <a:gd name="connsiteX36" fmla="*/ 4019550 w 7658100"/>
                <a:gd name="connsiteY36" fmla="*/ 733425 h 1838325"/>
                <a:gd name="connsiteX37" fmla="*/ 2914650 w 7658100"/>
                <a:gd name="connsiteY37" fmla="*/ 895350 h 1838325"/>
                <a:gd name="connsiteX38" fmla="*/ 2247900 w 7658100"/>
                <a:gd name="connsiteY38" fmla="*/ 666750 h 1838325"/>
                <a:gd name="connsiteX39" fmla="*/ 2581275 w 7658100"/>
                <a:gd name="connsiteY39" fmla="*/ 607218 h 1838325"/>
                <a:gd name="connsiteX40" fmla="*/ 2247900 w 7658100"/>
                <a:gd name="connsiteY40" fmla="*/ 523875 h 1838325"/>
                <a:gd name="connsiteX41" fmla="*/ 1781175 w 7658100"/>
                <a:gd name="connsiteY41" fmla="*/ 561975 h 1838325"/>
                <a:gd name="connsiteX42" fmla="*/ 1647825 w 7658100"/>
                <a:gd name="connsiteY42" fmla="*/ 504825 h 1838325"/>
                <a:gd name="connsiteX43" fmla="*/ 1545431 w 7658100"/>
                <a:gd name="connsiteY43" fmla="*/ 519112 h 1838325"/>
                <a:gd name="connsiteX44" fmla="*/ 1402557 w 7658100"/>
                <a:gd name="connsiteY44" fmla="*/ 459582 h 1838325"/>
                <a:gd name="connsiteX45" fmla="*/ 1478756 w 7658100"/>
                <a:gd name="connsiteY45" fmla="*/ 416719 h 1838325"/>
                <a:gd name="connsiteX46" fmla="*/ 1314450 w 7658100"/>
                <a:gd name="connsiteY46" fmla="*/ 361950 h 1838325"/>
                <a:gd name="connsiteX47" fmla="*/ 1143000 w 7658100"/>
                <a:gd name="connsiteY47" fmla="*/ 390525 h 1838325"/>
                <a:gd name="connsiteX48" fmla="*/ 1057275 w 7658100"/>
                <a:gd name="connsiteY48" fmla="*/ 352425 h 1838325"/>
                <a:gd name="connsiteX49" fmla="*/ 1152525 w 7658100"/>
                <a:gd name="connsiteY49" fmla="*/ 323850 h 1838325"/>
                <a:gd name="connsiteX50" fmla="*/ 1028700 w 7658100"/>
                <a:gd name="connsiteY50" fmla="*/ 247650 h 1838325"/>
                <a:gd name="connsiteX51" fmla="*/ 904875 w 7658100"/>
                <a:gd name="connsiteY51" fmla="*/ 247650 h 1838325"/>
                <a:gd name="connsiteX52" fmla="*/ 0 w 7658100"/>
                <a:gd name="connsiteY52" fmla="*/ 333375 h 1838325"/>
                <a:gd name="connsiteX0" fmla="*/ 0 w 7658100"/>
                <a:gd name="connsiteY0" fmla="*/ 333375 h 1838325"/>
                <a:gd name="connsiteX1" fmla="*/ 2533650 w 7658100"/>
                <a:gd name="connsiteY1" fmla="*/ 1838325 h 1838325"/>
                <a:gd name="connsiteX2" fmla="*/ 7658100 w 7658100"/>
                <a:gd name="connsiteY2" fmla="*/ 295275 h 1838325"/>
                <a:gd name="connsiteX3" fmla="*/ 4714875 w 7658100"/>
                <a:gd name="connsiteY3" fmla="*/ 0 h 1838325"/>
                <a:gd name="connsiteX4" fmla="*/ 4286250 w 7658100"/>
                <a:gd name="connsiteY4" fmla="*/ 47625 h 1838325"/>
                <a:gd name="connsiteX5" fmla="*/ 4552950 w 7658100"/>
                <a:gd name="connsiteY5" fmla="*/ 57150 h 1838325"/>
                <a:gd name="connsiteX6" fmla="*/ 4686300 w 7658100"/>
                <a:gd name="connsiteY6" fmla="*/ 38100 h 1838325"/>
                <a:gd name="connsiteX7" fmla="*/ 4762500 w 7658100"/>
                <a:gd name="connsiteY7" fmla="*/ 66675 h 1838325"/>
                <a:gd name="connsiteX8" fmla="*/ 4762500 w 7658100"/>
                <a:gd name="connsiteY8" fmla="*/ 95250 h 1838325"/>
                <a:gd name="connsiteX9" fmla="*/ 5143500 w 7658100"/>
                <a:gd name="connsiteY9" fmla="*/ 104775 h 1838325"/>
                <a:gd name="connsiteX10" fmla="*/ 5391150 w 7658100"/>
                <a:gd name="connsiteY10" fmla="*/ 142875 h 1838325"/>
                <a:gd name="connsiteX11" fmla="*/ 4972050 w 7658100"/>
                <a:gd name="connsiteY11" fmla="*/ 171450 h 1838325"/>
                <a:gd name="connsiteX12" fmla="*/ 5334000 w 7658100"/>
                <a:gd name="connsiteY12" fmla="*/ 228600 h 1838325"/>
                <a:gd name="connsiteX13" fmla="*/ 5600700 w 7658100"/>
                <a:gd name="connsiteY13" fmla="*/ 200025 h 1838325"/>
                <a:gd name="connsiteX14" fmla="*/ 6543675 w 7658100"/>
                <a:gd name="connsiteY14" fmla="*/ 285750 h 1838325"/>
                <a:gd name="connsiteX15" fmla="*/ 4676775 w 7658100"/>
                <a:gd name="connsiteY15" fmla="*/ 695325 h 1838325"/>
                <a:gd name="connsiteX16" fmla="*/ 3676650 w 7658100"/>
                <a:gd name="connsiteY16" fmla="*/ 495300 h 1838325"/>
                <a:gd name="connsiteX17" fmla="*/ 5172075 w 7658100"/>
                <a:gd name="connsiteY17" fmla="*/ 285750 h 1838325"/>
                <a:gd name="connsiteX18" fmla="*/ 4857750 w 7658100"/>
                <a:gd name="connsiteY18" fmla="*/ 238125 h 1838325"/>
                <a:gd name="connsiteX19" fmla="*/ 4543425 w 7658100"/>
                <a:gd name="connsiteY19" fmla="*/ 257175 h 1838325"/>
                <a:gd name="connsiteX20" fmla="*/ 4619625 w 7658100"/>
                <a:gd name="connsiteY20" fmla="*/ 295275 h 1838325"/>
                <a:gd name="connsiteX21" fmla="*/ 4400550 w 7658100"/>
                <a:gd name="connsiteY21" fmla="*/ 314325 h 1838325"/>
                <a:gd name="connsiteX22" fmla="*/ 4305300 w 7658100"/>
                <a:gd name="connsiteY22" fmla="*/ 295275 h 1838325"/>
                <a:gd name="connsiteX23" fmla="*/ 4029075 w 7658100"/>
                <a:gd name="connsiteY23" fmla="*/ 314325 h 1838325"/>
                <a:gd name="connsiteX24" fmla="*/ 4029075 w 7658100"/>
                <a:gd name="connsiteY24" fmla="*/ 314325 h 1838325"/>
                <a:gd name="connsiteX25" fmla="*/ 3876675 w 7658100"/>
                <a:gd name="connsiteY25" fmla="*/ 381000 h 1838325"/>
                <a:gd name="connsiteX26" fmla="*/ 3705225 w 7658100"/>
                <a:gd name="connsiteY26" fmla="*/ 361950 h 1838325"/>
                <a:gd name="connsiteX27" fmla="*/ 3371850 w 7658100"/>
                <a:gd name="connsiteY27" fmla="*/ 381000 h 1838325"/>
                <a:gd name="connsiteX28" fmla="*/ 3514725 w 7658100"/>
                <a:gd name="connsiteY28" fmla="*/ 419100 h 1838325"/>
                <a:gd name="connsiteX29" fmla="*/ 3124200 w 7658100"/>
                <a:gd name="connsiteY29" fmla="*/ 476250 h 1838325"/>
                <a:gd name="connsiteX30" fmla="*/ 3000375 w 7658100"/>
                <a:gd name="connsiteY30" fmla="*/ 447675 h 1838325"/>
                <a:gd name="connsiteX31" fmla="*/ 2552700 w 7658100"/>
                <a:gd name="connsiteY31" fmla="*/ 514350 h 1838325"/>
                <a:gd name="connsiteX32" fmla="*/ 2867025 w 7658100"/>
                <a:gd name="connsiteY32" fmla="*/ 590550 h 1838325"/>
                <a:gd name="connsiteX33" fmla="*/ 3000375 w 7658100"/>
                <a:gd name="connsiteY33" fmla="*/ 581025 h 1838325"/>
                <a:gd name="connsiteX34" fmla="*/ 3114675 w 7658100"/>
                <a:gd name="connsiteY34" fmla="*/ 561975 h 1838325"/>
                <a:gd name="connsiteX35" fmla="*/ 3362325 w 7658100"/>
                <a:gd name="connsiteY35" fmla="*/ 523875 h 1838325"/>
                <a:gd name="connsiteX36" fmla="*/ 4019550 w 7658100"/>
                <a:gd name="connsiteY36" fmla="*/ 733425 h 1838325"/>
                <a:gd name="connsiteX37" fmla="*/ 2914650 w 7658100"/>
                <a:gd name="connsiteY37" fmla="*/ 895350 h 1838325"/>
                <a:gd name="connsiteX38" fmla="*/ 2247900 w 7658100"/>
                <a:gd name="connsiteY38" fmla="*/ 666750 h 1838325"/>
                <a:gd name="connsiteX39" fmla="*/ 2581275 w 7658100"/>
                <a:gd name="connsiteY39" fmla="*/ 607218 h 1838325"/>
                <a:gd name="connsiteX40" fmla="*/ 2247900 w 7658100"/>
                <a:gd name="connsiteY40" fmla="*/ 523875 h 1838325"/>
                <a:gd name="connsiteX41" fmla="*/ 1781175 w 7658100"/>
                <a:gd name="connsiteY41" fmla="*/ 561975 h 1838325"/>
                <a:gd name="connsiteX42" fmla="*/ 1647825 w 7658100"/>
                <a:gd name="connsiteY42" fmla="*/ 504825 h 1838325"/>
                <a:gd name="connsiteX43" fmla="*/ 1545431 w 7658100"/>
                <a:gd name="connsiteY43" fmla="*/ 519112 h 1838325"/>
                <a:gd name="connsiteX44" fmla="*/ 1402557 w 7658100"/>
                <a:gd name="connsiteY44" fmla="*/ 459582 h 1838325"/>
                <a:gd name="connsiteX45" fmla="*/ 1478756 w 7658100"/>
                <a:gd name="connsiteY45" fmla="*/ 416719 h 1838325"/>
                <a:gd name="connsiteX46" fmla="*/ 1314450 w 7658100"/>
                <a:gd name="connsiteY46" fmla="*/ 361950 h 1838325"/>
                <a:gd name="connsiteX47" fmla="*/ 1143000 w 7658100"/>
                <a:gd name="connsiteY47" fmla="*/ 390525 h 1838325"/>
                <a:gd name="connsiteX48" fmla="*/ 1057275 w 7658100"/>
                <a:gd name="connsiteY48" fmla="*/ 352425 h 1838325"/>
                <a:gd name="connsiteX49" fmla="*/ 1152525 w 7658100"/>
                <a:gd name="connsiteY49" fmla="*/ 323850 h 1838325"/>
                <a:gd name="connsiteX50" fmla="*/ 1028700 w 7658100"/>
                <a:gd name="connsiteY50" fmla="*/ 247650 h 1838325"/>
                <a:gd name="connsiteX51" fmla="*/ 904875 w 7658100"/>
                <a:gd name="connsiteY51" fmla="*/ 247650 h 1838325"/>
                <a:gd name="connsiteX52" fmla="*/ 0 w 7658100"/>
                <a:gd name="connsiteY52" fmla="*/ 333375 h 1838325"/>
                <a:gd name="connsiteX0" fmla="*/ 0 w 7658100"/>
                <a:gd name="connsiteY0" fmla="*/ 333375 h 1838325"/>
                <a:gd name="connsiteX1" fmla="*/ 2533650 w 7658100"/>
                <a:gd name="connsiteY1" fmla="*/ 1838325 h 1838325"/>
                <a:gd name="connsiteX2" fmla="*/ 7658100 w 7658100"/>
                <a:gd name="connsiteY2" fmla="*/ 295275 h 1838325"/>
                <a:gd name="connsiteX3" fmla="*/ 4714875 w 7658100"/>
                <a:gd name="connsiteY3" fmla="*/ 0 h 1838325"/>
                <a:gd name="connsiteX4" fmla="*/ 4286250 w 7658100"/>
                <a:gd name="connsiteY4" fmla="*/ 47625 h 1838325"/>
                <a:gd name="connsiteX5" fmla="*/ 4552950 w 7658100"/>
                <a:gd name="connsiteY5" fmla="*/ 57150 h 1838325"/>
                <a:gd name="connsiteX6" fmla="*/ 4686300 w 7658100"/>
                <a:gd name="connsiteY6" fmla="*/ 38100 h 1838325"/>
                <a:gd name="connsiteX7" fmla="*/ 4762500 w 7658100"/>
                <a:gd name="connsiteY7" fmla="*/ 66675 h 1838325"/>
                <a:gd name="connsiteX8" fmla="*/ 4762500 w 7658100"/>
                <a:gd name="connsiteY8" fmla="*/ 95250 h 1838325"/>
                <a:gd name="connsiteX9" fmla="*/ 5143500 w 7658100"/>
                <a:gd name="connsiteY9" fmla="*/ 104775 h 1838325"/>
                <a:gd name="connsiteX10" fmla="*/ 5391150 w 7658100"/>
                <a:gd name="connsiteY10" fmla="*/ 142875 h 1838325"/>
                <a:gd name="connsiteX11" fmla="*/ 4972050 w 7658100"/>
                <a:gd name="connsiteY11" fmla="*/ 171450 h 1838325"/>
                <a:gd name="connsiteX12" fmla="*/ 5334000 w 7658100"/>
                <a:gd name="connsiteY12" fmla="*/ 228600 h 1838325"/>
                <a:gd name="connsiteX13" fmla="*/ 5600700 w 7658100"/>
                <a:gd name="connsiteY13" fmla="*/ 200025 h 1838325"/>
                <a:gd name="connsiteX14" fmla="*/ 6543675 w 7658100"/>
                <a:gd name="connsiteY14" fmla="*/ 285750 h 1838325"/>
                <a:gd name="connsiteX15" fmla="*/ 4676775 w 7658100"/>
                <a:gd name="connsiteY15" fmla="*/ 695325 h 1838325"/>
                <a:gd name="connsiteX16" fmla="*/ 3676650 w 7658100"/>
                <a:gd name="connsiteY16" fmla="*/ 495300 h 1838325"/>
                <a:gd name="connsiteX17" fmla="*/ 5172075 w 7658100"/>
                <a:gd name="connsiteY17" fmla="*/ 285750 h 1838325"/>
                <a:gd name="connsiteX18" fmla="*/ 4857750 w 7658100"/>
                <a:gd name="connsiteY18" fmla="*/ 238125 h 1838325"/>
                <a:gd name="connsiteX19" fmla="*/ 4543425 w 7658100"/>
                <a:gd name="connsiteY19" fmla="*/ 257175 h 1838325"/>
                <a:gd name="connsiteX20" fmla="*/ 4619625 w 7658100"/>
                <a:gd name="connsiteY20" fmla="*/ 295275 h 1838325"/>
                <a:gd name="connsiteX21" fmla="*/ 4400550 w 7658100"/>
                <a:gd name="connsiteY21" fmla="*/ 314325 h 1838325"/>
                <a:gd name="connsiteX22" fmla="*/ 4305300 w 7658100"/>
                <a:gd name="connsiteY22" fmla="*/ 295275 h 1838325"/>
                <a:gd name="connsiteX23" fmla="*/ 4029075 w 7658100"/>
                <a:gd name="connsiteY23" fmla="*/ 314325 h 1838325"/>
                <a:gd name="connsiteX24" fmla="*/ 4029075 w 7658100"/>
                <a:gd name="connsiteY24" fmla="*/ 314325 h 1838325"/>
                <a:gd name="connsiteX25" fmla="*/ 3876675 w 7658100"/>
                <a:gd name="connsiteY25" fmla="*/ 381000 h 1838325"/>
                <a:gd name="connsiteX26" fmla="*/ 3705225 w 7658100"/>
                <a:gd name="connsiteY26" fmla="*/ 361950 h 1838325"/>
                <a:gd name="connsiteX27" fmla="*/ 3371850 w 7658100"/>
                <a:gd name="connsiteY27" fmla="*/ 381000 h 1838325"/>
                <a:gd name="connsiteX28" fmla="*/ 3514725 w 7658100"/>
                <a:gd name="connsiteY28" fmla="*/ 419100 h 1838325"/>
                <a:gd name="connsiteX29" fmla="*/ 3124200 w 7658100"/>
                <a:gd name="connsiteY29" fmla="*/ 476250 h 1838325"/>
                <a:gd name="connsiteX30" fmla="*/ 3000375 w 7658100"/>
                <a:gd name="connsiteY30" fmla="*/ 447675 h 1838325"/>
                <a:gd name="connsiteX31" fmla="*/ 2552700 w 7658100"/>
                <a:gd name="connsiteY31" fmla="*/ 514350 h 1838325"/>
                <a:gd name="connsiteX32" fmla="*/ 2867025 w 7658100"/>
                <a:gd name="connsiteY32" fmla="*/ 590550 h 1838325"/>
                <a:gd name="connsiteX33" fmla="*/ 3000375 w 7658100"/>
                <a:gd name="connsiteY33" fmla="*/ 581025 h 1838325"/>
                <a:gd name="connsiteX34" fmla="*/ 3114675 w 7658100"/>
                <a:gd name="connsiteY34" fmla="*/ 561975 h 1838325"/>
                <a:gd name="connsiteX35" fmla="*/ 3362325 w 7658100"/>
                <a:gd name="connsiteY35" fmla="*/ 523875 h 1838325"/>
                <a:gd name="connsiteX36" fmla="*/ 4019550 w 7658100"/>
                <a:gd name="connsiteY36" fmla="*/ 733425 h 1838325"/>
                <a:gd name="connsiteX37" fmla="*/ 2914650 w 7658100"/>
                <a:gd name="connsiteY37" fmla="*/ 895350 h 1838325"/>
                <a:gd name="connsiteX38" fmla="*/ 2247900 w 7658100"/>
                <a:gd name="connsiteY38" fmla="*/ 666750 h 1838325"/>
                <a:gd name="connsiteX39" fmla="*/ 2581275 w 7658100"/>
                <a:gd name="connsiteY39" fmla="*/ 607218 h 1838325"/>
                <a:gd name="connsiteX40" fmla="*/ 2247900 w 7658100"/>
                <a:gd name="connsiteY40" fmla="*/ 523875 h 1838325"/>
                <a:gd name="connsiteX41" fmla="*/ 1781175 w 7658100"/>
                <a:gd name="connsiteY41" fmla="*/ 561975 h 1838325"/>
                <a:gd name="connsiteX42" fmla="*/ 1647825 w 7658100"/>
                <a:gd name="connsiteY42" fmla="*/ 504825 h 1838325"/>
                <a:gd name="connsiteX43" fmla="*/ 1545431 w 7658100"/>
                <a:gd name="connsiteY43" fmla="*/ 519112 h 1838325"/>
                <a:gd name="connsiteX44" fmla="*/ 1402557 w 7658100"/>
                <a:gd name="connsiteY44" fmla="*/ 459582 h 1838325"/>
                <a:gd name="connsiteX45" fmla="*/ 1478756 w 7658100"/>
                <a:gd name="connsiteY45" fmla="*/ 416719 h 1838325"/>
                <a:gd name="connsiteX46" fmla="*/ 1314450 w 7658100"/>
                <a:gd name="connsiteY46" fmla="*/ 361950 h 1838325"/>
                <a:gd name="connsiteX47" fmla="*/ 1143000 w 7658100"/>
                <a:gd name="connsiteY47" fmla="*/ 390525 h 1838325"/>
                <a:gd name="connsiteX48" fmla="*/ 1057275 w 7658100"/>
                <a:gd name="connsiteY48" fmla="*/ 352425 h 1838325"/>
                <a:gd name="connsiteX49" fmla="*/ 1152525 w 7658100"/>
                <a:gd name="connsiteY49" fmla="*/ 323850 h 1838325"/>
                <a:gd name="connsiteX50" fmla="*/ 1028700 w 7658100"/>
                <a:gd name="connsiteY50" fmla="*/ 247650 h 1838325"/>
                <a:gd name="connsiteX51" fmla="*/ 904875 w 7658100"/>
                <a:gd name="connsiteY51" fmla="*/ 247650 h 1838325"/>
                <a:gd name="connsiteX52" fmla="*/ 0 w 7658100"/>
                <a:gd name="connsiteY52" fmla="*/ 333375 h 1838325"/>
                <a:gd name="connsiteX0" fmla="*/ 0 w 7658100"/>
                <a:gd name="connsiteY0" fmla="*/ 333375 h 1838325"/>
                <a:gd name="connsiteX1" fmla="*/ 2533650 w 7658100"/>
                <a:gd name="connsiteY1" fmla="*/ 1838325 h 1838325"/>
                <a:gd name="connsiteX2" fmla="*/ 7658100 w 7658100"/>
                <a:gd name="connsiteY2" fmla="*/ 295275 h 1838325"/>
                <a:gd name="connsiteX3" fmla="*/ 4714875 w 7658100"/>
                <a:gd name="connsiteY3" fmla="*/ 0 h 1838325"/>
                <a:gd name="connsiteX4" fmla="*/ 4286250 w 7658100"/>
                <a:gd name="connsiteY4" fmla="*/ 47625 h 1838325"/>
                <a:gd name="connsiteX5" fmla="*/ 4552950 w 7658100"/>
                <a:gd name="connsiteY5" fmla="*/ 57150 h 1838325"/>
                <a:gd name="connsiteX6" fmla="*/ 4686300 w 7658100"/>
                <a:gd name="connsiteY6" fmla="*/ 38100 h 1838325"/>
                <a:gd name="connsiteX7" fmla="*/ 4762500 w 7658100"/>
                <a:gd name="connsiteY7" fmla="*/ 66675 h 1838325"/>
                <a:gd name="connsiteX8" fmla="*/ 4762500 w 7658100"/>
                <a:gd name="connsiteY8" fmla="*/ 95250 h 1838325"/>
                <a:gd name="connsiteX9" fmla="*/ 5143500 w 7658100"/>
                <a:gd name="connsiteY9" fmla="*/ 104775 h 1838325"/>
                <a:gd name="connsiteX10" fmla="*/ 5391150 w 7658100"/>
                <a:gd name="connsiteY10" fmla="*/ 142875 h 1838325"/>
                <a:gd name="connsiteX11" fmla="*/ 4972050 w 7658100"/>
                <a:gd name="connsiteY11" fmla="*/ 171450 h 1838325"/>
                <a:gd name="connsiteX12" fmla="*/ 5334000 w 7658100"/>
                <a:gd name="connsiteY12" fmla="*/ 228600 h 1838325"/>
                <a:gd name="connsiteX13" fmla="*/ 5600700 w 7658100"/>
                <a:gd name="connsiteY13" fmla="*/ 200025 h 1838325"/>
                <a:gd name="connsiteX14" fmla="*/ 6543675 w 7658100"/>
                <a:gd name="connsiteY14" fmla="*/ 285750 h 1838325"/>
                <a:gd name="connsiteX15" fmla="*/ 4676775 w 7658100"/>
                <a:gd name="connsiteY15" fmla="*/ 695325 h 1838325"/>
                <a:gd name="connsiteX16" fmla="*/ 3676650 w 7658100"/>
                <a:gd name="connsiteY16" fmla="*/ 495300 h 1838325"/>
                <a:gd name="connsiteX17" fmla="*/ 5172075 w 7658100"/>
                <a:gd name="connsiteY17" fmla="*/ 285750 h 1838325"/>
                <a:gd name="connsiteX18" fmla="*/ 4857750 w 7658100"/>
                <a:gd name="connsiteY18" fmla="*/ 238125 h 1838325"/>
                <a:gd name="connsiteX19" fmla="*/ 4543425 w 7658100"/>
                <a:gd name="connsiteY19" fmla="*/ 257175 h 1838325"/>
                <a:gd name="connsiteX20" fmla="*/ 4619625 w 7658100"/>
                <a:gd name="connsiteY20" fmla="*/ 295275 h 1838325"/>
                <a:gd name="connsiteX21" fmla="*/ 4400550 w 7658100"/>
                <a:gd name="connsiteY21" fmla="*/ 314325 h 1838325"/>
                <a:gd name="connsiteX22" fmla="*/ 4305300 w 7658100"/>
                <a:gd name="connsiteY22" fmla="*/ 295275 h 1838325"/>
                <a:gd name="connsiteX23" fmla="*/ 4029075 w 7658100"/>
                <a:gd name="connsiteY23" fmla="*/ 314325 h 1838325"/>
                <a:gd name="connsiteX24" fmla="*/ 4029075 w 7658100"/>
                <a:gd name="connsiteY24" fmla="*/ 314325 h 1838325"/>
                <a:gd name="connsiteX25" fmla="*/ 3876675 w 7658100"/>
                <a:gd name="connsiteY25" fmla="*/ 381000 h 1838325"/>
                <a:gd name="connsiteX26" fmla="*/ 3705225 w 7658100"/>
                <a:gd name="connsiteY26" fmla="*/ 361950 h 1838325"/>
                <a:gd name="connsiteX27" fmla="*/ 3371850 w 7658100"/>
                <a:gd name="connsiteY27" fmla="*/ 381000 h 1838325"/>
                <a:gd name="connsiteX28" fmla="*/ 3514725 w 7658100"/>
                <a:gd name="connsiteY28" fmla="*/ 419100 h 1838325"/>
                <a:gd name="connsiteX29" fmla="*/ 3124200 w 7658100"/>
                <a:gd name="connsiteY29" fmla="*/ 476250 h 1838325"/>
                <a:gd name="connsiteX30" fmla="*/ 3000375 w 7658100"/>
                <a:gd name="connsiteY30" fmla="*/ 447675 h 1838325"/>
                <a:gd name="connsiteX31" fmla="*/ 2552700 w 7658100"/>
                <a:gd name="connsiteY31" fmla="*/ 514350 h 1838325"/>
                <a:gd name="connsiteX32" fmla="*/ 2867025 w 7658100"/>
                <a:gd name="connsiteY32" fmla="*/ 590550 h 1838325"/>
                <a:gd name="connsiteX33" fmla="*/ 3000375 w 7658100"/>
                <a:gd name="connsiteY33" fmla="*/ 581025 h 1838325"/>
                <a:gd name="connsiteX34" fmla="*/ 3114675 w 7658100"/>
                <a:gd name="connsiteY34" fmla="*/ 561975 h 1838325"/>
                <a:gd name="connsiteX35" fmla="*/ 3362325 w 7658100"/>
                <a:gd name="connsiteY35" fmla="*/ 523875 h 1838325"/>
                <a:gd name="connsiteX36" fmla="*/ 4019550 w 7658100"/>
                <a:gd name="connsiteY36" fmla="*/ 733425 h 1838325"/>
                <a:gd name="connsiteX37" fmla="*/ 2914650 w 7658100"/>
                <a:gd name="connsiteY37" fmla="*/ 895350 h 1838325"/>
                <a:gd name="connsiteX38" fmla="*/ 2247900 w 7658100"/>
                <a:gd name="connsiteY38" fmla="*/ 666750 h 1838325"/>
                <a:gd name="connsiteX39" fmla="*/ 2581275 w 7658100"/>
                <a:gd name="connsiteY39" fmla="*/ 607218 h 1838325"/>
                <a:gd name="connsiteX40" fmla="*/ 2233612 w 7658100"/>
                <a:gd name="connsiteY40" fmla="*/ 531019 h 1838325"/>
                <a:gd name="connsiteX41" fmla="*/ 1781175 w 7658100"/>
                <a:gd name="connsiteY41" fmla="*/ 561975 h 1838325"/>
                <a:gd name="connsiteX42" fmla="*/ 1647825 w 7658100"/>
                <a:gd name="connsiteY42" fmla="*/ 504825 h 1838325"/>
                <a:gd name="connsiteX43" fmla="*/ 1545431 w 7658100"/>
                <a:gd name="connsiteY43" fmla="*/ 519112 h 1838325"/>
                <a:gd name="connsiteX44" fmla="*/ 1402557 w 7658100"/>
                <a:gd name="connsiteY44" fmla="*/ 459582 h 1838325"/>
                <a:gd name="connsiteX45" fmla="*/ 1478756 w 7658100"/>
                <a:gd name="connsiteY45" fmla="*/ 416719 h 1838325"/>
                <a:gd name="connsiteX46" fmla="*/ 1314450 w 7658100"/>
                <a:gd name="connsiteY46" fmla="*/ 361950 h 1838325"/>
                <a:gd name="connsiteX47" fmla="*/ 1143000 w 7658100"/>
                <a:gd name="connsiteY47" fmla="*/ 390525 h 1838325"/>
                <a:gd name="connsiteX48" fmla="*/ 1057275 w 7658100"/>
                <a:gd name="connsiteY48" fmla="*/ 352425 h 1838325"/>
                <a:gd name="connsiteX49" fmla="*/ 1152525 w 7658100"/>
                <a:gd name="connsiteY49" fmla="*/ 323850 h 1838325"/>
                <a:gd name="connsiteX50" fmla="*/ 1028700 w 7658100"/>
                <a:gd name="connsiteY50" fmla="*/ 247650 h 1838325"/>
                <a:gd name="connsiteX51" fmla="*/ 904875 w 7658100"/>
                <a:gd name="connsiteY51" fmla="*/ 247650 h 1838325"/>
                <a:gd name="connsiteX52" fmla="*/ 0 w 7658100"/>
                <a:gd name="connsiteY52" fmla="*/ 333375 h 1838325"/>
                <a:gd name="connsiteX0" fmla="*/ 0 w 7658100"/>
                <a:gd name="connsiteY0" fmla="*/ 333375 h 1838325"/>
                <a:gd name="connsiteX1" fmla="*/ 2533650 w 7658100"/>
                <a:gd name="connsiteY1" fmla="*/ 1838325 h 1838325"/>
                <a:gd name="connsiteX2" fmla="*/ 7658100 w 7658100"/>
                <a:gd name="connsiteY2" fmla="*/ 295275 h 1838325"/>
                <a:gd name="connsiteX3" fmla="*/ 4714875 w 7658100"/>
                <a:gd name="connsiteY3" fmla="*/ 0 h 1838325"/>
                <a:gd name="connsiteX4" fmla="*/ 4286250 w 7658100"/>
                <a:gd name="connsiteY4" fmla="*/ 47625 h 1838325"/>
                <a:gd name="connsiteX5" fmla="*/ 4552950 w 7658100"/>
                <a:gd name="connsiteY5" fmla="*/ 57150 h 1838325"/>
                <a:gd name="connsiteX6" fmla="*/ 4686300 w 7658100"/>
                <a:gd name="connsiteY6" fmla="*/ 38100 h 1838325"/>
                <a:gd name="connsiteX7" fmla="*/ 4762500 w 7658100"/>
                <a:gd name="connsiteY7" fmla="*/ 66675 h 1838325"/>
                <a:gd name="connsiteX8" fmla="*/ 4762500 w 7658100"/>
                <a:gd name="connsiteY8" fmla="*/ 95250 h 1838325"/>
                <a:gd name="connsiteX9" fmla="*/ 5143500 w 7658100"/>
                <a:gd name="connsiteY9" fmla="*/ 104775 h 1838325"/>
                <a:gd name="connsiteX10" fmla="*/ 5391150 w 7658100"/>
                <a:gd name="connsiteY10" fmla="*/ 142875 h 1838325"/>
                <a:gd name="connsiteX11" fmla="*/ 4972050 w 7658100"/>
                <a:gd name="connsiteY11" fmla="*/ 171450 h 1838325"/>
                <a:gd name="connsiteX12" fmla="*/ 5334000 w 7658100"/>
                <a:gd name="connsiteY12" fmla="*/ 228600 h 1838325"/>
                <a:gd name="connsiteX13" fmla="*/ 5600700 w 7658100"/>
                <a:gd name="connsiteY13" fmla="*/ 200025 h 1838325"/>
                <a:gd name="connsiteX14" fmla="*/ 6543675 w 7658100"/>
                <a:gd name="connsiteY14" fmla="*/ 285750 h 1838325"/>
                <a:gd name="connsiteX15" fmla="*/ 4676775 w 7658100"/>
                <a:gd name="connsiteY15" fmla="*/ 695325 h 1838325"/>
                <a:gd name="connsiteX16" fmla="*/ 3676650 w 7658100"/>
                <a:gd name="connsiteY16" fmla="*/ 495300 h 1838325"/>
                <a:gd name="connsiteX17" fmla="*/ 5172075 w 7658100"/>
                <a:gd name="connsiteY17" fmla="*/ 285750 h 1838325"/>
                <a:gd name="connsiteX18" fmla="*/ 4857750 w 7658100"/>
                <a:gd name="connsiteY18" fmla="*/ 238125 h 1838325"/>
                <a:gd name="connsiteX19" fmla="*/ 4543425 w 7658100"/>
                <a:gd name="connsiteY19" fmla="*/ 257175 h 1838325"/>
                <a:gd name="connsiteX20" fmla="*/ 4619625 w 7658100"/>
                <a:gd name="connsiteY20" fmla="*/ 295275 h 1838325"/>
                <a:gd name="connsiteX21" fmla="*/ 4400550 w 7658100"/>
                <a:gd name="connsiteY21" fmla="*/ 314325 h 1838325"/>
                <a:gd name="connsiteX22" fmla="*/ 4305300 w 7658100"/>
                <a:gd name="connsiteY22" fmla="*/ 295275 h 1838325"/>
                <a:gd name="connsiteX23" fmla="*/ 4029075 w 7658100"/>
                <a:gd name="connsiteY23" fmla="*/ 314325 h 1838325"/>
                <a:gd name="connsiteX24" fmla="*/ 4029075 w 7658100"/>
                <a:gd name="connsiteY24" fmla="*/ 314325 h 1838325"/>
                <a:gd name="connsiteX25" fmla="*/ 3876675 w 7658100"/>
                <a:gd name="connsiteY25" fmla="*/ 381000 h 1838325"/>
                <a:gd name="connsiteX26" fmla="*/ 3705225 w 7658100"/>
                <a:gd name="connsiteY26" fmla="*/ 361950 h 1838325"/>
                <a:gd name="connsiteX27" fmla="*/ 3371850 w 7658100"/>
                <a:gd name="connsiteY27" fmla="*/ 381000 h 1838325"/>
                <a:gd name="connsiteX28" fmla="*/ 3514725 w 7658100"/>
                <a:gd name="connsiteY28" fmla="*/ 419100 h 1838325"/>
                <a:gd name="connsiteX29" fmla="*/ 3124200 w 7658100"/>
                <a:gd name="connsiteY29" fmla="*/ 476250 h 1838325"/>
                <a:gd name="connsiteX30" fmla="*/ 3000375 w 7658100"/>
                <a:gd name="connsiteY30" fmla="*/ 447675 h 1838325"/>
                <a:gd name="connsiteX31" fmla="*/ 2552700 w 7658100"/>
                <a:gd name="connsiteY31" fmla="*/ 514350 h 1838325"/>
                <a:gd name="connsiteX32" fmla="*/ 2867025 w 7658100"/>
                <a:gd name="connsiteY32" fmla="*/ 590550 h 1838325"/>
                <a:gd name="connsiteX33" fmla="*/ 3000375 w 7658100"/>
                <a:gd name="connsiteY33" fmla="*/ 581025 h 1838325"/>
                <a:gd name="connsiteX34" fmla="*/ 3114675 w 7658100"/>
                <a:gd name="connsiteY34" fmla="*/ 561975 h 1838325"/>
                <a:gd name="connsiteX35" fmla="*/ 3362325 w 7658100"/>
                <a:gd name="connsiteY35" fmla="*/ 523875 h 1838325"/>
                <a:gd name="connsiteX36" fmla="*/ 4019550 w 7658100"/>
                <a:gd name="connsiteY36" fmla="*/ 733425 h 1838325"/>
                <a:gd name="connsiteX37" fmla="*/ 2914650 w 7658100"/>
                <a:gd name="connsiteY37" fmla="*/ 895350 h 1838325"/>
                <a:gd name="connsiteX38" fmla="*/ 2247900 w 7658100"/>
                <a:gd name="connsiteY38" fmla="*/ 666750 h 1838325"/>
                <a:gd name="connsiteX39" fmla="*/ 2581275 w 7658100"/>
                <a:gd name="connsiteY39" fmla="*/ 607218 h 1838325"/>
                <a:gd name="connsiteX40" fmla="*/ 2233612 w 7658100"/>
                <a:gd name="connsiteY40" fmla="*/ 531019 h 1838325"/>
                <a:gd name="connsiteX41" fmla="*/ 1781175 w 7658100"/>
                <a:gd name="connsiteY41" fmla="*/ 561975 h 1838325"/>
                <a:gd name="connsiteX42" fmla="*/ 1647825 w 7658100"/>
                <a:gd name="connsiteY42" fmla="*/ 504825 h 1838325"/>
                <a:gd name="connsiteX43" fmla="*/ 1545431 w 7658100"/>
                <a:gd name="connsiteY43" fmla="*/ 519112 h 1838325"/>
                <a:gd name="connsiteX44" fmla="*/ 1402557 w 7658100"/>
                <a:gd name="connsiteY44" fmla="*/ 459582 h 1838325"/>
                <a:gd name="connsiteX45" fmla="*/ 1478756 w 7658100"/>
                <a:gd name="connsiteY45" fmla="*/ 416719 h 1838325"/>
                <a:gd name="connsiteX46" fmla="*/ 1314450 w 7658100"/>
                <a:gd name="connsiteY46" fmla="*/ 361950 h 1838325"/>
                <a:gd name="connsiteX47" fmla="*/ 1143000 w 7658100"/>
                <a:gd name="connsiteY47" fmla="*/ 390525 h 1838325"/>
                <a:gd name="connsiteX48" fmla="*/ 1057275 w 7658100"/>
                <a:gd name="connsiteY48" fmla="*/ 352425 h 1838325"/>
                <a:gd name="connsiteX49" fmla="*/ 1152525 w 7658100"/>
                <a:gd name="connsiteY49" fmla="*/ 323850 h 1838325"/>
                <a:gd name="connsiteX50" fmla="*/ 1028700 w 7658100"/>
                <a:gd name="connsiteY50" fmla="*/ 247650 h 1838325"/>
                <a:gd name="connsiteX51" fmla="*/ 904875 w 7658100"/>
                <a:gd name="connsiteY51" fmla="*/ 247650 h 1838325"/>
                <a:gd name="connsiteX52" fmla="*/ 0 w 7658100"/>
                <a:gd name="connsiteY52" fmla="*/ 333375 h 1838325"/>
                <a:gd name="connsiteX0" fmla="*/ 0 w 7658100"/>
                <a:gd name="connsiteY0" fmla="*/ 333375 h 1838325"/>
                <a:gd name="connsiteX1" fmla="*/ 2533650 w 7658100"/>
                <a:gd name="connsiteY1" fmla="*/ 1838325 h 1838325"/>
                <a:gd name="connsiteX2" fmla="*/ 7658100 w 7658100"/>
                <a:gd name="connsiteY2" fmla="*/ 295275 h 1838325"/>
                <a:gd name="connsiteX3" fmla="*/ 4714875 w 7658100"/>
                <a:gd name="connsiteY3" fmla="*/ 0 h 1838325"/>
                <a:gd name="connsiteX4" fmla="*/ 4286250 w 7658100"/>
                <a:gd name="connsiteY4" fmla="*/ 47625 h 1838325"/>
                <a:gd name="connsiteX5" fmla="*/ 4552950 w 7658100"/>
                <a:gd name="connsiteY5" fmla="*/ 57150 h 1838325"/>
                <a:gd name="connsiteX6" fmla="*/ 4686300 w 7658100"/>
                <a:gd name="connsiteY6" fmla="*/ 38100 h 1838325"/>
                <a:gd name="connsiteX7" fmla="*/ 4762500 w 7658100"/>
                <a:gd name="connsiteY7" fmla="*/ 66675 h 1838325"/>
                <a:gd name="connsiteX8" fmla="*/ 4762500 w 7658100"/>
                <a:gd name="connsiteY8" fmla="*/ 95250 h 1838325"/>
                <a:gd name="connsiteX9" fmla="*/ 5143500 w 7658100"/>
                <a:gd name="connsiteY9" fmla="*/ 104775 h 1838325"/>
                <a:gd name="connsiteX10" fmla="*/ 5391150 w 7658100"/>
                <a:gd name="connsiteY10" fmla="*/ 142875 h 1838325"/>
                <a:gd name="connsiteX11" fmla="*/ 4972050 w 7658100"/>
                <a:gd name="connsiteY11" fmla="*/ 171450 h 1838325"/>
                <a:gd name="connsiteX12" fmla="*/ 5334000 w 7658100"/>
                <a:gd name="connsiteY12" fmla="*/ 228600 h 1838325"/>
                <a:gd name="connsiteX13" fmla="*/ 5600700 w 7658100"/>
                <a:gd name="connsiteY13" fmla="*/ 200025 h 1838325"/>
                <a:gd name="connsiteX14" fmla="*/ 6543675 w 7658100"/>
                <a:gd name="connsiteY14" fmla="*/ 285750 h 1838325"/>
                <a:gd name="connsiteX15" fmla="*/ 4676775 w 7658100"/>
                <a:gd name="connsiteY15" fmla="*/ 695325 h 1838325"/>
                <a:gd name="connsiteX16" fmla="*/ 3676650 w 7658100"/>
                <a:gd name="connsiteY16" fmla="*/ 495300 h 1838325"/>
                <a:gd name="connsiteX17" fmla="*/ 5172075 w 7658100"/>
                <a:gd name="connsiteY17" fmla="*/ 285750 h 1838325"/>
                <a:gd name="connsiteX18" fmla="*/ 4857750 w 7658100"/>
                <a:gd name="connsiteY18" fmla="*/ 238125 h 1838325"/>
                <a:gd name="connsiteX19" fmla="*/ 4543425 w 7658100"/>
                <a:gd name="connsiteY19" fmla="*/ 257175 h 1838325"/>
                <a:gd name="connsiteX20" fmla="*/ 4619625 w 7658100"/>
                <a:gd name="connsiteY20" fmla="*/ 295275 h 1838325"/>
                <a:gd name="connsiteX21" fmla="*/ 4400550 w 7658100"/>
                <a:gd name="connsiteY21" fmla="*/ 314325 h 1838325"/>
                <a:gd name="connsiteX22" fmla="*/ 4305300 w 7658100"/>
                <a:gd name="connsiteY22" fmla="*/ 295275 h 1838325"/>
                <a:gd name="connsiteX23" fmla="*/ 4029075 w 7658100"/>
                <a:gd name="connsiteY23" fmla="*/ 314325 h 1838325"/>
                <a:gd name="connsiteX24" fmla="*/ 4029075 w 7658100"/>
                <a:gd name="connsiteY24" fmla="*/ 314325 h 1838325"/>
                <a:gd name="connsiteX25" fmla="*/ 3876675 w 7658100"/>
                <a:gd name="connsiteY25" fmla="*/ 381000 h 1838325"/>
                <a:gd name="connsiteX26" fmla="*/ 3705225 w 7658100"/>
                <a:gd name="connsiteY26" fmla="*/ 361950 h 1838325"/>
                <a:gd name="connsiteX27" fmla="*/ 3371850 w 7658100"/>
                <a:gd name="connsiteY27" fmla="*/ 381000 h 1838325"/>
                <a:gd name="connsiteX28" fmla="*/ 3514725 w 7658100"/>
                <a:gd name="connsiteY28" fmla="*/ 419100 h 1838325"/>
                <a:gd name="connsiteX29" fmla="*/ 3124200 w 7658100"/>
                <a:gd name="connsiteY29" fmla="*/ 476250 h 1838325"/>
                <a:gd name="connsiteX30" fmla="*/ 3000375 w 7658100"/>
                <a:gd name="connsiteY30" fmla="*/ 447675 h 1838325"/>
                <a:gd name="connsiteX31" fmla="*/ 2552700 w 7658100"/>
                <a:gd name="connsiteY31" fmla="*/ 514350 h 1838325"/>
                <a:gd name="connsiteX32" fmla="*/ 2867025 w 7658100"/>
                <a:gd name="connsiteY32" fmla="*/ 590550 h 1838325"/>
                <a:gd name="connsiteX33" fmla="*/ 3000375 w 7658100"/>
                <a:gd name="connsiteY33" fmla="*/ 581025 h 1838325"/>
                <a:gd name="connsiteX34" fmla="*/ 3114675 w 7658100"/>
                <a:gd name="connsiteY34" fmla="*/ 561975 h 1838325"/>
                <a:gd name="connsiteX35" fmla="*/ 3362325 w 7658100"/>
                <a:gd name="connsiteY35" fmla="*/ 523875 h 1838325"/>
                <a:gd name="connsiteX36" fmla="*/ 4019550 w 7658100"/>
                <a:gd name="connsiteY36" fmla="*/ 733425 h 1838325"/>
                <a:gd name="connsiteX37" fmla="*/ 2914650 w 7658100"/>
                <a:gd name="connsiteY37" fmla="*/ 895350 h 1838325"/>
                <a:gd name="connsiteX38" fmla="*/ 2247900 w 7658100"/>
                <a:gd name="connsiteY38" fmla="*/ 666750 h 1838325"/>
                <a:gd name="connsiteX39" fmla="*/ 2581275 w 7658100"/>
                <a:gd name="connsiteY39" fmla="*/ 607218 h 1838325"/>
                <a:gd name="connsiteX40" fmla="*/ 2233612 w 7658100"/>
                <a:gd name="connsiteY40" fmla="*/ 531019 h 1838325"/>
                <a:gd name="connsiteX41" fmla="*/ 1795463 w 7658100"/>
                <a:gd name="connsiteY41" fmla="*/ 552450 h 1838325"/>
                <a:gd name="connsiteX42" fmla="*/ 1647825 w 7658100"/>
                <a:gd name="connsiteY42" fmla="*/ 504825 h 1838325"/>
                <a:gd name="connsiteX43" fmla="*/ 1545431 w 7658100"/>
                <a:gd name="connsiteY43" fmla="*/ 519112 h 1838325"/>
                <a:gd name="connsiteX44" fmla="*/ 1402557 w 7658100"/>
                <a:gd name="connsiteY44" fmla="*/ 459582 h 1838325"/>
                <a:gd name="connsiteX45" fmla="*/ 1478756 w 7658100"/>
                <a:gd name="connsiteY45" fmla="*/ 416719 h 1838325"/>
                <a:gd name="connsiteX46" fmla="*/ 1314450 w 7658100"/>
                <a:gd name="connsiteY46" fmla="*/ 361950 h 1838325"/>
                <a:gd name="connsiteX47" fmla="*/ 1143000 w 7658100"/>
                <a:gd name="connsiteY47" fmla="*/ 390525 h 1838325"/>
                <a:gd name="connsiteX48" fmla="*/ 1057275 w 7658100"/>
                <a:gd name="connsiteY48" fmla="*/ 352425 h 1838325"/>
                <a:gd name="connsiteX49" fmla="*/ 1152525 w 7658100"/>
                <a:gd name="connsiteY49" fmla="*/ 323850 h 1838325"/>
                <a:gd name="connsiteX50" fmla="*/ 1028700 w 7658100"/>
                <a:gd name="connsiteY50" fmla="*/ 247650 h 1838325"/>
                <a:gd name="connsiteX51" fmla="*/ 904875 w 7658100"/>
                <a:gd name="connsiteY51" fmla="*/ 247650 h 1838325"/>
                <a:gd name="connsiteX52" fmla="*/ 0 w 7658100"/>
                <a:gd name="connsiteY52" fmla="*/ 333375 h 1838325"/>
                <a:gd name="connsiteX0" fmla="*/ 0 w 7658100"/>
                <a:gd name="connsiteY0" fmla="*/ 333375 h 1838325"/>
                <a:gd name="connsiteX1" fmla="*/ 2533650 w 7658100"/>
                <a:gd name="connsiteY1" fmla="*/ 1838325 h 1838325"/>
                <a:gd name="connsiteX2" fmla="*/ 7658100 w 7658100"/>
                <a:gd name="connsiteY2" fmla="*/ 295275 h 1838325"/>
                <a:gd name="connsiteX3" fmla="*/ 4714875 w 7658100"/>
                <a:gd name="connsiteY3" fmla="*/ 0 h 1838325"/>
                <a:gd name="connsiteX4" fmla="*/ 4286250 w 7658100"/>
                <a:gd name="connsiteY4" fmla="*/ 47625 h 1838325"/>
                <a:gd name="connsiteX5" fmla="*/ 4552950 w 7658100"/>
                <a:gd name="connsiteY5" fmla="*/ 57150 h 1838325"/>
                <a:gd name="connsiteX6" fmla="*/ 4686300 w 7658100"/>
                <a:gd name="connsiteY6" fmla="*/ 38100 h 1838325"/>
                <a:gd name="connsiteX7" fmla="*/ 4762500 w 7658100"/>
                <a:gd name="connsiteY7" fmla="*/ 66675 h 1838325"/>
                <a:gd name="connsiteX8" fmla="*/ 4762500 w 7658100"/>
                <a:gd name="connsiteY8" fmla="*/ 95250 h 1838325"/>
                <a:gd name="connsiteX9" fmla="*/ 5143500 w 7658100"/>
                <a:gd name="connsiteY9" fmla="*/ 104775 h 1838325"/>
                <a:gd name="connsiteX10" fmla="*/ 5391150 w 7658100"/>
                <a:gd name="connsiteY10" fmla="*/ 142875 h 1838325"/>
                <a:gd name="connsiteX11" fmla="*/ 4972050 w 7658100"/>
                <a:gd name="connsiteY11" fmla="*/ 171450 h 1838325"/>
                <a:gd name="connsiteX12" fmla="*/ 5334000 w 7658100"/>
                <a:gd name="connsiteY12" fmla="*/ 228600 h 1838325"/>
                <a:gd name="connsiteX13" fmla="*/ 5600700 w 7658100"/>
                <a:gd name="connsiteY13" fmla="*/ 200025 h 1838325"/>
                <a:gd name="connsiteX14" fmla="*/ 6543675 w 7658100"/>
                <a:gd name="connsiteY14" fmla="*/ 285750 h 1838325"/>
                <a:gd name="connsiteX15" fmla="*/ 4676775 w 7658100"/>
                <a:gd name="connsiteY15" fmla="*/ 695325 h 1838325"/>
                <a:gd name="connsiteX16" fmla="*/ 3676650 w 7658100"/>
                <a:gd name="connsiteY16" fmla="*/ 495300 h 1838325"/>
                <a:gd name="connsiteX17" fmla="*/ 5172075 w 7658100"/>
                <a:gd name="connsiteY17" fmla="*/ 285750 h 1838325"/>
                <a:gd name="connsiteX18" fmla="*/ 4857750 w 7658100"/>
                <a:gd name="connsiteY18" fmla="*/ 238125 h 1838325"/>
                <a:gd name="connsiteX19" fmla="*/ 4543425 w 7658100"/>
                <a:gd name="connsiteY19" fmla="*/ 257175 h 1838325"/>
                <a:gd name="connsiteX20" fmla="*/ 4619625 w 7658100"/>
                <a:gd name="connsiteY20" fmla="*/ 295275 h 1838325"/>
                <a:gd name="connsiteX21" fmla="*/ 4400550 w 7658100"/>
                <a:gd name="connsiteY21" fmla="*/ 314325 h 1838325"/>
                <a:gd name="connsiteX22" fmla="*/ 4305300 w 7658100"/>
                <a:gd name="connsiteY22" fmla="*/ 295275 h 1838325"/>
                <a:gd name="connsiteX23" fmla="*/ 4029075 w 7658100"/>
                <a:gd name="connsiteY23" fmla="*/ 314325 h 1838325"/>
                <a:gd name="connsiteX24" fmla="*/ 4029075 w 7658100"/>
                <a:gd name="connsiteY24" fmla="*/ 314325 h 1838325"/>
                <a:gd name="connsiteX25" fmla="*/ 3876675 w 7658100"/>
                <a:gd name="connsiteY25" fmla="*/ 381000 h 1838325"/>
                <a:gd name="connsiteX26" fmla="*/ 3705225 w 7658100"/>
                <a:gd name="connsiteY26" fmla="*/ 361950 h 1838325"/>
                <a:gd name="connsiteX27" fmla="*/ 3371850 w 7658100"/>
                <a:gd name="connsiteY27" fmla="*/ 381000 h 1838325"/>
                <a:gd name="connsiteX28" fmla="*/ 3514725 w 7658100"/>
                <a:gd name="connsiteY28" fmla="*/ 419100 h 1838325"/>
                <a:gd name="connsiteX29" fmla="*/ 3124200 w 7658100"/>
                <a:gd name="connsiteY29" fmla="*/ 476250 h 1838325"/>
                <a:gd name="connsiteX30" fmla="*/ 3000375 w 7658100"/>
                <a:gd name="connsiteY30" fmla="*/ 447675 h 1838325"/>
                <a:gd name="connsiteX31" fmla="*/ 2547937 w 7658100"/>
                <a:gd name="connsiteY31" fmla="*/ 504825 h 1838325"/>
                <a:gd name="connsiteX32" fmla="*/ 2867025 w 7658100"/>
                <a:gd name="connsiteY32" fmla="*/ 590550 h 1838325"/>
                <a:gd name="connsiteX33" fmla="*/ 3000375 w 7658100"/>
                <a:gd name="connsiteY33" fmla="*/ 581025 h 1838325"/>
                <a:gd name="connsiteX34" fmla="*/ 3114675 w 7658100"/>
                <a:gd name="connsiteY34" fmla="*/ 561975 h 1838325"/>
                <a:gd name="connsiteX35" fmla="*/ 3362325 w 7658100"/>
                <a:gd name="connsiteY35" fmla="*/ 523875 h 1838325"/>
                <a:gd name="connsiteX36" fmla="*/ 4019550 w 7658100"/>
                <a:gd name="connsiteY36" fmla="*/ 733425 h 1838325"/>
                <a:gd name="connsiteX37" fmla="*/ 2914650 w 7658100"/>
                <a:gd name="connsiteY37" fmla="*/ 895350 h 1838325"/>
                <a:gd name="connsiteX38" fmla="*/ 2247900 w 7658100"/>
                <a:gd name="connsiteY38" fmla="*/ 666750 h 1838325"/>
                <a:gd name="connsiteX39" fmla="*/ 2581275 w 7658100"/>
                <a:gd name="connsiteY39" fmla="*/ 607218 h 1838325"/>
                <a:gd name="connsiteX40" fmla="*/ 2233612 w 7658100"/>
                <a:gd name="connsiteY40" fmla="*/ 531019 h 1838325"/>
                <a:gd name="connsiteX41" fmla="*/ 1795463 w 7658100"/>
                <a:gd name="connsiteY41" fmla="*/ 552450 h 1838325"/>
                <a:gd name="connsiteX42" fmla="*/ 1647825 w 7658100"/>
                <a:gd name="connsiteY42" fmla="*/ 504825 h 1838325"/>
                <a:gd name="connsiteX43" fmla="*/ 1545431 w 7658100"/>
                <a:gd name="connsiteY43" fmla="*/ 519112 h 1838325"/>
                <a:gd name="connsiteX44" fmla="*/ 1402557 w 7658100"/>
                <a:gd name="connsiteY44" fmla="*/ 459582 h 1838325"/>
                <a:gd name="connsiteX45" fmla="*/ 1478756 w 7658100"/>
                <a:gd name="connsiteY45" fmla="*/ 416719 h 1838325"/>
                <a:gd name="connsiteX46" fmla="*/ 1314450 w 7658100"/>
                <a:gd name="connsiteY46" fmla="*/ 361950 h 1838325"/>
                <a:gd name="connsiteX47" fmla="*/ 1143000 w 7658100"/>
                <a:gd name="connsiteY47" fmla="*/ 390525 h 1838325"/>
                <a:gd name="connsiteX48" fmla="*/ 1057275 w 7658100"/>
                <a:gd name="connsiteY48" fmla="*/ 352425 h 1838325"/>
                <a:gd name="connsiteX49" fmla="*/ 1152525 w 7658100"/>
                <a:gd name="connsiteY49" fmla="*/ 323850 h 1838325"/>
                <a:gd name="connsiteX50" fmla="*/ 1028700 w 7658100"/>
                <a:gd name="connsiteY50" fmla="*/ 247650 h 1838325"/>
                <a:gd name="connsiteX51" fmla="*/ 904875 w 7658100"/>
                <a:gd name="connsiteY51" fmla="*/ 247650 h 1838325"/>
                <a:gd name="connsiteX52" fmla="*/ 0 w 7658100"/>
                <a:gd name="connsiteY52" fmla="*/ 333375 h 1838325"/>
                <a:gd name="connsiteX0" fmla="*/ 0 w 7658100"/>
                <a:gd name="connsiteY0" fmla="*/ 333375 h 1838325"/>
                <a:gd name="connsiteX1" fmla="*/ 2533650 w 7658100"/>
                <a:gd name="connsiteY1" fmla="*/ 1838325 h 1838325"/>
                <a:gd name="connsiteX2" fmla="*/ 7658100 w 7658100"/>
                <a:gd name="connsiteY2" fmla="*/ 295275 h 1838325"/>
                <a:gd name="connsiteX3" fmla="*/ 4714875 w 7658100"/>
                <a:gd name="connsiteY3" fmla="*/ 0 h 1838325"/>
                <a:gd name="connsiteX4" fmla="*/ 4286250 w 7658100"/>
                <a:gd name="connsiteY4" fmla="*/ 47625 h 1838325"/>
                <a:gd name="connsiteX5" fmla="*/ 4552950 w 7658100"/>
                <a:gd name="connsiteY5" fmla="*/ 57150 h 1838325"/>
                <a:gd name="connsiteX6" fmla="*/ 4686300 w 7658100"/>
                <a:gd name="connsiteY6" fmla="*/ 38100 h 1838325"/>
                <a:gd name="connsiteX7" fmla="*/ 4762500 w 7658100"/>
                <a:gd name="connsiteY7" fmla="*/ 66675 h 1838325"/>
                <a:gd name="connsiteX8" fmla="*/ 4762500 w 7658100"/>
                <a:gd name="connsiteY8" fmla="*/ 95250 h 1838325"/>
                <a:gd name="connsiteX9" fmla="*/ 5143500 w 7658100"/>
                <a:gd name="connsiteY9" fmla="*/ 104775 h 1838325"/>
                <a:gd name="connsiteX10" fmla="*/ 5391150 w 7658100"/>
                <a:gd name="connsiteY10" fmla="*/ 142875 h 1838325"/>
                <a:gd name="connsiteX11" fmla="*/ 4972050 w 7658100"/>
                <a:gd name="connsiteY11" fmla="*/ 171450 h 1838325"/>
                <a:gd name="connsiteX12" fmla="*/ 5334000 w 7658100"/>
                <a:gd name="connsiteY12" fmla="*/ 228600 h 1838325"/>
                <a:gd name="connsiteX13" fmla="*/ 5600700 w 7658100"/>
                <a:gd name="connsiteY13" fmla="*/ 200025 h 1838325"/>
                <a:gd name="connsiteX14" fmla="*/ 6543675 w 7658100"/>
                <a:gd name="connsiteY14" fmla="*/ 285750 h 1838325"/>
                <a:gd name="connsiteX15" fmla="*/ 4676775 w 7658100"/>
                <a:gd name="connsiteY15" fmla="*/ 695325 h 1838325"/>
                <a:gd name="connsiteX16" fmla="*/ 3676650 w 7658100"/>
                <a:gd name="connsiteY16" fmla="*/ 495300 h 1838325"/>
                <a:gd name="connsiteX17" fmla="*/ 5172075 w 7658100"/>
                <a:gd name="connsiteY17" fmla="*/ 285750 h 1838325"/>
                <a:gd name="connsiteX18" fmla="*/ 4857750 w 7658100"/>
                <a:gd name="connsiteY18" fmla="*/ 238125 h 1838325"/>
                <a:gd name="connsiteX19" fmla="*/ 4543425 w 7658100"/>
                <a:gd name="connsiteY19" fmla="*/ 257175 h 1838325"/>
                <a:gd name="connsiteX20" fmla="*/ 4619625 w 7658100"/>
                <a:gd name="connsiteY20" fmla="*/ 295275 h 1838325"/>
                <a:gd name="connsiteX21" fmla="*/ 4400550 w 7658100"/>
                <a:gd name="connsiteY21" fmla="*/ 314325 h 1838325"/>
                <a:gd name="connsiteX22" fmla="*/ 4305300 w 7658100"/>
                <a:gd name="connsiteY22" fmla="*/ 295275 h 1838325"/>
                <a:gd name="connsiteX23" fmla="*/ 4029075 w 7658100"/>
                <a:gd name="connsiteY23" fmla="*/ 314325 h 1838325"/>
                <a:gd name="connsiteX24" fmla="*/ 4029075 w 7658100"/>
                <a:gd name="connsiteY24" fmla="*/ 314325 h 1838325"/>
                <a:gd name="connsiteX25" fmla="*/ 3876675 w 7658100"/>
                <a:gd name="connsiteY25" fmla="*/ 381000 h 1838325"/>
                <a:gd name="connsiteX26" fmla="*/ 3705225 w 7658100"/>
                <a:gd name="connsiteY26" fmla="*/ 361950 h 1838325"/>
                <a:gd name="connsiteX27" fmla="*/ 3371850 w 7658100"/>
                <a:gd name="connsiteY27" fmla="*/ 381000 h 1838325"/>
                <a:gd name="connsiteX28" fmla="*/ 3514725 w 7658100"/>
                <a:gd name="connsiteY28" fmla="*/ 419100 h 1838325"/>
                <a:gd name="connsiteX29" fmla="*/ 3124200 w 7658100"/>
                <a:gd name="connsiteY29" fmla="*/ 476250 h 1838325"/>
                <a:gd name="connsiteX30" fmla="*/ 3000375 w 7658100"/>
                <a:gd name="connsiteY30" fmla="*/ 447675 h 1838325"/>
                <a:gd name="connsiteX31" fmla="*/ 2547937 w 7658100"/>
                <a:gd name="connsiteY31" fmla="*/ 504825 h 1838325"/>
                <a:gd name="connsiteX32" fmla="*/ 2867025 w 7658100"/>
                <a:gd name="connsiteY32" fmla="*/ 590550 h 1838325"/>
                <a:gd name="connsiteX33" fmla="*/ 3000375 w 7658100"/>
                <a:gd name="connsiteY33" fmla="*/ 581025 h 1838325"/>
                <a:gd name="connsiteX34" fmla="*/ 3114675 w 7658100"/>
                <a:gd name="connsiteY34" fmla="*/ 561975 h 1838325"/>
                <a:gd name="connsiteX35" fmla="*/ 3362325 w 7658100"/>
                <a:gd name="connsiteY35" fmla="*/ 523875 h 1838325"/>
                <a:gd name="connsiteX36" fmla="*/ 4019550 w 7658100"/>
                <a:gd name="connsiteY36" fmla="*/ 733425 h 1838325"/>
                <a:gd name="connsiteX37" fmla="*/ 2914650 w 7658100"/>
                <a:gd name="connsiteY37" fmla="*/ 895350 h 1838325"/>
                <a:gd name="connsiteX38" fmla="*/ 2247900 w 7658100"/>
                <a:gd name="connsiteY38" fmla="*/ 666750 h 1838325"/>
                <a:gd name="connsiteX39" fmla="*/ 2581275 w 7658100"/>
                <a:gd name="connsiteY39" fmla="*/ 607218 h 1838325"/>
                <a:gd name="connsiteX40" fmla="*/ 2233612 w 7658100"/>
                <a:gd name="connsiteY40" fmla="*/ 531019 h 1838325"/>
                <a:gd name="connsiteX41" fmla="*/ 1795463 w 7658100"/>
                <a:gd name="connsiteY41" fmla="*/ 552450 h 1838325"/>
                <a:gd name="connsiteX42" fmla="*/ 1647825 w 7658100"/>
                <a:gd name="connsiteY42" fmla="*/ 504825 h 1838325"/>
                <a:gd name="connsiteX43" fmla="*/ 1545431 w 7658100"/>
                <a:gd name="connsiteY43" fmla="*/ 519112 h 1838325"/>
                <a:gd name="connsiteX44" fmla="*/ 1402557 w 7658100"/>
                <a:gd name="connsiteY44" fmla="*/ 459582 h 1838325"/>
                <a:gd name="connsiteX45" fmla="*/ 1478756 w 7658100"/>
                <a:gd name="connsiteY45" fmla="*/ 416719 h 1838325"/>
                <a:gd name="connsiteX46" fmla="*/ 1314450 w 7658100"/>
                <a:gd name="connsiteY46" fmla="*/ 361950 h 1838325"/>
                <a:gd name="connsiteX47" fmla="*/ 1143000 w 7658100"/>
                <a:gd name="connsiteY47" fmla="*/ 390525 h 1838325"/>
                <a:gd name="connsiteX48" fmla="*/ 1057275 w 7658100"/>
                <a:gd name="connsiteY48" fmla="*/ 352425 h 1838325"/>
                <a:gd name="connsiteX49" fmla="*/ 1152525 w 7658100"/>
                <a:gd name="connsiteY49" fmla="*/ 323850 h 1838325"/>
                <a:gd name="connsiteX50" fmla="*/ 1028700 w 7658100"/>
                <a:gd name="connsiteY50" fmla="*/ 247650 h 1838325"/>
                <a:gd name="connsiteX51" fmla="*/ 0 w 7658100"/>
                <a:gd name="connsiteY51" fmla="*/ 333375 h 1838325"/>
                <a:gd name="connsiteX0" fmla="*/ 0 w 7658100"/>
                <a:gd name="connsiteY0" fmla="*/ 333375 h 1838325"/>
                <a:gd name="connsiteX1" fmla="*/ 2533650 w 7658100"/>
                <a:gd name="connsiteY1" fmla="*/ 1838325 h 1838325"/>
                <a:gd name="connsiteX2" fmla="*/ 7658100 w 7658100"/>
                <a:gd name="connsiteY2" fmla="*/ 295275 h 1838325"/>
                <a:gd name="connsiteX3" fmla="*/ 4714875 w 7658100"/>
                <a:gd name="connsiteY3" fmla="*/ 0 h 1838325"/>
                <a:gd name="connsiteX4" fmla="*/ 4286250 w 7658100"/>
                <a:gd name="connsiteY4" fmla="*/ 47625 h 1838325"/>
                <a:gd name="connsiteX5" fmla="*/ 4552950 w 7658100"/>
                <a:gd name="connsiteY5" fmla="*/ 57150 h 1838325"/>
                <a:gd name="connsiteX6" fmla="*/ 4686300 w 7658100"/>
                <a:gd name="connsiteY6" fmla="*/ 38100 h 1838325"/>
                <a:gd name="connsiteX7" fmla="*/ 4762500 w 7658100"/>
                <a:gd name="connsiteY7" fmla="*/ 66675 h 1838325"/>
                <a:gd name="connsiteX8" fmla="*/ 4762500 w 7658100"/>
                <a:gd name="connsiteY8" fmla="*/ 95250 h 1838325"/>
                <a:gd name="connsiteX9" fmla="*/ 5143500 w 7658100"/>
                <a:gd name="connsiteY9" fmla="*/ 104775 h 1838325"/>
                <a:gd name="connsiteX10" fmla="*/ 5391150 w 7658100"/>
                <a:gd name="connsiteY10" fmla="*/ 142875 h 1838325"/>
                <a:gd name="connsiteX11" fmla="*/ 4972050 w 7658100"/>
                <a:gd name="connsiteY11" fmla="*/ 171450 h 1838325"/>
                <a:gd name="connsiteX12" fmla="*/ 5334000 w 7658100"/>
                <a:gd name="connsiteY12" fmla="*/ 228600 h 1838325"/>
                <a:gd name="connsiteX13" fmla="*/ 5600700 w 7658100"/>
                <a:gd name="connsiteY13" fmla="*/ 200025 h 1838325"/>
                <a:gd name="connsiteX14" fmla="*/ 6543675 w 7658100"/>
                <a:gd name="connsiteY14" fmla="*/ 285750 h 1838325"/>
                <a:gd name="connsiteX15" fmla="*/ 4676775 w 7658100"/>
                <a:gd name="connsiteY15" fmla="*/ 695325 h 1838325"/>
                <a:gd name="connsiteX16" fmla="*/ 3676650 w 7658100"/>
                <a:gd name="connsiteY16" fmla="*/ 495300 h 1838325"/>
                <a:gd name="connsiteX17" fmla="*/ 5172075 w 7658100"/>
                <a:gd name="connsiteY17" fmla="*/ 285750 h 1838325"/>
                <a:gd name="connsiteX18" fmla="*/ 4857750 w 7658100"/>
                <a:gd name="connsiteY18" fmla="*/ 238125 h 1838325"/>
                <a:gd name="connsiteX19" fmla="*/ 4543425 w 7658100"/>
                <a:gd name="connsiteY19" fmla="*/ 257175 h 1838325"/>
                <a:gd name="connsiteX20" fmla="*/ 4619625 w 7658100"/>
                <a:gd name="connsiteY20" fmla="*/ 295275 h 1838325"/>
                <a:gd name="connsiteX21" fmla="*/ 4400550 w 7658100"/>
                <a:gd name="connsiteY21" fmla="*/ 314325 h 1838325"/>
                <a:gd name="connsiteX22" fmla="*/ 4305300 w 7658100"/>
                <a:gd name="connsiteY22" fmla="*/ 295275 h 1838325"/>
                <a:gd name="connsiteX23" fmla="*/ 4029075 w 7658100"/>
                <a:gd name="connsiteY23" fmla="*/ 314325 h 1838325"/>
                <a:gd name="connsiteX24" fmla="*/ 4029075 w 7658100"/>
                <a:gd name="connsiteY24" fmla="*/ 314325 h 1838325"/>
                <a:gd name="connsiteX25" fmla="*/ 3876675 w 7658100"/>
                <a:gd name="connsiteY25" fmla="*/ 381000 h 1838325"/>
                <a:gd name="connsiteX26" fmla="*/ 3705225 w 7658100"/>
                <a:gd name="connsiteY26" fmla="*/ 361950 h 1838325"/>
                <a:gd name="connsiteX27" fmla="*/ 3371850 w 7658100"/>
                <a:gd name="connsiteY27" fmla="*/ 381000 h 1838325"/>
                <a:gd name="connsiteX28" fmla="*/ 3514725 w 7658100"/>
                <a:gd name="connsiteY28" fmla="*/ 419100 h 1838325"/>
                <a:gd name="connsiteX29" fmla="*/ 3124200 w 7658100"/>
                <a:gd name="connsiteY29" fmla="*/ 476250 h 1838325"/>
                <a:gd name="connsiteX30" fmla="*/ 3000375 w 7658100"/>
                <a:gd name="connsiteY30" fmla="*/ 447675 h 1838325"/>
                <a:gd name="connsiteX31" fmla="*/ 2547937 w 7658100"/>
                <a:gd name="connsiteY31" fmla="*/ 504825 h 1838325"/>
                <a:gd name="connsiteX32" fmla="*/ 2867025 w 7658100"/>
                <a:gd name="connsiteY32" fmla="*/ 590550 h 1838325"/>
                <a:gd name="connsiteX33" fmla="*/ 3000375 w 7658100"/>
                <a:gd name="connsiteY33" fmla="*/ 581025 h 1838325"/>
                <a:gd name="connsiteX34" fmla="*/ 3114675 w 7658100"/>
                <a:gd name="connsiteY34" fmla="*/ 561975 h 1838325"/>
                <a:gd name="connsiteX35" fmla="*/ 3362325 w 7658100"/>
                <a:gd name="connsiteY35" fmla="*/ 523875 h 1838325"/>
                <a:gd name="connsiteX36" fmla="*/ 4019550 w 7658100"/>
                <a:gd name="connsiteY36" fmla="*/ 733425 h 1838325"/>
                <a:gd name="connsiteX37" fmla="*/ 2914650 w 7658100"/>
                <a:gd name="connsiteY37" fmla="*/ 895350 h 1838325"/>
                <a:gd name="connsiteX38" fmla="*/ 2247900 w 7658100"/>
                <a:gd name="connsiteY38" fmla="*/ 666750 h 1838325"/>
                <a:gd name="connsiteX39" fmla="*/ 2581275 w 7658100"/>
                <a:gd name="connsiteY39" fmla="*/ 607218 h 1838325"/>
                <a:gd name="connsiteX40" fmla="*/ 2233612 w 7658100"/>
                <a:gd name="connsiteY40" fmla="*/ 531019 h 1838325"/>
                <a:gd name="connsiteX41" fmla="*/ 1795463 w 7658100"/>
                <a:gd name="connsiteY41" fmla="*/ 552450 h 1838325"/>
                <a:gd name="connsiteX42" fmla="*/ 1647825 w 7658100"/>
                <a:gd name="connsiteY42" fmla="*/ 504825 h 1838325"/>
                <a:gd name="connsiteX43" fmla="*/ 1545431 w 7658100"/>
                <a:gd name="connsiteY43" fmla="*/ 519112 h 1838325"/>
                <a:gd name="connsiteX44" fmla="*/ 1402557 w 7658100"/>
                <a:gd name="connsiteY44" fmla="*/ 459582 h 1838325"/>
                <a:gd name="connsiteX45" fmla="*/ 1478756 w 7658100"/>
                <a:gd name="connsiteY45" fmla="*/ 416719 h 1838325"/>
                <a:gd name="connsiteX46" fmla="*/ 1314450 w 7658100"/>
                <a:gd name="connsiteY46" fmla="*/ 361950 h 1838325"/>
                <a:gd name="connsiteX47" fmla="*/ 1143000 w 7658100"/>
                <a:gd name="connsiteY47" fmla="*/ 390525 h 1838325"/>
                <a:gd name="connsiteX48" fmla="*/ 1057275 w 7658100"/>
                <a:gd name="connsiteY48" fmla="*/ 352425 h 1838325"/>
                <a:gd name="connsiteX49" fmla="*/ 1152525 w 7658100"/>
                <a:gd name="connsiteY49" fmla="*/ 323850 h 1838325"/>
                <a:gd name="connsiteX50" fmla="*/ 978694 w 7658100"/>
                <a:gd name="connsiteY50" fmla="*/ 276225 h 1838325"/>
                <a:gd name="connsiteX51" fmla="*/ 0 w 7658100"/>
                <a:gd name="connsiteY51" fmla="*/ 333375 h 1838325"/>
                <a:gd name="connsiteX0" fmla="*/ 0 w 7658100"/>
                <a:gd name="connsiteY0" fmla="*/ 333375 h 1838325"/>
                <a:gd name="connsiteX1" fmla="*/ 2533650 w 7658100"/>
                <a:gd name="connsiteY1" fmla="*/ 1838325 h 1838325"/>
                <a:gd name="connsiteX2" fmla="*/ 7658100 w 7658100"/>
                <a:gd name="connsiteY2" fmla="*/ 295275 h 1838325"/>
                <a:gd name="connsiteX3" fmla="*/ 4714875 w 7658100"/>
                <a:gd name="connsiteY3" fmla="*/ 0 h 1838325"/>
                <a:gd name="connsiteX4" fmla="*/ 4286250 w 7658100"/>
                <a:gd name="connsiteY4" fmla="*/ 47625 h 1838325"/>
                <a:gd name="connsiteX5" fmla="*/ 4552950 w 7658100"/>
                <a:gd name="connsiteY5" fmla="*/ 57150 h 1838325"/>
                <a:gd name="connsiteX6" fmla="*/ 4686300 w 7658100"/>
                <a:gd name="connsiteY6" fmla="*/ 38100 h 1838325"/>
                <a:gd name="connsiteX7" fmla="*/ 4762500 w 7658100"/>
                <a:gd name="connsiteY7" fmla="*/ 66675 h 1838325"/>
                <a:gd name="connsiteX8" fmla="*/ 4762500 w 7658100"/>
                <a:gd name="connsiteY8" fmla="*/ 95250 h 1838325"/>
                <a:gd name="connsiteX9" fmla="*/ 5143500 w 7658100"/>
                <a:gd name="connsiteY9" fmla="*/ 104775 h 1838325"/>
                <a:gd name="connsiteX10" fmla="*/ 5391150 w 7658100"/>
                <a:gd name="connsiteY10" fmla="*/ 142875 h 1838325"/>
                <a:gd name="connsiteX11" fmla="*/ 4972050 w 7658100"/>
                <a:gd name="connsiteY11" fmla="*/ 171450 h 1838325"/>
                <a:gd name="connsiteX12" fmla="*/ 5334000 w 7658100"/>
                <a:gd name="connsiteY12" fmla="*/ 228600 h 1838325"/>
                <a:gd name="connsiteX13" fmla="*/ 5600700 w 7658100"/>
                <a:gd name="connsiteY13" fmla="*/ 200025 h 1838325"/>
                <a:gd name="connsiteX14" fmla="*/ 6543675 w 7658100"/>
                <a:gd name="connsiteY14" fmla="*/ 285750 h 1838325"/>
                <a:gd name="connsiteX15" fmla="*/ 4676775 w 7658100"/>
                <a:gd name="connsiteY15" fmla="*/ 695325 h 1838325"/>
                <a:gd name="connsiteX16" fmla="*/ 3676650 w 7658100"/>
                <a:gd name="connsiteY16" fmla="*/ 495300 h 1838325"/>
                <a:gd name="connsiteX17" fmla="*/ 5172075 w 7658100"/>
                <a:gd name="connsiteY17" fmla="*/ 285750 h 1838325"/>
                <a:gd name="connsiteX18" fmla="*/ 4857750 w 7658100"/>
                <a:gd name="connsiteY18" fmla="*/ 238125 h 1838325"/>
                <a:gd name="connsiteX19" fmla="*/ 4543425 w 7658100"/>
                <a:gd name="connsiteY19" fmla="*/ 257175 h 1838325"/>
                <a:gd name="connsiteX20" fmla="*/ 4619625 w 7658100"/>
                <a:gd name="connsiteY20" fmla="*/ 295275 h 1838325"/>
                <a:gd name="connsiteX21" fmla="*/ 4400550 w 7658100"/>
                <a:gd name="connsiteY21" fmla="*/ 314325 h 1838325"/>
                <a:gd name="connsiteX22" fmla="*/ 4305300 w 7658100"/>
                <a:gd name="connsiteY22" fmla="*/ 295275 h 1838325"/>
                <a:gd name="connsiteX23" fmla="*/ 4029075 w 7658100"/>
                <a:gd name="connsiteY23" fmla="*/ 314325 h 1838325"/>
                <a:gd name="connsiteX24" fmla="*/ 4029075 w 7658100"/>
                <a:gd name="connsiteY24" fmla="*/ 314325 h 1838325"/>
                <a:gd name="connsiteX25" fmla="*/ 3876675 w 7658100"/>
                <a:gd name="connsiteY25" fmla="*/ 381000 h 1838325"/>
                <a:gd name="connsiteX26" fmla="*/ 3705225 w 7658100"/>
                <a:gd name="connsiteY26" fmla="*/ 361950 h 1838325"/>
                <a:gd name="connsiteX27" fmla="*/ 3371850 w 7658100"/>
                <a:gd name="connsiteY27" fmla="*/ 381000 h 1838325"/>
                <a:gd name="connsiteX28" fmla="*/ 3514725 w 7658100"/>
                <a:gd name="connsiteY28" fmla="*/ 419100 h 1838325"/>
                <a:gd name="connsiteX29" fmla="*/ 3124200 w 7658100"/>
                <a:gd name="connsiteY29" fmla="*/ 476250 h 1838325"/>
                <a:gd name="connsiteX30" fmla="*/ 3000375 w 7658100"/>
                <a:gd name="connsiteY30" fmla="*/ 447675 h 1838325"/>
                <a:gd name="connsiteX31" fmla="*/ 2547937 w 7658100"/>
                <a:gd name="connsiteY31" fmla="*/ 504825 h 1838325"/>
                <a:gd name="connsiteX32" fmla="*/ 2867025 w 7658100"/>
                <a:gd name="connsiteY32" fmla="*/ 590550 h 1838325"/>
                <a:gd name="connsiteX33" fmla="*/ 3000375 w 7658100"/>
                <a:gd name="connsiteY33" fmla="*/ 581025 h 1838325"/>
                <a:gd name="connsiteX34" fmla="*/ 3114675 w 7658100"/>
                <a:gd name="connsiteY34" fmla="*/ 561975 h 1838325"/>
                <a:gd name="connsiteX35" fmla="*/ 3362325 w 7658100"/>
                <a:gd name="connsiteY35" fmla="*/ 523875 h 1838325"/>
                <a:gd name="connsiteX36" fmla="*/ 4019550 w 7658100"/>
                <a:gd name="connsiteY36" fmla="*/ 733425 h 1838325"/>
                <a:gd name="connsiteX37" fmla="*/ 2914650 w 7658100"/>
                <a:gd name="connsiteY37" fmla="*/ 895350 h 1838325"/>
                <a:gd name="connsiteX38" fmla="*/ 2247900 w 7658100"/>
                <a:gd name="connsiteY38" fmla="*/ 666750 h 1838325"/>
                <a:gd name="connsiteX39" fmla="*/ 2581275 w 7658100"/>
                <a:gd name="connsiteY39" fmla="*/ 607218 h 1838325"/>
                <a:gd name="connsiteX40" fmla="*/ 2233612 w 7658100"/>
                <a:gd name="connsiteY40" fmla="*/ 531019 h 1838325"/>
                <a:gd name="connsiteX41" fmla="*/ 1795463 w 7658100"/>
                <a:gd name="connsiteY41" fmla="*/ 552450 h 1838325"/>
                <a:gd name="connsiteX42" fmla="*/ 1647825 w 7658100"/>
                <a:gd name="connsiteY42" fmla="*/ 504825 h 1838325"/>
                <a:gd name="connsiteX43" fmla="*/ 1545431 w 7658100"/>
                <a:gd name="connsiteY43" fmla="*/ 519112 h 1838325"/>
                <a:gd name="connsiteX44" fmla="*/ 1402557 w 7658100"/>
                <a:gd name="connsiteY44" fmla="*/ 459582 h 1838325"/>
                <a:gd name="connsiteX45" fmla="*/ 1478756 w 7658100"/>
                <a:gd name="connsiteY45" fmla="*/ 416719 h 1838325"/>
                <a:gd name="connsiteX46" fmla="*/ 1314450 w 7658100"/>
                <a:gd name="connsiteY46" fmla="*/ 361950 h 1838325"/>
                <a:gd name="connsiteX47" fmla="*/ 1143000 w 7658100"/>
                <a:gd name="connsiteY47" fmla="*/ 390525 h 1838325"/>
                <a:gd name="connsiteX48" fmla="*/ 1031081 w 7658100"/>
                <a:gd name="connsiteY48" fmla="*/ 335756 h 1838325"/>
                <a:gd name="connsiteX49" fmla="*/ 1152525 w 7658100"/>
                <a:gd name="connsiteY49" fmla="*/ 323850 h 1838325"/>
                <a:gd name="connsiteX50" fmla="*/ 978694 w 7658100"/>
                <a:gd name="connsiteY50" fmla="*/ 276225 h 1838325"/>
                <a:gd name="connsiteX51" fmla="*/ 0 w 7658100"/>
                <a:gd name="connsiteY51" fmla="*/ 333375 h 1838325"/>
                <a:gd name="connsiteX0" fmla="*/ 0 w 7658100"/>
                <a:gd name="connsiteY0" fmla="*/ 333375 h 1838325"/>
                <a:gd name="connsiteX1" fmla="*/ 2533650 w 7658100"/>
                <a:gd name="connsiteY1" fmla="*/ 1838325 h 1838325"/>
                <a:gd name="connsiteX2" fmla="*/ 7658100 w 7658100"/>
                <a:gd name="connsiteY2" fmla="*/ 295275 h 1838325"/>
                <a:gd name="connsiteX3" fmla="*/ 4714875 w 7658100"/>
                <a:gd name="connsiteY3" fmla="*/ 0 h 1838325"/>
                <a:gd name="connsiteX4" fmla="*/ 4286250 w 7658100"/>
                <a:gd name="connsiteY4" fmla="*/ 47625 h 1838325"/>
                <a:gd name="connsiteX5" fmla="*/ 4552950 w 7658100"/>
                <a:gd name="connsiteY5" fmla="*/ 57150 h 1838325"/>
                <a:gd name="connsiteX6" fmla="*/ 4686300 w 7658100"/>
                <a:gd name="connsiteY6" fmla="*/ 38100 h 1838325"/>
                <a:gd name="connsiteX7" fmla="*/ 4762500 w 7658100"/>
                <a:gd name="connsiteY7" fmla="*/ 66675 h 1838325"/>
                <a:gd name="connsiteX8" fmla="*/ 4762500 w 7658100"/>
                <a:gd name="connsiteY8" fmla="*/ 95250 h 1838325"/>
                <a:gd name="connsiteX9" fmla="*/ 5143500 w 7658100"/>
                <a:gd name="connsiteY9" fmla="*/ 104775 h 1838325"/>
                <a:gd name="connsiteX10" fmla="*/ 5391150 w 7658100"/>
                <a:gd name="connsiteY10" fmla="*/ 142875 h 1838325"/>
                <a:gd name="connsiteX11" fmla="*/ 4972050 w 7658100"/>
                <a:gd name="connsiteY11" fmla="*/ 171450 h 1838325"/>
                <a:gd name="connsiteX12" fmla="*/ 5334000 w 7658100"/>
                <a:gd name="connsiteY12" fmla="*/ 228600 h 1838325"/>
                <a:gd name="connsiteX13" fmla="*/ 5600700 w 7658100"/>
                <a:gd name="connsiteY13" fmla="*/ 200025 h 1838325"/>
                <a:gd name="connsiteX14" fmla="*/ 6543675 w 7658100"/>
                <a:gd name="connsiteY14" fmla="*/ 285750 h 1838325"/>
                <a:gd name="connsiteX15" fmla="*/ 4676775 w 7658100"/>
                <a:gd name="connsiteY15" fmla="*/ 695325 h 1838325"/>
                <a:gd name="connsiteX16" fmla="*/ 3676650 w 7658100"/>
                <a:gd name="connsiteY16" fmla="*/ 495300 h 1838325"/>
                <a:gd name="connsiteX17" fmla="*/ 5172075 w 7658100"/>
                <a:gd name="connsiteY17" fmla="*/ 285750 h 1838325"/>
                <a:gd name="connsiteX18" fmla="*/ 4857750 w 7658100"/>
                <a:gd name="connsiteY18" fmla="*/ 238125 h 1838325"/>
                <a:gd name="connsiteX19" fmla="*/ 4543425 w 7658100"/>
                <a:gd name="connsiteY19" fmla="*/ 257175 h 1838325"/>
                <a:gd name="connsiteX20" fmla="*/ 4619625 w 7658100"/>
                <a:gd name="connsiteY20" fmla="*/ 295275 h 1838325"/>
                <a:gd name="connsiteX21" fmla="*/ 4400550 w 7658100"/>
                <a:gd name="connsiteY21" fmla="*/ 314325 h 1838325"/>
                <a:gd name="connsiteX22" fmla="*/ 4305300 w 7658100"/>
                <a:gd name="connsiteY22" fmla="*/ 295275 h 1838325"/>
                <a:gd name="connsiteX23" fmla="*/ 4029075 w 7658100"/>
                <a:gd name="connsiteY23" fmla="*/ 314325 h 1838325"/>
                <a:gd name="connsiteX24" fmla="*/ 4029075 w 7658100"/>
                <a:gd name="connsiteY24" fmla="*/ 314325 h 1838325"/>
                <a:gd name="connsiteX25" fmla="*/ 3876675 w 7658100"/>
                <a:gd name="connsiteY25" fmla="*/ 381000 h 1838325"/>
                <a:gd name="connsiteX26" fmla="*/ 3705225 w 7658100"/>
                <a:gd name="connsiteY26" fmla="*/ 361950 h 1838325"/>
                <a:gd name="connsiteX27" fmla="*/ 3371850 w 7658100"/>
                <a:gd name="connsiteY27" fmla="*/ 381000 h 1838325"/>
                <a:gd name="connsiteX28" fmla="*/ 3514725 w 7658100"/>
                <a:gd name="connsiteY28" fmla="*/ 419100 h 1838325"/>
                <a:gd name="connsiteX29" fmla="*/ 3124200 w 7658100"/>
                <a:gd name="connsiteY29" fmla="*/ 476250 h 1838325"/>
                <a:gd name="connsiteX30" fmla="*/ 3000375 w 7658100"/>
                <a:gd name="connsiteY30" fmla="*/ 447675 h 1838325"/>
                <a:gd name="connsiteX31" fmla="*/ 2547937 w 7658100"/>
                <a:gd name="connsiteY31" fmla="*/ 504825 h 1838325"/>
                <a:gd name="connsiteX32" fmla="*/ 2867025 w 7658100"/>
                <a:gd name="connsiteY32" fmla="*/ 590550 h 1838325"/>
                <a:gd name="connsiteX33" fmla="*/ 3000375 w 7658100"/>
                <a:gd name="connsiteY33" fmla="*/ 581025 h 1838325"/>
                <a:gd name="connsiteX34" fmla="*/ 3114675 w 7658100"/>
                <a:gd name="connsiteY34" fmla="*/ 561975 h 1838325"/>
                <a:gd name="connsiteX35" fmla="*/ 3362325 w 7658100"/>
                <a:gd name="connsiteY35" fmla="*/ 523875 h 1838325"/>
                <a:gd name="connsiteX36" fmla="*/ 4019550 w 7658100"/>
                <a:gd name="connsiteY36" fmla="*/ 733425 h 1838325"/>
                <a:gd name="connsiteX37" fmla="*/ 2914650 w 7658100"/>
                <a:gd name="connsiteY37" fmla="*/ 895350 h 1838325"/>
                <a:gd name="connsiteX38" fmla="*/ 2247900 w 7658100"/>
                <a:gd name="connsiteY38" fmla="*/ 666750 h 1838325"/>
                <a:gd name="connsiteX39" fmla="*/ 2581275 w 7658100"/>
                <a:gd name="connsiteY39" fmla="*/ 607218 h 1838325"/>
                <a:gd name="connsiteX40" fmla="*/ 2233612 w 7658100"/>
                <a:gd name="connsiteY40" fmla="*/ 531019 h 1838325"/>
                <a:gd name="connsiteX41" fmla="*/ 1795463 w 7658100"/>
                <a:gd name="connsiteY41" fmla="*/ 552450 h 1838325"/>
                <a:gd name="connsiteX42" fmla="*/ 1647825 w 7658100"/>
                <a:gd name="connsiteY42" fmla="*/ 504825 h 1838325"/>
                <a:gd name="connsiteX43" fmla="*/ 1545431 w 7658100"/>
                <a:gd name="connsiteY43" fmla="*/ 519112 h 1838325"/>
                <a:gd name="connsiteX44" fmla="*/ 1402557 w 7658100"/>
                <a:gd name="connsiteY44" fmla="*/ 459582 h 1838325"/>
                <a:gd name="connsiteX45" fmla="*/ 1478756 w 7658100"/>
                <a:gd name="connsiteY45" fmla="*/ 416719 h 1838325"/>
                <a:gd name="connsiteX46" fmla="*/ 1314450 w 7658100"/>
                <a:gd name="connsiteY46" fmla="*/ 361950 h 1838325"/>
                <a:gd name="connsiteX47" fmla="*/ 1143000 w 7658100"/>
                <a:gd name="connsiteY47" fmla="*/ 390525 h 1838325"/>
                <a:gd name="connsiteX48" fmla="*/ 1031081 w 7658100"/>
                <a:gd name="connsiteY48" fmla="*/ 335756 h 1838325"/>
                <a:gd name="connsiteX49" fmla="*/ 1128713 w 7658100"/>
                <a:gd name="connsiteY49" fmla="*/ 321469 h 1838325"/>
                <a:gd name="connsiteX50" fmla="*/ 978694 w 7658100"/>
                <a:gd name="connsiteY50" fmla="*/ 276225 h 1838325"/>
                <a:gd name="connsiteX51" fmla="*/ 0 w 7658100"/>
                <a:gd name="connsiteY51" fmla="*/ 333375 h 1838325"/>
                <a:gd name="connsiteX0" fmla="*/ 0 w 7650957"/>
                <a:gd name="connsiteY0" fmla="*/ 345281 h 1838325"/>
                <a:gd name="connsiteX1" fmla="*/ 2526507 w 7650957"/>
                <a:gd name="connsiteY1" fmla="*/ 1838325 h 1838325"/>
                <a:gd name="connsiteX2" fmla="*/ 7650957 w 7650957"/>
                <a:gd name="connsiteY2" fmla="*/ 295275 h 1838325"/>
                <a:gd name="connsiteX3" fmla="*/ 4707732 w 7650957"/>
                <a:gd name="connsiteY3" fmla="*/ 0 h 1838325"/>
                <a:gd name="connsiteX4" fmla="*/ 4279107 w 7650957"/>
                <a:gd name="connsiteY4" fmla="*/ 47625 h 1838325"/>
                <a:gd name="connsiteX5" fmla="*/ 4545807 w 7650957"/>
                <a:gd name="connsiteY5" fmla="*/ 57150 h 1838325"/>
                <a:gd name="connsiteX6" fmla="*/ 4679157 w 7650957"/>
                <a:gd name="connsiteY6" fmla="*/ 38100 h 1838325"/>
                <a:gd name="connsiteX7" fmla="*/ 4755357 w 7650957"/>
                <a:gd name="connsiteY7" fmla="*/ 66675 h 1838325"/>
                <a:gd name="connsiteX8" fmla="*/ 4755357 w 7650957"/>
                <a:gd name="connsiteY8" fmla="*/ 95250 h 1838325"/>
                <a:gd name="connsiteX9" fmla="*/ 5136357 w 7650957"/>
                <a:gd name="connsiteY9" fmla="*/ 104775 h 1838325"/>
                <a:gd name="connsiteX10" fmla="*/ 5384007 w 7650957"/>
                <a:gd name="connsiteY10" fmla="*/ 142875 h 1838325"/>
                <a:gd name="connsiteX11" fmla="*/ 4964907 w 7650957"/>
                <a:gd name="connsiteY11" fmla="*/ 171450 h 1838325"/>
                <a:gd name="connsiteX12" fmla="*/ 5326857 w 7650957"/>
                <a:gd name="connsiteY12" fmla="*/ 228600 h 1838325"/>
                <a:gd name="connsiteX13" fmla="*/ 5593557 w 7650957"/>
                <a:gd name="connsiteY13" fmla="*/ 200025 h 1838325"/>
                <a:gd name="connsiteX14" fmla="*/ 6536532 w 7650957"/>
                <a:gd name="connsiteY14" fmla="*/ 285750 h 1838325"/>
                <a:gd name="connsiteX15" fmla="*/ 4669632 w 7650957"/>
                <a:gd name="connsiteY15" fmla="*/ 695325 h 1838325"/>
                <a:gd name="connsiteX16" fmla="*/ 3669507 w 7650957"/>
                <a:gd name="connsiteY16" fmla="*/ 495300 h 1838325"/>
                <a:gd name="connsiteX17" fmla="*/ 5164932 w 7650957"/>
                <a:gd name="connsiteY17" fmla="*/ 285750 h 1838325"/>
                <a:gd name="connsiteX18" fmla="*/ 4850607 w 7650957"/>
                <a:gd name="connsiteY18" fmla="*/ 238125 h 1838325"/>
                <a:gd name="connsiteX19" fmla="*/ 4536282 w 7650957"/>
                <a:gd name="connsiteY19" fmla="*/ 257175 h 1838325"/>
                <a:gd name="connsiteX20" fmla="*/ 4612482 w 7650957"/>
                <a:gd name="connsiteY20" fmla="*/ 295275 h 1838325"/>
                <a:gd name="connsiteX21" fmla="*/ 4393407 w 7650957"/>
                <a:gd name="connsiteY21" fmla="*/ 314325 h 1838325"/>
                <a:gd name="connsiteX22" fmla="*/ 4298157 w 7650957"/>
                <a:gd name="connsiteY22" fmla="*/ 295275 h 1838325"/>
                <a:gd name="connsiteX23" fmla="*/ 4021932 w 7650957"/>
                <a:gd name="connsiteY23" fmla="*/ 314325 h 1838325"/>
                <a:gd name="connsiteX24" fmla="*/ 4021932 w 7650957"/>
                <a:gd name="connsiteY24" fmla="*/ 314325 h 1838325"/>
                <a:gd name="connsiteX25" fmla="*/ 3869532 w 7650957"/>
                <a:gd name="connsiteY25" fmla="*/ 381000 h 1838325"/>
                <a:gd name="connsiteX26" fmla="*/ 3698082 w 7650957"/>
                <a:gd name="connsiteY26" fmla="*/ 361950 h 1838325"/>
                <a:gd name="connsiteX27" fmla="*/ 3364707 w 7650957"/>
                <a:gd name="connsiteY27" fmla="*/ 381000 h 1838325"/>
                <a:gd name="connsiteX28" fmla="*/ 3507582 w 7650957"/>
                <a:gd name="connsiteY28" fmla="*/ 419100 h 1838325"/>
                <a:gd name="connsiteX29" fmla="*/ 3117057 w 7650957"/>
                <a:gd name="connsiteY29" fmla="*/ 476250 h 1838325"/>
                <a:gd name="connsiteX30" fmla="*/ 2993232 w 7650957"/>
                <a:gd name="connsiteY30" fmla="*/ 447675 h 1838325"/>
                <a:gd name="connsiteX31" fmla="*/ 2540794 w 7650957"/>
                <a:gd name="connsiteY31" fmla="*/ 504825 h 1838325"/>
                <a:gd name="connsiteX32" fmla="*/ 2859882 w 7650957"/>
                <a:gd name="connsiteY32" fmla="*/ 590550 h 1838325"/>
                <a:gd name="connsiteX33" fmla="*/ 2993232 w 7650957"/>
                <a:gd name="connsiteY33" fmla="*/ 581025 h 1838325"/>
                <a:gd name="connsiteX34" fmla="*/ 3107532 w 7650957"/>
                <a:gd name="connsiteY34" fmla="*/ 561975 h 1838325"/>
                <a:gd name="connsiteX35" fmla="*/ 3355182 w 7650957"/>
                <a:gd name="connsiteY35" fmla="*/ 523875 h 1838325"/>
                <a:gd name="connsiteX36" fmla="*/ 4012407 w 7650957"/>
                <a:gd name="connsiteY36" fmla="*/ 733425 h 1838325"/>
                <a:gd name="connsiteX37" fmla="*/ 2907507 w 7650957"/>
                <a:gd name="connsiteY37" fmla="*/ 895350 h 1838325"/>
                <a:gd name="connsiteX38" fmla="*/ 2240757 w 7650957"/>
                <a:gd name="connsiteY38" fmla="*/ 666750 h 1838325"/>
                <a:gd name="connsiteX39" fmla="*/ 2574132 w 7650957"/>
                <a:gd name="connsiteY39" fmla="*/ 607218 h 1838325"/>
                <a:gd name="connsiteX40" fmla="*/ 2226469 w 7650957"/>
                <a:gd name="connsiteY40" fmla="*/ 531019 h 1838325"/>
                <a:gd name="connsiteX41" fmla="*/ 1788320 w 7650957"/>
                <a:gd name="connsiteY41" fmla="*/ 552450 h 1838325"/>
                <a:gd name="connsiteX42" fmla="*/ 1640682 w 7650957"/>
                <a:gd name="connsiteY42" fmla="*/ 504825 h 1838325"/>
                <a:gd name="connsiteX43" fmla="*/ 1538288 w 7650957"/>
                <a:gd name="connsiteY43" fmla="*/ 519112 h 1838325"/>
                <a:gd name="connsiteX44" fmla="*/ 1395414 w 7650957"/>
                <a:gd name="connsiteY44" fmla="*/ 459582 h 1838325"/>
                <a:gd name="connsiteX45" fmla="*/ 1471613 w 7650957"/>
                <a:gd name="connsiteY45" fmla="*/ 416719 h 1838325"/>
                <a:gd name="connsiteX46" fmla="*/ 1307307 w 7650957"/>
                <a:gd name="connsiteY46" fmla="*/ 361950 h 1838325"/>
                <a:gd name="connsiteX47" fmla="*/ 1135857 w 7650957"/>
                <a:gd name="connsiteY47" fmla="*/ 390525 h 1838325"/>
                <a:gd name="connsiteX48" fmla="*/ 1023938 w 7650957"/>
                <a:gd name="connsiteY48" fmla="*/ 335756 h 1838325"/>
                <a:gd name="connsiteX49" fmla="*/ 1121570 w 7650957"/>
                <a:gd name="connsiteY49" fmla="*/ 321469 h 1838325"/>
                <a:gd name="connsiteX50" fmla="*/ 971551 w 7650957"/>
                <a:gd name="connsiteY50" fmla="*/ 276225 h 1838325"/>
                <a:gd name="connsiteX51" fmla="*/ 0 w 7650957"/>
                <a:gd name="connsiteY51" fmla="*/ 345281 h 1838325"/>
                <a:gd name="connsiteX0" fmla="*/ 0 w 7650957"/>
                <a:gd name="connsiteY0" fmla="*/ 345281 h 1838325"/>
                <a:gd name="connsiteX1" fmla="*/ 2526507 w 7650957"/>
                <a:gd name="connsiteY1" fmla="*/ 1838325 h 1838325"/>
                <a:gd name="connsiteX2" fmla="*/ 5336382 w 7650957"/>
                <a:gd name="connsiteY2" fmla="*/ 1000125 h 1838325"/>
                <a:gd name="connsiteX3" fmla="*/ 7650957 w 7650957"/>
                <a:gd name="connsiteY3" fmla="*/ 295275 h 1838325"/>
                <a:gd name="connsiteX4" fmla="*/ 4707732 w 7650957"/>
                <a:gd name="connsiteY4" fmla="*/ 0 h 1838325"/>
                <a:gd name="connsiteX5" fmla="*/ 4279107 w 7650957"/>
                <a:gd name="connsiteY5" fmla="*/ 47625 h 1838325"/>
                <a:gd name="connsiteX6" fmla="*/ 4545807 w 7650957"/>
                <a:gd name="connsiteY6" fmla="*/ 57150 h 1838325"/>
                <a:gd name="connsiteX7" fmla="*/ 4679157 w 7650957"/>
                <a:gd name="connsiteY7" fmla="*/ 38100 h 1838325"/>
                <a:gd name="connsiteX8" fmla="*/ 4755357 w 7650957"/>
                <a:gd name="connsiteY8" fmla="*/ 66675 h 1838325"/>
                <a:gd name="connsiteX9" fmla="*/ 4755357 w 7650957"/>
                <a:gd name="connsiteY9" fmla="*/ 95250 h 1838325"/>
                <a:gd name="connsiteX10" fmla="*/ 5136357 w 7650957"/>
                <a:gd name="connsiteY10" fmla="*/ 104775 h 1838325"/>
                <a:gd name="connsiteX11" fmla="*/ 5384007 w 7650957"/>
                <a:gd name="connsiteY11" fmla="*/ 142875 h 1838325"/>
                <a:gd name="connsiteX12" fmla="*/ 4964907 w 7650957"/>
                <a:gd name="connsiteY12" fmla="*/ 171450 h 1838325"/>
                <a:gd name="connsiteX13" fmla="*/ 5326857 w 7650957"/>
                <a:gd name="connsiteY13" fmla="*/ 228600 h 1838325"/>
                <a:gd name="connsiteX14" fmla="*/ 5593557 w 7650957"/>
                <a:gd name="connsiteY14" fmla="*/ 200025 h 1838325"/>
                <a:gd name="connsiteX15" fmla="*/ 6536532 w 7650957"/>
                <a:gd name="connsiteY15" fmla="*/ 285750 h 1838325"/>
                <a:gd name="connsiteX16" fmla="*/ 4669632 w 7650957"/>
                <a:gd name="connsiteY16" fmla="*/ 695325 h 1838325"/>
                <a:gd name="connsiteX17" fmla="*/ 3669507 w 7650957"/>
                <a:gd name="connsiteY17" fmla="*/ 495300 h 1838325"/>
                <a:gd name="connsiteX18" fmla="*/ 5164932 w 7650957"/>
                <a:gd name="connsiteY18" fmla="*/ 285750 h 1838325"/>
                <a:gd name="connsiteX19" fmla="*/ 4850607 w 7650957"/>
                <a:gd name="connsiteY19" fmla="*/ 238125 h 1838325"/>
                <a:gd name="connsiteX20" fmla="*/ 4536282 w 7650957"/>
                <a:gd name="connsiteY20" fmla="*/ 257175 h 1838325"/>
                <a:gd name="connsiteX21" fmla="*/ 4612482 w 7650957"/>
                <a:gd name="connsiteY21" fmla="*/ 295275 h 1838325"/>
                <a:gd name="connsiteX22" fmla="*/ 4393407 w 7650957"/>
                <a:gd name="connsiteY22" fmla="*/ 314325 h 1838325"/>
                <a:gd name="connsiteX23" fmla="*/ 4298157 w 7650957"/>
                <a:gd name="connsiteY23" fmla="*/ 295275 h 1838325"/>
                <a:gd name="connsiteX24" fmla="*/ 4021932 w 7650957"/>
                <a:gd name="connsiteY24" fmla="*/ 314325 h 1838325"/>
                <a:gd name="connsiteX25" fmla="*/ 4021932 w 7650957"/>
                <a:gd name="connsiteY25" fmla="*/ 314325 h 1838325"/>
                <a:gd name="connsiteX26" fmla="*/ 3869532 w 7650957"/>
                <a:gd name="connsiteY26" fmla="*/ 381000 h 1838325"/>
                <a:gd name="connsiteX27" fmla="*/ 3698082 w 7650957"/>
                <a:gd name="connsiteY27" fmla="*/ 361950 h 1838325"/>
                <a:gd name="connsiteX28" fmla="*/ 3364707 w 7650957"/>
                <a:gd name="connsiteY28" fmla="*/ 381000 h 1838325"/>
                <a:gd name="connsiteX29" fmla="*/ 3507582 w 7650957"/>
                <a:gd name="connsiteY29" fmla="*/ 419100 h 1838325"/>
                <a:gd name="connsiteX30" fmla="*/ 3117057 w 7650957"/>
                <a:gd name="connsiteY30" fmla="*/ 476250 h 1838325"/>
                <a:gd name="connsiteX31" fmla="*/ 2993232 w 7650957"/>
                <a:gd name="connsiteY31" fmla="*/ 447675 h 1838325"/>
                <a:gd name="connsiteX32" fmla="*/ 2540794 w 7650957"/>
                <a:gd name="connsiteY32" fmla="*/ 504825 h 1838325"/>
                <a:gd name="connsiteX33" fmla="*/ 2859882 w 7650957"/>
                <a:gd name="connsiteY33" fmla="*/ 590550 h 1838325"/>
                <a:gd name="connsiteX34" fmla="*/ 2993232 w 7650957"/>
                <a:gd name="connsiteY34" fmla="*/ 581025 h 1838325"/>
                <a:gd name="connsiteX35" fmla="*/ 3107532 w 7650957"/>
                <a:gd name="connsiteY35" fmla="*/ 561975 h 1838325"/>
                <a:gd name="connsiteX36" fmla="*/ 3355182 w 7650957"/>
                <a:gd name="connsiteY36" fmla="*/ 523875 h 1838325"/>
                <a:gd name="connsiteX37" fmla="*/ 4012407 w 7650957"/>
                <a:gd name="connsiteY37" fmla="*/ 733425 h 1838325"/>
                <a:gd name="connsiteX38" fmla="*/ 2907507 w 7650957"/>
                <a:gd name="connsiteY38" fmla="*/ 895350 h 1838325"/>
                <a:gd name="connsiteX39" fmla="*/ 2240757 w 7650957"/>
                <a:gd name="connsiteY39" fmla="*/ 666750 h 1838325"/>
                <a:gd name="connsiteX40" fmla="*/ 2574132 w 7650957"/>
                <a:gd name="connsiteY40" fmla="*/ 607218 h 1838325"/>
                <a:gd name="connsiteX41" fmla="*/ 2226469 w 7650957"/>
                <a:gd name="connsiteY41" fmla="*/ 531019 h 1838325"/>
                <a:gd name="connsiteX42" fmla="*/ 1788320 w 7650957"/>
                <a:gd name="connsiteY42" fmla="*/ 552450 h 1838325"/>
                <a:gd name="connsiteX43" fmla="*/ 1640682 w 7650957"/>
                <a:gd name="connsiteY43" fmla="*/ 504825 h 1838325"/>
                <a:gd name="connsiteX44" fmla="*/ 1538288 w 7650957"/>
                <a:gd name="connsiteY44" fmla="*/ 519112 h 1838325"/>
                <a:gd name="connsiteX45" fmla="*/ 1395414 w 7650957"/>
                <a:gd name="connsiteY45" fmla="*/ 459582 h 1838325"/>
                <a:gd name="connsiteX46" fmla="*/ 1471613 w 7650957"/>
                <a:gd name="connsiteY46" fmla="*/ 416719 h 1838325"/>
                <a:gd name="connsiteX47" fmla="*/ 1307307 w 7650957"/>
                <a:gd name="connsiteY47" fmla="*/ 361950 h 1838325"/>
                <a:gd name="connsiteX48" fmla="*/ 1135857 w 7650957"/>
                <a:gd name="connsiteY48" fmla="*/ 390525 h 1838325"/>
                <a:gd name="connsiteX49" fmla="*/ 1023938 w 7650957"/>
                <a:gd name="connsiteY49" fmla="*/ 335756 h 1838325"/>
                <a:gd name="connsiteX50" fmla="*/ 1121570 w 7650957"/>
                <a:gd name="connsiteY50" fmla="*/ 321469 h 1838325"/>
                <a:gd name="connsiteX51" fmla="*/ 971551 w 7650957"/>
                <a:gd name="connsiteY51" fmla="*/ 276225 h 1838325"/>
                <a:gd name="connsiteX52" fmla="*/ 0 w 7650957"/>
                <a:gd name="connsiteY52" fmla="*/ 345281 h 1838325"/>
                <a:gd name="connsiteX0" fmla="*/ 0 w 7650957"/>
                <a:gd name="connsiteY0" fmla="*/ 345281 h 1838325"/>
                <a:gd name="connsiteX1" fmla="*/ 2526507 w 7650957"/>
                <a:gd name="connsiteY1" fmla="*/ 1838325 h 1838325"/>
                <a:gd name="connsiteX2" fmla="*/ 5336382 w 7650957"/>
                <a:gd name="connsiteY2" fmla="*/ 1000125 h 1838325"/>
                <a:gd name="connsiteX3" fmla="*/ 7650957 w 7650957"/>
                <a:gd name="connsiteY3" fmla="*/ 295275 h 1838325"/>
                <a:gd name="connsiteX4" fmla="*/ 4707732 w 7650957"/>
                <a:gd name="connsiteY4" fmla="*/ 0 h 1838325"/>
                <a:gd name="connsiteX5" fmla="*/ 4279107 w 7650957"/>
                <a:gd name="connsiteY5" fmla="*/ 47625 h 1838325"/>
                <a:gd name="connsiteX6" fmla="*/ 4545807 w 7650957"/>
                <a:gd name="connsiteY6" fmla="*/ 57150 h 1838325"/>
                <a:gd name="connsiteX7" fmla="*/ 4679157 w 7650957"/>
                <a:gd name="connsiteY7" fmla="*/ 38100 h 1838325"/>
                <a:gd name="connsiteX8" fmla="*/ 4755357 w 7650957"/>
                <a:gd name="connsiteY8" fmla="*/ 66675 h 1838325"/>
                <a:gd name="connsiteX9" fmla="*/ 4755357 w 7650957"/>
                <a:gd name="connsiteY9" fmla="*/ 95250 h 1838325"/>
                <a:gd name="connsiteX10" fmla="*/ 5136357 w 7650957"/>
                <a:gd name="connsiteY10" fmla="*/ 104775 h 1838325"/>
                <a:gd name="connsiteX11" fmla="*/ 5384007 w 7650957"/>
                <a:gd name="connsiteY11" fmla="*/ 142875 h 1838325"/>
                <a:gd name="connsiteX12" fmla="*/ 4964907 w 7650957"/>
                <a:gd name="connsiteY12" fmla="*/ 171450 h 1838325"/>
                <a:gd name="connsiteX13" fmla="*/ 5326857 w 7650957"/>
                <a:gd name="connsiteY13" fmla="*/ 228600 h 1838325"/>
                <a:gd name="connsiteX14" fmla="*/ 5593557 w 7650957"/>
                <a:gd name="connsiteY14" fmla="*/ 200025 h 1838325"/>
                <a:gd name="connsiteX15" fmla="*/ 6536532 w 7650957"/>
                <a:gd name="connsiteY15" fmla="*/ 285750 h 1838325"/>
                <a:gd name="connsiteX16" fmla="*/ 4669632 w 7650957"/>
                <a:gd name="connsiteY16" fmla="*/ 695325 h 1838325"/>
                <a:gd name="connsiteX17" fmla="*/ 3669507 w 7650957"/>
                <a:gd name="connsiteY17" fmla="*/ 495300 h 1838325"/>
                <a:gd name="connsiteX18" fmla="*/ 5164932 w 7650957"/>
                <a:gd name="connsiteY18" fmla="*/ 285750 h 1838325"/>
                <a:gd name="connsiteX19" fmla="*/ 4850607 w 7650957"/>
                <a:gd name="connsiteY19" fmla="*/ 238125 h 1838325"/>
                <a:gd name="connsiteX20" fmla="*/ 4536282 w 7650957"/>
                <a:gd name="connsiteY20" fmla="*/ 257175 h 1838325"/>
                <a:gd name="connsiteX21" fmla="*/ 4612482 w 7650957"/>
                <a:gd name="connsiteY21" fmla="*/ 295275 h 1838325"/>
                <a:gd name="connsiteX22" fmla="*/ 4393407 w 7650957"/>
                <a:gd name="connsiteY22" fmla="*/ 314325 h 1838325"/>
                <a:gd name="connsiteX23" fmla="*/ 4298157 w 7650957"/>
                <a:gd name="connsiteY23" fmla="*/ 295275 h 1838325"/>
                <a:gd name="connsiteX24" fmla="*/ 4021932 w 7650957"/>
                <a:gd name="connsiteY24" fmla="*/ 314325 h 1838325"/>
                <a:gd name="connsiteX25" fmla="*/ 4021932 w 7650957"/>
                <a:gd name="connsiteY25" fmla="*/ 314325 h 1838325"/>
                <a:gd name="connsiteX26" fmla="*/ 3869532 w 7650957"/>
                <a:gd name="connsiteY26" fmla="*/ 381000 h 1838325"/>
                <a:gd name="connsiteX27" fmla="*/ 3698082 w 7650957"/>
                <a:gd name="connsiteY27" fmla="*/ 361950 h 1838325"/>
                <a:gd name="connsiteX28" fmla="*/ 3364707 w 7650957"/>
                <a:gd name="connsiteY28" fmla="*/ 381000 h 1838325"/>
                <a:gd name="connsiteX29" fmla="*/ 3507582 w 7650957"/>
                <a:gd name="connsiteY29" fmla="*/ 419100 h 1838325"/>
                <a:gd name="connsiteX30" fmla="*/ 3117057 w 7650957"/>
                <a:gd name="connsiteY30" fmla="*/ 476250 h 1838325"/>
                <a:gd name="connsiteX31" fmla="*/ 2993232 w 7650957"/>
                <a:gd name="connsiteY31" fmla="*/ 447675 h 1838325"/>
                <a:gd name="connsiteX32" fmla="*/ 2540794 w 7650957"/>
                <a:gd name="connsiteY32" fmla="*/ 504825 h 1838325"/>
                <a:gd name="connsiteX33" fmla="*/ 2859882 w 7650957"/>
                <a:gd name="connsiteY33" fmla="*/ 590550 h 1838325"/>
                <a:gd name="connsiteX34" fmla="*/ 2993232 w 7650957"/>
                <a:gd name="connsiteY34" fmla="*/ 581025 h 1838325"/>
                <a:gd name="connsiteX35" fmla="*/ 3107532 w 7650957"/>
                <a:gd name="connsiteY35" fmla="*/ 561975 h 1838325"/>
                <a:gd name="connsiteX36" fmla="*/ 3355182 w 7650957"/>
                <a:gd name="connsiteY36" fmla="*/ 523875 h 1838325"/>
                <a:gd name="connsiteX37" fmla="*/ 4012407 w 7650957"/>
                <a:gd name="connsiteY37" fmla="*/ 733425 h 1838325"/>
                <a:gd name="connsiteX38" fmla="*/ 2907507 w 7650957"/>
                <a:gd name="connsiteY38" fmla="*/ 895350 h 1838325"/>
                <a:gd name="connsiteX39" fmla="*/ 2240757 w 7650957"/>
                <a:gd name="connsiteY39" fmla="*/ 666750 h 1838325"/>
                <a:gd name="connsiteX40" fmla="*/ 2574132 w 7650957"/>
                <a:gd name="connsiteY40" fmla="*/ 607218 h 1838325"/>
                <a:gd name="connsiteX41" fmla="*/ 2226469 w 7650957"/>
                <a:gd name="connsiteY41" fmla="*/ 531019 h 1838325"/>
                <a:gd name="connsiteX42" fmla="*/ 1788320 w 7650957"/>
                <a:gd name="connsiteY42" fmla="*/ 552450 h 1838325"/>
                <a:gd name="connsiteX43" fmla="*/ 1640682 w 7650957"/>
                <a:gd name="connsiteY43" fmla="*/ 504825 h 1838325"/>
                <a:gd name="connsiteX44" fmla="*/ 1538288 w 7650957"/>
                <a:gd name="connsiteY44" fmla="*/ 519112 h 1838325"/>
                <a:gd name="connsiteX45" fmla="*/ 1395414 w 7650957"/>
                <a:gd name="connsiteY45" fmla="*/ 459582 h 1838325"/>
                <a:gd name="connsiteX46" fmla="*/ 1471613 w 7650957"/>
                <a:gd name="connsiteY46" fmla="*/ 416719 h 1838325"/>
                <a:gd name="connsiteX47" fmla="*/ 1307307 w 7650957"/>
                <a:gd name="connsiteY47" fmla="*/ 361950 h 1838325"/>
                <a:gd name="connsiteX48" fmla="*/ 1135857 w 7650957"/>
                <a:gd name="connsiteY48" fmla="*/ 390525 h 1838325"/>
                <a:gd name="connsiteX49" fmla="*/ 1023938 w 7650957"/>
                <a:gd name="connsiteY49" fmla="*/ 335756 h 1838325"/>
                <a:gd name="connsiteX50" fmla="*/ 1121570 w 7650957"/>
                <a:gd name="connsiteY50" fmla="*/ 321469 h 1838325"/>
                <a:gd name="connsiteX51" fmla="*/ 971551 w 7650957"/>
                <a:gd name="connsiteY51" fmla="*/ 276225 h 1838325"/>
                <a:gd name="connsiteX52" fmla="*/ 0 w 7650957"/>
                <a:gd name="connsiteY52" fmla="*/ 345281 h 1838325"/>
                <a:gd name="connsiteX0" fmla="*/ 0 w 7650957"/>
                <a:gd name="connsiteY0" fmla="*/ 345281 h 1838325"/>
                <a:gd name="connsiteX1" fmla="*/ 2526507 w 7650957"/>
                <a:gd name="connsiteY1" fmla="*/ 1838325 h 1838325"/>
                <a:gd name="connsiteX2" fmla="*/ 5336382 w 7650957"/>
                <a:gd name="connsiteY2" fmla="*/ 1000125 h 1838325"/>
                <a:gd name="connsiteX3" fmla="*/ 7650957 w 7650957"/>
                <a:gd name="connsiteY3" fmla="*/ 295275 h 1838325"/>
                <a:gd name="connsiteX4" fmla="*/ 4707732 w 7650957"/>
                <a:gd name="connsiteY4" fmla="*/ 0 h 1838325"/>
                <a:gd name="connsiteX5" fmla="*/ 4279107 w 7650957"/>
                <a:gd name="connsiteY5" fmla="*/ 47625 h 1838325"/>
                <a:gd name="connsiteX6" fmla="*/ 4545807 w 7650957"/>
                <a:gd name="connsiteY6" fmla="*/ 57150 h 1838325"/>
                <a:gd name="connsiteX7" fmla="*/ 4679157 w 7650957"/>
                <a:gd name="connsiteY7" fmla="*/ 38100 h 1838325"/>
                <a:gd name="connsiteX8" fmla="*/ 4755357 w 7650957"/>
                <a:gd name="connsiteY8" fmla="*/ 66675 h 1838325"/>
                <a:gd name="connsiteX9" fmla="*/ 4755357 w 7650957"/>
                <a:gd name="connsiteY9" fmla="*/ 95250 h 1838325"/>
                <a:gd name="connsiteX10" fmla="*/ 5136357 w 7650957"/>
                <a:gd name="connsiteY10" fmla="*/ 104775 h 1838325"/>
                <a:gd name="connsiteX11" fmla="*/ 5384007 w 7650957"/>
                <a:gd name="connsiteY11" fmla="*/ 142875 h 1838325"/>
                <a:gd name="connsiteX12" fmla="*/ 4964907 w 7650957"/>
                <a:gd name="connsiteY12" fmla="*/ 171450 h 1838325"/>
                <a:gd name="connsiteX13" fmla="*/ 5326857 w 7650957"/>
                <a:gd name="connsiteY13" fmla="*/ 228600 h 1838325"/>
                <a:gd name="connsiteX14" fmla="*/ 5593557 w 7650957"/>
                <a:gd name="connsiteY14" fmla="*/ 200025 h 1838325"/>
                <a:gd name="connsiteX15" fmla="*/ 6536532 w 7650957"/>
                <a:gd name="connsiteY15" fmla="*/ 285750 h 1838325"/>
                <a:gd name="connsiteX16" fmla="*/ 4669632 w 7650957"/>
                <a:gd name="connsiteY16" fmla="*/ 695325 h 1838325"/>
                <a:gd name="connsiteX17" fmla="*/ 3669507 w 7650957"/>
                <a:gd name="connsiteY17" fmla="*/ 495300 h 1838325"/>
                <a:gd name="connsiteX18" fmla="*/ 5164932 w 7650957"/>
                <a:gd name="connsiteY18" fmla="*/ 285750 h 1838325"/>
                <a:gd name="connsiteX19" fmla="*/ 4850607 w 7650957"/>
                <a:gd name="connsiteY19" fmla="*/ 238125 h 1838325"/>
                <a:gd name="connsiteX20" fmla="*/ 4536282 w 7650957"/>
                <a:gd name="connsiteY20" fmla="*/ 257175 h 1838325"/>
                <a:gd name="connsiteX21" fmla="*/ 4612482 w 7650957"/>
                <a:gd name="connsiteY21" fmla="*/ 295275 h 1838325"/>
                <a:gd name="connsiteX22" fmla="*/ 4393407 w 7650957"/>
                <a:gd name="connsiteY22" fmla="*/ 314325 h 1838325"/>
                <a:gd name="connsiteX23" fmla="*/ 4298157 w 7650957"/>
                <a:gd name="connsiteY23" fmla="*/ 295275 h 1838325"/>
                <a:gd name="connsiteX24" fmla="*/ 4021932 w 7650957"/>
                <a:gd name="connsiteY24" fmla="*/ 314325 h 1838325"/>
                <a:gd name="connsiteX25" fmla="*/ 4021932 w 7650957"/>
                <a:gd name="connsiteY25" fmla="*/ 314325 h 1838325"/>
                <a:gd name="connsiteX26" fmla="*/ 3869532 w 7650957"/>
                <a:gd name="connsiteY26" fmla="*/ 381000 h 1838325"/>
                <a:gd name="connsiteX27" fmla="*/ 3698082 w 7650957"/>
                <a:gd name="connsiteY27" fmla="*/ 361950 h 1838325"/>
                <a:gd name="connsiteX28" fmla="*/ 3364707 w 7650957"/>
                <a:gd name="connsiteY28" fmla="*/ 381000 h 1838325"/>
                <a:gd name="connsiteX29" fmla="*/ 3507582 w 7650957"/>
                <a:gd name="connsiteY29" fmla="*/ 419100 h 1838325"/>
                <a:gd name="connsiteX30" fmla="*/ 3117057 w 7650957"/>
                <a:gd name="connsiteY30" fmla="*/ 476250 h 1838325"/>
                <a:gd name="connsiteX31" fmla="*/ 2993232 w 7650957"/>
                <a:gd name="connsiteY31" fmla="*/ 447675 h 1838325"/>
                <a:gd name="connsiteX32" fmla="*/ 2540794 w 7650957"/>
                <a:gd name="connsiteY32" fmla="*/ 504825 h 1838325"/>
                <a:gd name="connsiteX33" fmla="*/ 2859882 w 7650957"/>
                <a:gd name="connsiteY33" fmla="*/ 590550 h 1838325"/>
                <a:gd name="connsiteX34" fmla="*/ 2993232 w 7650957"/>
                <a:gd name="connsiteY34" fmla="*/ 581025 h 1838325"/>
                <a:gd name="connsiteX35" fmla="*/ 3107532 w 7650957"/>
                <a:gd name="connsiteY35" fmla="*/ 561975 h 1838325"/>
                <a:gd name="connsiteX36" fmla="*/ 3355182 w 7650957"/>
                <a:gd name="connsiteY36" fmla="*/ 523875 h 1838325"/>
                <a:gd name="connsiteX37" fmla="*/ 4012407 w 7650957"/>
                <a:gd name="connsiteY37" fmla="*/ 733425 h 1838325"/>
                <a:gd name="connsiteX38" fmla="*/ 2907507 w 7650957"/>
                <a:gd name="connsiteY38" fmla="*/ 895350 h 1838325"/>
                <a:gd name="connsiteX39" fmla="*/ 2240757 w 7650957"/>
                <a:gd name="connsiteY39" fmla="*/ 666750 h 1838325"/>
                <a:gd name="connsiteX40" fmla="*/ 2574132 w 7650957"/>
                <a:gd name="connsiteY40" fmla="*/ 607218 h 1838325"/>
                <a:gd name="connsiteX41" fmla="*/ 2226469 w 7650957"/>
                <a:gd name="connsiteY41" fmla="*/ 531019 h 1838325"/>
                <a:gd name="connsiteX42" fmla="*/ 1788320 w 7650957"/>
                <a:gd name="connsiteY42" fmla="*/ 552450 h 1838325"/>
                <a:gd name="connsiteX43" fmla="*/ 1640682 w 7650957"/>
                <a:gd name="connsiteY43" fmla="*/ 504825 h 1838325"/>
                <a:gd name="connsiteX44" fmla="*/ 1538288 w 7650957"/>
                <a:gd name="connsiteY44" fmla="*/ 519112 h 1838325"/>
                <a:gd name="connsiteX45" fmla="*/ 1395414 w 7650957"/>
                <a:gd name="connsiteY45" fmla="*/ 459582 h 1838325"/>
                <a:gd name="connsiteX46" fmla="*/ 1471613 w 7650957"/>
                <a:gd name="connsiteY46" fmla="*/ 416719 h 1838325"/>
                <a:gd name="connsiteX47" fmla="*/ 1307307 w 7650957"/>
                <a:gd name="connsiteY47" fmla="*/ 361950 h 1838325"/>
                <a:gd name="connsiteX48" fmla="*/ 1135857 w 7650957"/>
                <a:gd name="connsiteY48" fmla="*/ 390525 h 1838325"/>
                <a:gd name="connsiteX49" fmla="*/ 1023938 w 7650957"/>
                <a:gd name="connsiteY49" fmla="*/ 335756 h 1838325"/>
                <a:gd name="connsiteX50" fmla="*/ 1121570 w 7650957"/>
                <a:gd name="connsiteY50" fmla="*/ 321469 h 1838325"/>
                <a:gd name="connsiteX51" fmla="*/ 971551 w 7650957"/>
                <a:gd name="connsiteY51" fmla="*/ 276225 h 1838325"/>
                <a:gd name="connsiteX52" fmla="*/ 0 w 7650957"/>
                <a:gd name="connsiteY52" fmla="*/ 345281 h 1838325"/>
                <a:gd name="connsiteX0" fmla="*/ 0 w 7650957"/>
                <a:gd name="connsiteY0" fmla="*/ 345281 h 1838325"/>
                <a:gd name="connsiteX1" fmla="*/ 2526507 w 7650957"/>
                <a:gd name="connsiteY1" fmla="*/ 1838325 h 1838325"/>
                <a:gd name="connsiteX2" fmla="*/ 5353050 w 7650957"/>
                <a:gd name="connsiteY2" fmla="*/ 1007269 h 1838325"/>
                <a:gd name="connsiteX3" fmla="*/ 7650957 w 7650957"/>
                <a:gd name="connsiteY3" fmla="*/ 295275 h 1838325"/>
                <a:gd name="connsiteX4" fmla="*/ 4707732 w 7650957"/>
                <a:gd name="connsiteY4" fmla="*/ 0 h 1838325"/>
                <a:gd name="connsiteX5" fmla="*/ 4279107 w 7650957"/>
                <a:gd name="connsiteY5" fmla="*/ 47625 h 1838325"/>
                <a:gd name="connsiteX6" fmla="*/ 4545807 w 7650957"/>
                <a:gd name="connsiteY6" fmla="*/ 57150 h 1838325"/>
                <a:gd name="connsiteX7" fmla="*/ 4679157 w 7650957"/>
                <a:gd name="connsiteY7" fmla="*/ 38100 h 1838325"/>
                <a:gd name="connsiteX8" fmla="*/ 4755357 w 7650957"/>
                <a:gd name="connsiteY8" fmla="*/ 66675 h 1838325"/>
                <a:gd name="connsiteX9" fmla="*/ 4755357 w 7650957"/>
                <a:gd name="connsiteY9" fmla="*/ 95250 h 1838325"/>
                <a:gd name="connsiteX10" fmla="*/ 5136357 w 7650957"/>
                <a:gd name="connsiteY10" fmla="*/ 104775 h 1838325"/>
                <a:gd name="connsiteX11" fmla="*/ 5384007 w 7650957"/>
                <a:gd name="connsiteY11" fmla="*/ 142875 h 1838325"/>
                <a:gd name="connsiteX12" fmla="*/ 4964907 w 7650957"/>
                <a:gd name="connsiteY12" fmla="*/ 171450 h 1838325"/>
                <a:gd name="connsiteX13" fmla="*/ 5326857 w 7650957"/>
                <a:gd name="connsiteY13" fmla="*/ 228600 h 1838325"/>
                <a:gd name="connsiteX14" fmla="*/ 5593557 w 7650957"/>
                <a:gd name="connsiteY14" fmla="*/ 200025 h 1838325"/>
                <a:gd name="connsiteX15" fmla="*/ 6536532 w 7650957"/>
                <a:gd name="connsiteY15" fmla="*/ 285750 h 1838325"/>
                <a:gd name="connsiteX16" fmla="*/ 4669632 w 7650957"/>
                <a:gd name="connsiteY16" fmla="*/ 695325 h 1838325"/>
                <a:gd name="connsiteX17" fmla="*/ 3669507 w 7650957"/>
                <a:gd name="connsiteY17" fmla="*/ 495300 h 1838325"/>
                <a:gd name="connsiteX18" fmla="*/ 5164932 w 7650957"/>
                <a:gd name="connsiteY18" fmla="*/ 285750 h 1838325"/>
                <a:gd name="connsiteX19" fmla="*/ 4850607 w 7650957"/>
                <a:gd name="connsiteY19" fmla="*/ 238125 h 1838325"/>
                <a:gd name="connsiteX20" fmla="*/ 4536282 w 7650957"/>
                <a:gd name="connsiteY20" fmla="*/ 257175 h 1838325"/>
                <a:gd name="connsiteX21" fmla="*/ 4612482 w 7650957"/>
                <a:gd name="connsiteY21" fmla="*/ 295275 h 1838325"/>
                <a:gd name="connsiteX22" fmla="*/ 4393407 w 7650957"/>
                <a:gd name="connsiteY22" fmla="*/ 314325 h 1838325"/>
                <a:gd name="connsiteX23" fmla="*/ 4298157 w 7650957"/>
                <a:gd name="connsiteY23" fmla="*/ 295275 h 1838325"/>
                <a:gd name="connsiteX24" fmla="*/ 4021932 w 7650957"/>
                <a:gd name="connsiteY24" fmla="*/ 314325 h 1838325"/>
                <a:gd name="connsiteX25" fmla="*/ 4021932 w 7650957"/>
                <a:gd name="connsiteY25" fmla="*/ 314325 h 1838325"/>
                <a:gd name="connsiteX26" fmla="*/ 3869532 w 7650957"/>
                <a:gd name="connsiteY26" fmla="*/ 381000 h 1838325"/>
                <a:gd name="connsiteX27" fmla="*/ 3698082 w 7650957"/>
                <a:gd name="connsiteY27" fmla="*/ 361950 h 1838325"/>
                <a:gd name="connsiteX28" fmla="*/ 3364707 w 7650957"/>
                <a:gd name="connsiteY28" fmla="*/ 381000 h 1838325"/>
                <a:gd name="connsiteX29" fmla="*/ 3507582 w 7650957"/>
                <a:gd name="connsiteY29" fmla="*/ 419100 h 1838325"/>
                <a:gd name="connsiteX30" fmla="*/ 3117057 w 7650957"/>
                <a:gd name="connsiteY30" fmla="*/ 476250 h 1838325"/>
                <a:gd name="connsiteX31" fmla="*/ 2993232 w 7650957"/>
                <a:gd name="connsiteY31" fmla="*/ 447675 h 1838325"/>
                <a:gd name="connsiteX32" fmla="*/ 2540794 w 7650957"/>
                <a:gd name="connsiteY32" fmla="*/ 504825 h 1838325"/>
                <a:gd name="connsiteX33" fmla="*/ 2859882 w 7650957"/>
                <a:gd name="connsiteY33" fmla="*/ 590550 h 1838325"/>
                <a:gd name="connsiteX34" fmla="*/ 2993232 w 7650957"/>
                <a:gd name="connsiteY34" fmla="*/ 581025 h 1838325"/>
                <a:gd name="connsiteX35" fmla="*/ 3107532 w 7650957"/>
                <a:gd name="connsiteY35" fmla="*/ 561975 h 1838325"/>
                <a:gd name="connsiteX36" fmla="*/ 3355182 w 7650957"/>
                <a:gd name="connsiteY36" fmla="*/ 523875 h 1838325"/>
                <a:gd name="connsiteX37" fmla="*/ 4012407 w 7650957"/>
                <a:gd name="connsiteY37" fmla="*/ 733425 h 1838325"/>
                <a:gd name="connsiteX38" fmla="*/ 2907507 w 7650957"/>
                <a:gd name="connsiteY38" fmla="*/ 895350 h 1838325"/>
                <a:gd name="connsiteX39" fmla="*/ 2240757 w 7650957"/>
                <a:gd name="connsiteY39" fmla="*/ 666750 h 1838325"/>
                <a:gd name="connsiteX40" fmla="*/ 2574132 w 7650957"/>
                <a:gd name="connsiteY40" fmla="*/ 607218 h 1838325"/>
                <a:gd name="connsiteX41" fmla="*/ 2226469 w 7650957"/>
                <a:gd name="connsiteY41" fmla="*/ 531019 h 1838325"/>
                <a:gd name="connsiteX42" fmla="*/ 1788320 w 7650957"/>
                <a:gd name="connsiteY42" fmla="*/ 552450 h 1838325"/>
                <a:gd name="connsiteX43" fmla="*/ 1640682 w 7650957"/>
                <a:gd name="connsiteY43" fmla="*/ 504825 h 1838325"/>
                <a:gd name="connsiteX44" fmla="*/ 1538288 w 7650957"/>
                <a:gd name="connsiteY44" fmla="*/ 519112 h 1838325"/>
                <a:gd name="connsiteX45" fmla="*/ 1395414 w 7650957"/>
                <a:gd name="connsiteY45" fmla="*/ 459582 h 1838325"/>
                <a:gd name="connsiteX46" fmla="*/ 1471613 w 7650957"/>
                <a:gd name="connsiteY46" fmla="*/ 416719 h 1838325"/>
                <a:gd name="connsiteX47" fmla="*/ 1307307 w 7650957"/>
                <a:gd name="connsiteY47" fmla="*/ 361950 h 1838325"/>
                <a:gd name="connsiteX48" fmla="*/ 1135857 w 7650957"/>
                <a:gd name="connsiteY48" fmla="*/ 390525 h 1838325"/>
                <a:gd name="connsiteX49" fmla="*/ 1023938 w 7650957"/>
                <a:gd name="connsiteY49" fmla="*/ 335756 h 1838325"/>
                <a:gd name="connsiteX50" fmla="*/ 1121570 w 7650957"/>
                <a:gd name="connsiteY50" fmla="*/ 321469 h 1838325"/>
                <a:gd name="connsiteX51" fmla="*/ 971551 w 7650957"/>
                <a:gd name="connsiteY51" fmla="*/ 276225 h 1838325"/>
                <a:gd name="connsiteX52" fmla="*/ 0 w 7650957"/>
                <a:gd name="connsiteY52" fmla="*/ 345281 h 1838325"/>
                <a:gd name="connsiteX0" fmla="*/ 0 w 7650957"/>
                <a:gd name="connsiteY0" fmla="*/ 345281 h 1838325"/>
                <a:gd name="connsiteX1" fmla="*/ 2526507 w 7650957"/>
                <a:gd name="connsiteY1" fmla="*/ 1838325 h 1838325"/>
                <a:gd name="connsiteX2" fmla="*/ 5353050 w 7650957"/>
                <a:gd name="connsiteY2" fmla="*/ 1007269 h 1838325"/>
                <a:gd name="connsiteX3" fmla="*/ 7650957 w 7650957"/>
                <a:gd name="connsiteY3" fmla="*/ 295275 h 1838325"/>
                <a:gd name="connsiteX4" fmla="*/ 4707732 w 7650957"/>
                <a:gd name="connsiteY4" fmla="*/ 0 h 1838325"/>
                <a:gd name="connsiteX5" fmla="*/ 4279107 w 7650957"/>
                <a:gd name="connsiteY5" fmla="*/ 47625 h 1838325"/>
                <a:gd name="connsiteX6" fmla="*/ 4545807 w 7650957"/>
                <a:gd name="connsiteY6" fmla="*/ 57150 h 1838325"/>
                <a:gd name="connsiteX7" fmla="*/ 4664869 w 7650957"/>
                <a:gd name="connsiteY7" fmla="*/ 50007 h 1838325"/>
                <a:gd name="connsiteX8" fmla="*/ 4755357 w 7650957"/>
                <a:gd name="connsiteY8" fmla="*/ 66675 h 1838325"/>
                <a:gd name="connsiteX9" fmla="*/ 4755357 w 7650957"/>
                <a:gd name="connsiteY9" fmla="*/ 95250 h 1838325"/>
                <a:gd name="connsiteX10" fmla="*/ 5136357 w 7650957"/>
                <a:gd name="connsiteY10" fmla="*/ 104775 h 1838325"/>
                <a:gd name="connsiteX11" fmla="*/ 5384007 w 7650957"/>
                <a:gd name="connsiteY11" fmla="*/ 142875 h 1838325"/>
                <a:gd name="connsiteX12" fmla="*/ 4964907 w 7650957"/>
                <a:gd name="connsiteY12" fmla="*/ 171450 h 1838325"/>
                <a:gd name="connsiteX13" fmla="*/ 5326857 w 7650957"/>
                <a:gd name="connsiteY13" fmla="*/ 228600 h 1838325"/>
                <a:gd name="connsiteX14" fmla="*/ 5593557 w 7650957"/>
                <a:gd name="connsiteY14" fmla="*/ 200025 h 1838325"/>
                <a:gd name="connsiteX15" fmla="*/ 6536532 w 7650957"/>
                <a:gd name="connsiteY15" fmla="*/ 285750 h 1838325"/>
                <a:gd name="connsiteX16" fmla="*/ 4669632 w 7650957"/>
                <a:gd name="connsiteY16" fmla="*/ 695325 h 1838325"/>
                <a:gd name="connsiteX17" fmla="*/ 3669507 w 7650957"/>
                <a:gd name="connsiteY17" fmla="*/ 495300 h 1838325"/>
                <a:gd name="connsiteX18" fmla="*/ 5164932 w 7650957"/>
                <a:gd name="connsiteY18" fmla="*/ 285750 h 1838325"/>
                <a:gd name="connsiteX19" fmla="*/ 4850607 w 7650957"/>
                <a:gd name="connsiteY19" fmla="*/ 238125 h 1838325"/>
                <a:gd name="connsiteX20" fmla="*/ 4536282 w 7650957"/>
                <a:gd name="connsiteY20" fmla="*/ 257175 h 1838325"/>
                <a:gd name="connsiteX21" fmla="*/ 4612482 w 7650957"/>
                <a:gd name="connsiteY21" fmla="*/ 295275 h 1838325"/>
                <a:gd name="connsiteX22" fmla="*/ 4393407 w 7650957"/>
                <a:gd name="connsiteY22" fmla="*/ 314325 h 1838325"/>
                <a:gd name="connsiteX23" fmla="*/ 4298157 w 7650957"/>
                <a:gd name="connsiteY23" fmla="*/ 295275 h 1838325"/>
                <a:gd name="connsiteX24" fmla="*/ 4021932 w 7650957"/>
                <a:gd name="connsiteY24" fmla="*/ 314325 h 1838325"/>
                <a:gd name="connsiteX25" fmla="*/ 4021932 w 7650957"/>
                <a:gd name="connsiteY25" fmla="*/ 314325 h 1838325"/>
                <a:gd name="connsiteX26" fmla="*/ 3869532 w 7650957"/>
                <a:gd name="connsiteY26" fmla="*/ 381000 h 1838325"/>
                <a:gd name="connsiteX27" fmla="*/ 3698082 w 7650957"/>
                <a:gd name="connsiteY27" fmla="*/ 361950 h 1838325"/>
                <a:gd name="connsiteX28" fmla="*/ 3364707 w 7650957"/>
                <a:gd name="connsiteY28" fmla="*/ 381000 h 1838325"/>
                <a:gd name="connsiteX29" fmla="*/ 3507582 w 7650957"/>
                <a:gd name="connsiteY29" fmla="*/ 419100 h 1838325"/>
                <a:gd name="connsiteX30" fmla="*/ 3117057 w 7650957"/>
                <a:gd name="connsiteY30" fmla="*/ 476250 h 1838325"/>
                <a:gd name="connsiteX31" fmla="*/ 2993232 w 7650957"/>
                <a:gd name="connsiteY31" fmla="*/ 447675 h 1838325"/>
                <a:gd name="connsiteX32" fmla="*/ 2540794 w 7650957"/>
                <a:gd name="connsiteY32" fmla="*/ 504825 h 1838325"/>
                <a:gd name="connsiteX33" fmla="*/ 2859882 w 7650957"/>
                <a:gd name="connsiteY33" fmla="*/ 590550 h 1838325"/>
                <a:gd name="connsiteX34" fmla="*/ 2993232 w 7650957"/>
                <a:gd name="connsiteY34" fmla="*/ 581025 h 1838325"/>
                <a:gd name="connsiteX35" fmla="*/ 3107532 w 7650957"/>
                <a:gd name="connsiteY35" fmla="*/ 561975 h 1838325"/>
                <a:gd name="connsiteX36" fmla="*/ 3355182 w 7650957"/>
                <a:gd name="connsiteY36" fmla="*/ 523875 h 1838325"/>
                <a:gd name="connsiteX37" fmla="*/ 4012407 w 7650957"/>
                <a:gd name="connsiteY37" fmla="*/ 733425 h 1838325"/>
                <a:gd name="connsiteX38" fmla="*/ 2907507 w 7650957"/>
                <a:gd name="connsiteY38" fmla="*/ 895350 h 1838325"/>
                <a:gd name="connsiteX39" fmla="*/ 2240757 w 7650957"/>
                <a:gd name="connsiteY39" fmla="*/ 666750 h 1838325"/>
                <a:gd name="connsiteX40" fmla="*/ 2574132 w 7650957"/>
                <a:gd name="connsiteY40" fmla="*/ 607218 h 1838325"/>
                <a:gd name="connsiteX41" fmla="*/ 2226469 w 7650957"/>
                <a:gd name="connsiteY41" fmla="*/ 531019 h 1838325"/>
                <a:gd name="connsiteX42" fmla="*/ 1788320 w 7650957"/>
                <a:gd name="connsiteY42" fmla="*/ 552450 h 1838325"/>
                <a:gd name="connsiteX43" fmla="*/ 1640682 w 7650957"/>
                <a:gd name="connsiteY43" fmla="*/ 504825 h 1838325"/>
                <a:gd name="connsiteX44" fmla="*/ 1538288 w 7650957"/>
                <a:gd name="connsiteY44" fmla="*/ 519112 h 1838325"/>
                <a:gd name="connsiteX45" fmla="*/ 1395414 w 7650957"/>
                <a:gd name="connsiteY45" fmla="*/ 459582 h 1838325"/>
                <a:gd name="connsiteX46" fmla="*/ 1471613 w 7650957"/>
                <a:gd name="connsiteY46" fmla="*/ 416719 h 1838325"/>
                <a:gd name="connsiteX47" fmla="*/ 1307307 w 7650957"/>
                <a:gd name="connsiteY47" fmla="*/ 361950 h 1838325"/>
                <a:gd name="connsiteX48" fmla="*/ 1135857 w 7650957"/>
                <a:gd name="connsiteY48" fmla="*/ 390525 h 1838325"/>
                <a:gd name="connsiteX49" fmla="*/ 1023938 w 7650957"/>
                <a:gd name="connsiteY49" fmla="*/ 335756 h 1838325"/>
                <a:gd name="connsiteX50" fmla="*/ 1121570 w 7650957"/>
                <a:gd name="connsiteY50" fmla="*/ 321469 h 1838325"/>
                <a:gd name="connsiteX51" fmla="*/ 971551 w 7650957"/>
                <a:gd name="connsiteY51" fmla="*/ 276225 h 1838325"/>
                <a:gd name="connsiteX52" fmla="*/ 0 w 7650957"/>
                <a:gd name="connsiteY52" fmla="*/ 345281 h 1838325"/>
                <a:gd name="connsiteX0" fmla="*/ 0 w 7650957"/>
                <a:gd name="connsiteY0" fmla="*/ 345281 h 1838325"/>
                <a:gd name="connsiteX1" fmla="*/ 2526507 w 7650957"/>
                <a:gd name="connsiteY1" fmla="*/ 1838325 h 1838325"/>
                <a:gd name="connsiteX2" fmla="*/ 5353050 w 7650957"/>
                <a:gd name="connsiteY2" fmla="*/ 1007269 h 1838325"/>
                <a:gd name="connsiteX3" fmla="*/ 7650957 w 7650957"/>
                <a:gd name="connsiteY3" fmla="*/ 295275 h 1838325"/>
                <a:gd name="connsiteX4" fmla="*/ 4707732 w 7650957"/>
                <a:gd name="connsiteY4" fmla="*/ 0 h 1838325"/>
                <a:gd name="connsiteX5" fmla="*/ 4279107 w 7650957"/>
                <a:gd name="connsiteY5" fmla="*/ 47625 h 1838325"/>
                <a:gd name="connsiteX6" fmla="*/ 4545807 w 7650957"/>
                <a:gd name="connsiteY6" fmla="*/ 57150 h 1838325"/>
                <a:gd name="connsiteX7" fmla="*/ 4664869 w 7650957"/>
                <a:gd name="connsiteY7" fmla="*/ 50007 h 1838325"/>
                <a:gd name="connsiteX8" fmla="*/ 4755357 w 7650957"/>
                <a:gd name="connsiteY8" fmla="*/ 66675 h 1838325"/>
                <a:gd name="connsiteX9" fmla="*/ 4860132 w 7650957"/>
                <a:gd name="connsiteY9" fmla="*/ 78581 h 1838325"/>
                <a:gd name="connsiteX10" fmla="*/ 5136357 w 7650957"/>
                <a:gd name="connsiteY10" fmla="*/ 104775 h 1838325"/>
                <a:gd name="connsiteX11" fmla="*/ 5384007 w 7650957"/>
                <a:gd name="connsiteY11" fmla="*/ 142875 h 1838325"/>
                <a:gd name="connsiteX12" fmla="*/ 4964907 w 7650957"/>
                <a:gd name="connsiteY12" fmla="*/ 171450 h 1838325"/>
                <a:gd name="connsiteX13" fmla="*/ 5326857 w 7650957"/>
                <a:gd name="connsiteY13" fmla="*/ 228600 h 1838325"/>
                <a:gd name="connsiteX14" fmla="*/ 5593557 w 7650957"/>
                <a:gd name="connsiteY14" fmla="*/ 200025 h 1838325"/>
                <a:gd name="connsiteX15" fmla="*/ 6536532 w 7650957"/>
                <a:gd name="connsiteY15" fmla="*/ 285750 h 1838325"/>
                <a:gd name="connsiteX16" fmla="*/ 4669632 w 7650957"/>
                <a:gd name="connsiteY16" fmla="*/ 695325 h 1838325"/>
                <a:gd name="connsiteX17" fmla="*/ 3669507 w 7650957"/>
                <a:gd name="connsiteY17" fmla="*/ 495300 h 1838325"/>
                <a:gd name="connsiteX18" fmla="*/ 5164932 w 7650957"/>
                <a:gd name="connsiteY18" fmla="*/ 285750 h 1838325"/>
                <a:gd name="connsiteX19" fmla="*/ 4850607 w 7650957"/>
                <a:gd name="connsiteY19" fmla="*/ 238125 h 1838325"/>
                <a:gd name="connsiteX20" fmla="*/ 4536282 w 7650957"/>
                <a:gd name="connsiteY20" fmla="*/ 257175 h 1838325"/>
                <a:gd name="connsiteX21" fmla="*/ 4612482 w 7650957"/>
                <a:gd name="connsiteY21" fmla="*/ 295275 h 1838325"/>
                <a:gd name="connsiteX22" fmla="*/ 4393407 w 7650957"/>
                <a:gd name="connsiteY22" fmla="*/ 314325 h 1838325"/>
                <a:gd name="connsiteX23" fmla="*/ 4298157 w 7650957"/>
                <a:gd name="connsiteY23" fmla="*/ 295275 h 1838325"/>
                <a:gd name="connsiteX24" fmla="*/ 4021932 w 7650957"/>
                <a:gd name="connsiteY24" fmla="*/ 314325 h 1838325"/>
                <a:gd name="connsiteX25" fmla="*/ 4021932 w 7650957"/>
                <a:gd name="connsiteY25" fmla="*/ 314325 h 1838325"/>
                <a:gd name="connsiteX26" fmla="*/ 3869532 w 7650957"/>
                <a:gd name="connsiteY26" fmla="*/ 381000 h 1838325"/>
                <a:gd name="connsiteX27" fmla="*/ 3698082 w 7650957"/>
                <a:gd name="connsiteY27" fmla="*/ 361950 h 1838325"/>
                <a:gd name="connsiteX28" fmla="*/ 3364707 w 7650957"/>
                <a:gd name="connsiteY28" fmla="*/ 381000 h 1838325"/>
                <a:gd name="connsiteX29" fmla="*/ 3507582 w 7650957"/>
                <a:gd name="connsiteY29" fmla="*/ 419100 h 1838325"/>
                <a:gd name="connsiteX30" fmla="*/ 3117057 w 7650957"/>
                <a:gd name="connsiteY30" fmla="*/ 476250 h 1838325"/>
                <a:gd name="connsiteX31" fmla="*/ 2993232 w 7650957"/>
                <a:gd name="connsiteY31" fmla="*/ 447675 h 1838325"/>
                <a:gd name="connsiteX32" fmla="*/ 2540794 w 7650957"/>
                <a:gd name="connsiteY32" fmla="*/ 504825 h 1838325"/>
                <a:gd name="connsiteX33" fmla="*/ 2859882 w 7650957"/>
                <a:gd name="connsiteY33" fmla="*/ 590550 h 1838325"/>
                <a:gd name="connsiteX34" fmla="*/ 2993232 w 7650957"/>
                <a:gd name="connsiteY34" fmla="*/ 581025 h 1838325"/>
                <a:gd name="connsiteX35" fmla="*/ 3107532 w 7650957"/>
                <a:gd name="connsiteY35" fmla="*/ 561975 h 1838325"/>
                <a:gd name="connsiteX36" fmla="*/ 3355182 w 7650957"/>
                <a:gd name="connsiteY36" fmla="*/ 523875 h 1838325"/>
                <a:gd name="connsiteX37" fmla="*/ 4012407 w 7650957"/>
                <a:gd name="connsiteY37" fmla="*/ 733425 h 1838325"/>
                <a:gd name="connsiteX38" fmla="*/ 2907507 w 7650957"/>
                <a:gd name="connsiteY38" fmla="*/ 895350 h 1838325"/>
                <a:gd name="connsiteX39" fmla="*/ 2240757 w 7650957"/>
                <a:gd name="connsiteY39" fmla="*/ 666750 h 1838325"/>
                <a:gd name="connsiteX40" fmla="*/ 2574132 w 7650957"/>
                <a:gd name="connsiteY40" fmla="*/ 607218 h 1838325"/>
                <a:gd name="connsiteX41" fmla="*/ 2226469 w 7650957"/>
                <a:gd name="connsiteY41" fmla="*/ 531019 h 1838325"/>
                <a:gd name="connsiteX42" fmla="*/ 1788320 w 7650957"/>
                <a:gd name="connsiteY42" fmla="*/ 552450 h 1838325"/>
                <a:gd name="connsiteX43" fmla="*/ 1640682 w 7650957"/>
                <a:gd name="connsiteY43" fmla="*/ 504825 h 1838325"/>
                <a:gd name="connsiteX44" fmla="*/ 1538288 w 7650957"/>
                <a:gd name="connsiteY44" fmla="*/ 519112 h 1838325"/>
                <a:gd name="connsiteX45" fmla="*/ 1395414 w 7650957"/>
                <a:gd name="connsiteY45" fmla="*/ 459582 h 1838325"/>
                <a:gd name="connsiteX46" fmla="*/ 1471613 w 7650957"/>
                <a:gd name="connsiteY46" fmla="*/ 416719 h 1838325"/>
                <a:gd name="connsiteX47" fmla="*/ 1307307 w 7650957"/>
                <a:gd name="connsiteY47" fmla="*/ 361950 h 1838325"/>
                <a:gd name="connsiteX48" fmla="*/ 1135857 w 7650957"/>
                <a:gd name="connsiteY48" fmla="*/ 390525 h 1838325"/>
                <a:gd name="connsiteX49" fmla="*/ 1023938 w 7650957"/>
                <a:gd name="connsiteY49" fmla="*/ 335756 h 1838325"/>
                <a:gd name="connsiteX50" fmla="*/ 1121570 w 7650957"/>
                <a:gd name="connsiteY50" fmla="*/ 321469 h 1838325"/>
                <a:gd name="connsiteX51" fmla="*/ 971551 w 7650957"/>
                <a:gd name="connsiteY51" fmla="*/ 276225 h 1838325"/>
                <a:gd name="connsiteX52" fmla="*/ 0 w 7650957"/>
                <a:gd name="connsiteY52" fmla="*/ 345281 h 1838325"/>
                <a:gd name="connsiteX0" fmla="*/ 0 w 7650957"/>
                <a:gd name="connsiteY0" fmla="*/ 345281 h 1838325"/>
                <a:gd name="connsiteX1" fmla="*/ 2526507 w 7650957"/>
                <a:gd name="connsiteY1" fmla="*/ 1838325 h 1838325"/>
                <a:gd name="connsiteX2" fmla="*/ 5353050 w 7650957"/>
                <a:gd name="connsiteY2" fmla="*/ 1007269 h 1838325"/>
                <a:gd name="connsiteX3" fmla="*/ 7650957 w 7650957"/>
                <a:gd name="connsiteY3" fmla="*/ 295275 h 1838325"/>
                <a:gd name="connsiteX4" fmla="*/ 4707732 w 7650957"/>
                <a:gd name="connsiteY4" fmla="*/ 0 h 1838325"/>
                <a:gd name="connsiteX5" fmla="*/ 4279107 w 7650957"/>
                <a:gd name="connsiteY5" fmla="*/ 47625 h 1838325"/>
                <a:gd name="connsiteX6" fmla="*/ 4545807 w 7650957"/>
                <a:gd name="connsiteY6" fmla="*/ 57150 h 1838325"/>
                <a:gd name="connsiteX7" fmla="*/ 4664869 w 7650957"/>
                <a:gd name="connsiteY7" fmla="*/ 50007 h 1838325"/>
                <a:gd name="connsiteX8" fmla="*/ 4755357 w 7650957"/>
                <a:gd name="connsiteY8" fmla="*/ 66675 h 1838325"/>
                <a:gd name="connsiteX9" fmla="*/ 4860132 w 7650957"/>
                <a:gd name="connsiteY9" fmla="*/ 78581 h 1838325"/>
                <a:gd name="connsiteX10" fmla="*/ 5074444 w 7650957"/>
                <a:gd name="connsiteY10" fmla="*/ 88106 h 1838325"/>
                <a:gd name="connsiteX11" fmla="*/ 5384007 w 7650957"/>
                <a:gd name="connsiteY11" fmla="*/ 142875 h 1838325"/>
                <a:gd name="connsiteX12" fmla="*/ 4964907 w 7650957"/>
                <a:gd name="connsiteY12" fmla="*/ 171450 h 1838325"/>
                <a:gd name="connsiteX13" fmla="*/ 5326857 w 7650957"/>
                <a:gd name="connsiteY13" fmla="*/ 228600 h 1838325"/>
                <a:gd name="connsiteX14" fmla="*/ 5593557 w 7650957"/>
                <a:gd name="connsiteY14" fmla="*/ 200025 h 1838325"/>
                <a:gd name="connsiteX15" fmla="*/ 6536532 w 7650957"/>
                <a:gd name="connsiteY15" fmla="*/ 285750 h 1838325"/>
                <a:gd name="connsiteX16" fmla="*/ 4669632 w 7650957"/>
                <a:gd name="connsiteY16" fmla="*/ 695325 h 1838325"/>
                <a:gd name="connsiteX17" fmla="*/ 3669507 w 7650957"/>
                <a:gd name="connsiteY17" fmla="*/ 495300 h 1838325"/>
                <a:gd name="connsiteX18" fmla="*/ 5164932 w 7650957"/>
                <a:gd name="connsiteY18" fmla="*/ 285750 h 1838325"/>
                <a:gd name="connsiteX19" fmla="*/ 4850607 w 7650957"/>
                <a:gd name="connsiteY19" fmla="*/ 238125 h 1838325"/>
                <a:gd name="connsiteX20" fmla="*/ 4536282 w 7650957"/>
                <a:gd name="connsiteY20" fmla="*/ 257175 h 1838325"/>
                <a:gd name="connsiteX21" fmla="*/ 4612482 w 7650957"/>
                <a:gd name="connsiteY21" fmla="*/ 295275 h 1838325"/>
                <a:gd name="connsiteX22" fmla="*/ 4393407 w 7650957"/>
                <a:gd name="connsiteY22" fmla="*/ 314325 h 1838325"/>
                <a:gd name="connsiteX23" fmla="*/ 4298157 w 7650957"/>
                <a:gd name="connsiteY23" fmla="*/ 295275 h 1838325"/>
                <a:gd name="connsiteX24" fmla="*/ 4021932 w 7650957"/>
                <a:gd name="connsiteY24" fmla="*/ 314325 h 1838325"/>
                <a:gd name="connsiteX25" fmla="*/ 4021932 w 7650957"/>
                <a:gd name="connsiteY25" fmla="*/ 314325 h 1838325"/>
                <a:gd name="connsiteX26" fmla="*/ 3869532 w 7650957"/>
                <a:gd name="connsiteY26" fmla="*/ 381000 h 1838325"/>
                <a:gd name="connsiteX27" fmla="*/ 3698082 w 7650957"/>
                <a:gd name="connsiteY27" fmla="*/ 361950 h 1838325"/>
                <a:gd name="connsiteX28" fmla="*/ 3364707 w 7650957"/>
                <a:gd name="connsiteY28" fmla="*/ 381000 h 1838325"/>
                <a:gd name="connsiteX29" fmla="*/ 3507582 w 7650957"/>
                <a:gd name="connsiteY29" fmla="*/ 419100 h 1838325"/>
                <a:gd name="connsiteX30" fmla="*/ 3117057 w 7650957"/>
                <a:gd name="connsiteY30" fmla="*/ 476250 h 1838325"/>
                <a:gd name="connsiteX31" fmla="*/ 2993232 w 7650957"/>
                <a:gd name="connsiteY31" fmla="*/ 447675 h 1838325"/>
                <a:gd name="connsiteX32" fmla="*/ 2540794 w 7650957"/>
                <a:gd name="connsiteY32" fmla="*/ 504825 h 1838325"/>
                <a:gd name="connsiteX33" fmla="*/ 2859882 w 7650957"/>
                <a:gd name="connsiteY33" fmla="*/ 590550 h 1838325"/>
                <a:gd name="connsiteX34" fmla="*/ 2993232 w 7650957"/>
                <a:gd name="connsiteY34" fmla="*/ 581025 h 1838325"/>
                <a:gd name="connsiteX35" fmla="*/ 3107532 w 7650957"/>
                <a:gd name="connsiteY35" fmla="*/ 561975 h 1838325"/>
                <a:gd name="connsiteX36" fmla="*/ 3355182 w 7650957"/>
                <a:gd name="connsiteY36" fmla="*/ 523875 h 1838325"/>
                <a:gd name="connsiteX37" fmla="*/ 4012407 w 7650957"/>
                <a:gd name="connsiteY37" fmla="*/ 733425 h 1838325"/>
                <a:gd name="connsiteX38" fmla="*/ 2907507 w 7650957"/>
                <a:gd name="connsiteY38" fmla="*/ 895350 h 1838325"/>
                <a:gd name="connsiteX39" fmla="*/ 2240757 w 7650957"/>
                <a:gd name="connsiteY39" fmla="*/ 666750 h 1838325"/>
                <a:gd name="connsiteX40" fmla="*/ 2574132 w 7650957"/>
                <a:gd name="connsiteY40" fmla="*/ 607218 h 1838325"/>
                <a:gd name="connsiteX41" fmla="*/ 2226469 w 7650957"/>
                <a:gd name="connsiteY41" fmla="*/ 531019 h 1838325"/>
                <a:gd name="connsiteX42" fmla="*/ 1788320 w 7650957"/>
                <a:gd name="connsiteY42" fmla="*/ 552450 h 1838325"/>
                <a:gd name="connsiteX43" fmla="*/ 1640682 w 7650957"/>
                <a:gd name="connsiteY43" fmla="*/ 504825 h 1838325"/>
                <a:gd name="connsiteX44" fmla="*/ 1538288 w 7650957"/>
                <a:gd name="connsiteY44" fmla="*/ 519112 h 1838325"/>
                <a:gd name="connsiteX45" fmla="*/ 1395414 w 7650957"/>
                <a:gd name="connsiteY45" fmla="*/ 459582 h 1838325"/>
                <a:gd name="connsiteX46" fmla="*/ 1471613 w 7650957"/>
                <a:gd name="connsiteY46" fmla="*/ 416719 h 1838325"/>
                <a:gd name="connsiteX47" fmla="*/ 1307307 w 7650957"/>
                <a:gd name="connsiteY47" fmla="*/ 361950 h 1838325"/>
                <a:gd name="connsiteX48" fmla="*/ 1135857 w 7650957"/>
                <a:gd name="connsiteY48" fmla="*/ 390525 h 1838325"/>
                <a:gd name="connsiteX49" fmla="*/ 1023938 w 7650957"/>
                <a:gd name="connsiteY49" fmla="*/ 335756 h 1838325"/>
                <a:gd name="connsiteX50" fmla="*/ 1121570 w 7650957"/>
                <a:gd name="connsiteY50" fmla="*/ 321469 h 1838325"/>
                <a:gd name="connsiteX51" fmla="*/ 971551 w 7650957"/>
                <a:gd name="connsiteY51" fmla="*/ 276225 h 1838325"/>
                <a:gd name="connsiteX52" fmla="*/ 0 w 7650957"/>
                <a:gd name="connsiteY52" fmla="*/ 345281 h 1838325"/>
                <a:gd name="connsiteX0" fmla="*/ 0 w 7650957"/>
                <a:gd name="connsiteY0" fmla="*/ 345281 h 1838325"/>
                <a:gd name="connsiteX1" fmla="*/ 2526507 w 7650957"/>
                <a:gd name="connsiteY1" fmla="*/ 1838325 h 1838325"/>
                <a:gd name="connsiteX2" fmla="*/ 5353050 w 7650957"/>
                <a:gd name="connsiteY2" fmla="*/ 1007269 h 1838325"/>
                <a:gd name="connsiteX3" fmla="*/ 7650957 w 7650957"/>
                <a:gd name="connsiteY3" fmla="*/ 295275 h 1838325"/>
                <a:gd name="connsiteX4" fmla="*/ 4707732 w 7650957"/>
                <a:gd name="connsiteY4" fmla="*/ 0 h 1838325"/>
                <a:gd name="connsiteX5" fmla="*/ 4279107 w 7650957"/>
                <a:gd name="connsiteY5" fmla="*/ 47625 h 1838325"/>
                <a:gd name="connsiteX6" fmla="*/ 4545807 w 7650957"/>
                <a:gd name="connsiteY6" fmla="*/ 57150 h 1838325"/>
                <a:gd name="connsiteX7" fmla="*/ 4664869 w 7650957"/>
                <a:gd name="connsiteY7" fmla="*/ 50007 h 1838325"/>
                <a:gd name="connsiteX8" fmla="*/ 4755357 w 7650957"/>
                <a:gd name="connsiteY8" fmla="*/ 66675 h 1838325"/>
                <a:gd name="connsiteX9" fmla="*/ 4860132 w 7650957"/>
                <a:gd name="connsiteY9" fmla="*/ 78581 h 1838325"/>
                <a:gd name="connsiteX10" fmla="*/ 5074444 w 7650957"/>
                <a:gd name="connsiteY10" fmla="*/ 88106 h 1838325"/>
                <a:gd name="connsiteX11" fmla="*/ 5369719 w 7650957"/>
                <a:gd name="connsiteY11" fmla="*/ 130968 h 1838325"/>
                <a:gd name="connsiteX12" fmla="*/ 4964907 w 7650957"/>
                <a:gd name="connsiteY12" fmla="*/ 171450 h 1838325"/>
                <a:gd name="connsiteX13" fmla="*/ 5326857 w 7650957"/>
                <a:gd name="connsiteY13" fmla="*/ 228600 h 1838325"/>
                <a:gd name="connsiteX14" fmla="*/ 5593557 w 7650957"/>
                <a:gd name="connsiteY14" fmla="*/ 200025 h 1838325"/>
                <a:gd name="connsiteX15" fmla="*/ 6536532 w 7650957"/>
                <a:gd name="connsiteY15" fmla="*/ 285750 h 1838325"/>
                <a:gd name="connsiteX16" fmla="*/ 4669632 w 7650957"/>
                <a:gd name="connsiteY16" fmla="*/ 695325 h 1838325"/>
                <a:gd name="connsiteX17" fmla="*/ 3669507 w 7650957"/>
                <a:gd name="connsiteY17" fmla="*/ 495300 h 1838325"/>
                <a:gd name="connsiteX18" fmla="*/ 5164932 w 7650957"/>
                <a:gd name="connsiteY18" fmla="*/ 285750 h 1838325"/>
                <a:gd name="connsiteX19" fmla="*/ 4850607 w 7650957"/>
                <a:gd name="connsiteY19" fmla="*/ 238125 h 1838325"/>
                <a:gd name="connsiteX20" fmla="*/ 4536282 w 7650957"/>
                <a:gd name="connsiteY20" fmla="*/ 257175 h 1838325"/>
                <a:gd name="connsiteX21" fmla="*/ 4612482 w 7650957"/>
                <a:gd name="connsiteY21" fmla="*/ 295275 h 1838325"/>
                <a:gd name="connsiteX22" fmla="*/ 4393407 w 7650957"/>
                <a:gd name="connsiteY22" fmla="*/ 314325 h 1838325"/>
                <a:gd name="connsiteX23" fmla="*/ 4298157 w 7650957"/>
                <a:gd name="connsiteY23" fmla="*/ 295275 h 1838325"/>
                <a:gd name="connsiteX24" fmla="*/ 4021932 w 7650957"/>
                <a:gd name="connsiteY24" fmla="*/ 314325 h 1838325"/>
                <a:gd name="connsiteX25" fmla="*/ 4021932 w 7650957"/>
                <a:gd name="connsiteY25" fmla="*/ 314325 h 1838325"/>
                <a:gd name="connsiteX26" fmla="*/ 3869532 w 7650957"/>
                <a:gd name="connsiteY26" fmla="*/ 381000 h 1838325"/>
                <a:gd name="connsiteX27" fmla="*/ 3698082 w 7650957"/>
                <a:gd name="connsiteY27" fmla="*/ 361950 h 1838325"/>
                <a:gd name="connsiteX28" fmla="*/ 3364707 w 7650957"/>
                <a:gd name="connsiteY28" fmla="*/ 381000 h 1838325"/>
                <a:gd name="connsiteX29" fmla="*/ 3507582 w 7650957"/>
                <a:gd name="connsiteY29" fmla="*/ 419100 h 1838325"/>
                <a:gd name="connsiteX30" fmla="*/ 3117057 w 7650957"/>
                <a:gd name="connsiteY30" fmla="*/ 476250 h 1838325"/>
                <a:gd name="connsiteX31" fmla="*/ 2993232 w 7650957"/>
                <a:gd name="connsiteY31" fmla="*/ 447675 h 1838325"/>
                <a:gd name="connsiteX32" fmla="*/ 2540794 w 7650957"/>
                <a:gd name="connsiteY32" fmla="*/ 504825 h 1838325"/>
                <a:gd name="connsiteX33" fmla="*/ 2859882 w 7650957"/>
                <a:gd name="connsiteY33" fmla="*/ 590550 h 1838325"/>
                <a:gd name="connsiteX34" fmla="*/ 2993232 w 7650957"/>
                <a:gd name="connsiteY34" fmla="*/ 581025 h 1838325"/>
                <a:gd name="connsiteX35" fmla="*/ 3107532 w 7650957"/>
                <a:gd name="connsiteY35" fmla="*/ 561975 h 1838325"/>
                <a:gd name="connsiteX36" fmla="*/ 3355182 w 7650957"/>
                <a:gd name="connsiteY36" fmla="*/ 523875 h 1838325"/>
                <a:gd name="connsiteX37" fmla="*/ 4012407 w 7650957"/>
                <a:gd name="connsiteY37" fmla="*/ 733425 h 1838325"/>
                <a:gd name="connsiteX38" fmla="*/ 2907507 w 7650957"/>
                <a:gd name="connsiteY38" fmla="*/ 895350 h 1838325"/>
                <a:gd name="connsiteX39" fmla="*/ 2240757 w 7650957"/>
                <a:gd name="connsiteY39" fmla="*/ 666750 h 1838325"/>
                <a:gd name="connsiteX40" fmla="*/ 2574132 w 7650957"/>
                <a:gd name="connsiteY40" fmla="*/ 607218 h 1838325"/>
                <a:gd name="connsiteX41" fmla="*/ 2226469 w 7650957"/>
                <a:gd name="connsiteY41" fmla="*/ 531019 h 1838325"/>
                <a:gd name="connsiteX42" fmla="*/ 1788320 w 7650957"/>
                <a:gd name="connsiteY42" fmla="*/ 552450 h 1838325"/>
                <a:gd name="connsiteX43" fmla="*/ 1640682 w 7650957"/>
                <a:gd name="connsiteY43" fmla="*/ 504825 h 1838325"/>
                <a:gd name="connsiteX44" fmla="*/ 1538288 w 7650957"/>
                <a:gd name="connsiteY44" fmla="*/ 519112 h 1838325"/>
                <a:gd name="connsiteX45" fmla="*/ 1395414 w 7650957"/>
                <a:gd name="connsiteY45" fmla="*/ 459582 h 1838325"/>
                <a:gd name="connsiteX46" fmla="*/ 1471613 w 7650957"/>
                <a:gd name="connsiteY46" fmla="*/ 416719 h 1838325"/>
                <a:gd name="connsiteX47" fmla="*/ 1307307 w 7650957"/>
                <a:gd name="connsiteY47" fmla="*/ 361950 h 1838325"/>
                <a:gd name="connsiteX48" fmla="*/ 1135857 w 7650957"/>
                <a:gd name="connsiteY48" fmla="*/ 390525 h 1838325"/>
                <a:gd name="connsiteX49" fmla="*/ 1023938 w 7650957"/>
                <a:gd name="connsiteY49" fmla="*/ 335756 h 1838325"/>
                <a:gd name="connsiteX50" fmla="*/ 1121570 w 7650957"/>
                <a:gd name="connsiteY50" fmla="*/ 321469 h 1838325"/>
                <a:gd name="connsiteX51" fmla="*/ 971551 w 7650957"/>
                <a:gd name="connsiteY51" fmla="*/ 276225 h 1838325"/>
                <a:gd name="connsiteX52" fmla="*/ 0 w 7650957"/>
                <a:gd name="connsiteY52" fmla="*/ 345281 h 1838325"/>
                <a:gd name="connsiteX0" fmla="*/ 0 w 7650957"/>
                <a:gd name="connsiteY0" fmla="*/ 345281 h 1838325"/>
                <a:gd name="connsiteX1" fmla="*/ 2526507 w 7650957"/>
                <a:gd name="connsiteY1" fmla="*/ 1838325 h 1838325"/>
                <a:gd name="connsiteX2" fmla="*/ 5353050 w 7650957"/>
                <a:gd name="connsiteY2" fmla="*/ 1007269 h 1838325"/>
                <a:gd name="connsiteX3" fmla="*/ 7650957 w 7650957"/>
                <a:gd name="connsiteY3" fmla="*/ 295275 h 1838325"/>
                <a:gd name="connsiteX4" fmla="*/ 4707732 w 7650957"/>
                <a:gd name="connsiteY4" fmla="*/ 0 h 1838325"/>
                <a:gd name="connsiteX5" fmla="*/ 4279107 w 7650957"/>
                <a:gd name="connsiteY5" fmla="*/ 47625 h 1838325"/>
                <a:gd name="connsiteX6" fmla="*/ 4545807 w 7650957"/>
                <a:gd name="connsiteY6" fmla="*/ 57150 h 1838325"/>
                <a:gd name="connsiteX7" fmla="*/ 4664869 w 7650957"/>
                <a:gd name="connsiteY7" fmla="*/ 50007 h 1838325"/>
                <a:gd name="connsiteX8" fmla="*/ 4755357 w 7650957"/>
                <a:gd name="connsiteY8" fmla="*/ 66675 h 1838325"/>
                <a:gd name="connsiteX9" fmla="*/ 4860132 w 7650957"/>
                <a:gd name="connsiteY9" fmla="*/ 78581 h 1838325"/>
                <a:gd name="connsiteX10" fmla="*/ 5074444 w 7650957"/>
                <a:gd name="connsiteY10" fmla="*/ 88106 h 1838325"/>
                <a:gd name="connsiteX11" fmla="*/ 5369719 w 7650957"/>
                <a:gd name="connsiteY11" fmla="*/ 130968 h 1838325"/>
                <a:gd name="connsiteX12" fmla="*/ 4948238 w 7650957"/>
                <a:gd name="connsiteY12" fmla="*/ 161925 h 1838325"/>
                <a:gd name="connsiteX13" fmla="*/ 5326857 w 7650957"/>
                <a:gd name="connsiteY13" fmla="*/ 228600 h 1838325"/>
                <a:gd name="connsiteX14" fmla="*/ 5593557 w 7650957"/>
                <a:gd name="connsiteY14" fmla="*/ 200025 h 1838325"/>
                <a:gd name="connsiteX15" fmla="*/ 6536532 w 7650957"/>
                <a:gd name="connsiteY15" fmla="*/ 285750 h 1838325"/>
                <a:gd name="connsiteX16" fmla="*/ 4669632 w 7650957"/>
                <a:gd name="connsiteY16" fmla="*/ 695325 h 1838325"/>
                <a:gd name="connsiteX17" fmla="*/ 3669507 w 7650957"/>
                <a:gd name="connsiteY17" fmla="*/ 495300 h 1838325"/>
                <a:gd name="connsiteX18" fmla="*/ 5164932 w 7650957"/>
                <a:gd name="connsiteY18" fmla="*/ 285750 h 1838325"/>
                <a:gd name="connsiteX19" fmla="*/ 4850607 w 7650957"/>
                <a:gd name="connsiteY19" fmla="*/ 238125 h 1838325"/>
                <a:gd name="connsiteX20" fmla="*/ 4536282 w 7650957"/>
                <a:gd name="connsiteY20" fmla="*/ 257175 h 1838325"/>
                <a:gd name="connsiteX21" fmla="*/ 4612482 w 7650957"/>
                <a:gd name="connsiteY21" fmla="*/ 295275 h 1838325"/>
                <a:gd name="connsiteX22" fmla="*/ 4393407 w 7650957"/>
                <a:gd name="connsiteY22" fmla="*/ 314325 h 1838325"/>
                <a:gd name="connsiteX23" fmla="*/ 4298157 w 7650957"/>
                <a:gd name="connsiteY23" fmla="*/ 295275 h 1838325"/>
                <a:gd name="connsiteX24" fmla="*/ 4021932 w 7650957"/>
                <a:gd name="connsiteY24" fmla="*/ 314325 h 1838325"/>
                <a:gd name="connsiteX25" fmla="*/ 4021932 w 7650957"/>
                <a:gd name="connsiteY25" fmla="*/ 314325 h 1838325"/>
                <a:gd name="connsiteX26" fmla="*/ 3869532 w 7650957"/>
                <a:gd name="connsiteY26" fmla="*/ 381000 h 1838325"/>
                <a:gd name="connsiteX27" fmla="*/ 3698082 w 7650957"/>
                <a:gd name="connsiteY27" fmla="*/ 361950 h 1838325"/>
                <a:gd name="connsiteX28" fmla="*/ 3364707 w 7650957"/>
                <a:gd name="connsiteY28" fmla="*/ 381000 h 1838325"/>
                <a:gd name="connsiteX29" fmla="*/ 3507582 w 7650957"/>
                <a:gd name="connsiteY29" fmla="*/ 419100 h 1838325"/>
                <a:gd name="connsiteX30" fmla="*/ 3117057 w 7650957"/>
                <a:gd name="connsiteY30" fmla="*/ 476250 h 1838325"/>
                <a:gd name="connsiteX31" fmla="*/ 2993232 w 7650957"/>
                <a:gd name="connsiteY31" fmla="*/ 447675 h 1838325"/>
                <a:gd name="connsiteX32" fmla="*/ 2540794 w 7650957"/>
                <a:gd name="connsiteY32" fmla="*/ 504825 h 1838325"/>
                <a:gd name="connsiteX33" fmla="*/ 2859882 w 7650957"/>
                <a:gd name="connsiteY33" fmla="*/ 590550 h 1838325"/>
                <a:gd name="connsiteX34" fmla="*/ 2993232 w 7650957"/>
                <a:gd name="connsiteY34" fmla="*/ 581025 h 1838325"/>
                <a:gd name="connsiteX35" fmla="*/ 3107532 w 7650957"/>
                <a:gd name="connsiteY35" fmla="*/ 561975 h 1838325"/>
                <a:gd name="connsiteX36" fmla="*/ 3355182 w 7650957"/>
                <a:gd name="connsiteY36" fmla="*/ 523875 h 1838325"/>
                <a:gd name="connsiteX37" fmla="*/ 4012407 w 7650957"/>
                <a:gd name="connsiteY37" fmla="*/ 733425 h 1838325"/>
                <a:gd name="connsiteX38" fmla="*/ 2907507 w 7650957"/>
                <a:gd name="connsiteY38" fmla="*/ 895350 h 1838325"/>
                <a:gd name="connsiteX39" fmla="*/ 2240757 w 7650957"/>
                <a:gd name="connsiteY39" fmla="*/ 666750 h 1838325"/>
                <a:gd name="connsiteX40" fmla="*/ 2574132 w 7650957"/>
                <a:gd name="connsiteY40" fmla="*/ 607218 h 1838325"/>
                <a:gd name="connsiteX41" fmla="*/ 2226469 w 7650957"/>
                <a:gd name="connsiteY41" fmla="*/ 531019 h 1838325"/>
                <a:gd name="connsiteX42" fmla="*/ 1788320 w 7650957"/>
                <a:gd name="connsiteY42" fmla="*/ 552450 h 1838325"/>
                <a:gd name="connsiteX43" fmla="*/ 1640682 w 7650957"/>
                <a:gd name="connsiteY43" fmla="*/ 504825 h 1838325"/>
                <a:gd name="connsiteX44" fmla="*/ 1538288 w 7650957"/>
                <a:gd name="connsiteY44" fmla="*/ 519112 h 1838325"/>
                <a:gd name="connsiteX45" fmla="*/ 1395414 w 7650957"/>
                <a:gd name="connsiteY45" fmla="*/ 459582 h 1838325"/>
                <a:gd name="connsiteX46" fmla="*/ 1471613 w 7650957"/>
                <a:gd name="connsiteY46" fmla="*/ 416719 h 1838325"/>
                <a:gd name="connsiteX47" fmla="*/ 1307307 w 7650957"/>
                <a:gd name="connsiteY47" fmla="*/ 361950 h 1838325"/>
                <a:gd name="connsiteX48" fmla="*/ 1135857 w 7650957"/>
                <a:gd name="connsiteY48" fmla="*/ 390525 h 1838325"/>
                <a:gd name="connsiteX49" fmla="*/ 1023938 w 7650957"/>
                <a:gd name="connsiteY49" fmla="*/ 335756 h 1838325"/>
                <a:gd name="connsiteX50" fmla="*/ 1121570 w 7650957"/>
                <a:gd name="connsiteY50" fmla="*/ 321469 h 1838325"/>
                <a:gd name="connsiteX51" fmla="*/ 971551 w 7650957"/>
                <a:gd name="connsiteY51" fmla="*/ 276225 h 1838325"/>
                <a:gd name="connsiteX52" fmla="*/ 0 w 7650957"/>
                <a:gd name="connsiteY52" fmla="*/ 345281 h 1838325"/>
                <a:gd name="connsiteX0" fmla="*/ 0 w 7650957"/>
                <a:gd name="connsiteY0" fmla="*/ 345281 h 1838325"/>
                <a:gd name="connsiteX1" fmla="*/ 2526507 w 7650957"/>
                <a:gd name="connsiteY1" fmla="*/ 1838325 h 1838325"/>
                <a:gd name="connsiteX2" fmla="*/ 5353050 w 7650957"/>
                <a:gd name="connsiteY2" fmla="*/ 1007269 h 1838325"/>
                <a:gd name="connsiteX3" fmla="*/ 7650957 w 7650957"/>
                <a:gd name="connsiteY3" fmla="*/ 295275 h 1838325"/>
                <a:gd name="connsiteX4" fmla="*/ 4707732 w 7650957"/>
                <a:gd name="connsiteY4" fmla="*/ 0 h 1838325"/>
                <a:gd name="connsiteX5" fmla="*/ 4279107 w 7650957"/>
                <a:gd name="connsiteY5" fmla="*/ 47625 h 1838325"/>
                <a:gd name="connsiteX6" fmla="*/ 4545807 w 7650957"/>
                <a:gd name="connsiteY6" fmla="*/ 57150 h 1838325"/>
                <a:gd name="connsiteX7" fmla="*/ 4664869 w 7650957"/>
                <a:gd name="connsiteY7" fmla="*/ 50007 h 1838325"/>
                <a:gd name="connsiteX8" fmla="*/ 4755357 w 7650957"/>
                <a:gd name="connsiteY8" fmla="*/ 66675 h 1838325"/>
                <a:gd name="connsiteX9" fmla="*/ 4860132 w 7650957"/>
                <a:gd name="connsiteY9" fmla="*/ 78581 h 1838325"/>
                <a:gd name="connsiteX10" fmla="*/ 5074444 w 7650957"/>
                <a:gd name="connsiteY10" fmla="*/ 88106 h 1838325"/>
                <a:gd name="connsiteX11" fmla="*/ 5369719 w 7650957"/>
                <a:gd name="connsiteY11" fmla="*/ 130968 h 1838325"/>
                <a:gd name="connsiteX12" fmla="*/ 4948238 w 7650957"/>
                <a:gd name="connsiteY12" fmla="*/ 161925 h 1838325"/>
                <a:gd name="connsiteX13" fmla="*/ 5326857 w 7650957"/>
                <a:gd name="connsiteY13" fmla="*/ 228600 h 1838325"/>
                <a:gd name="connsiteX14" fmla="*/ 5593557 w 7650957"/>
                <a:gd name="connsiteY14" fmla="*/ 200025 h 1838325"/>
                <a:gd name="connsiteX15" fmla="*/ 6536532 w 7650957"/>
                <a:gd name="connsiteY15" fmla="*/ 285750 h 1838325"/>
                <a:gd name="connsiteX16" fmla="*/ 4669632 w 7650957"/>
                <a:gd name="connsiteY16" fmla="*/ 695325 h 1838325"/>
                <a:gd name="connsiteX17" fmla="*/ 3669507 w 7650957"/>
                <a:gd name="connsiteY17" fmla="*/ 495300 h 1838325"/>
                <a:gd name="connsiteX18" fmla="*/ 5217320 w 7650957"/>
                <a:gd name="connsiteY18" fmla="*/ 266700 h 1838325"/>
                <a:gd name="connsiteX19" fmla="*/ 4850607 w 7650957"/>
                <a:gd name="connsiteY19" fmla="*/ 238125 h 1838325"/>
                <a:gd name="connsiteX20" fmla="*/ 4536282 w 7650957"/>
                <a:gd name="connsiteY20" fmla="*/ 257175 h 1838325"/>
                <a:gd name="connsiteX21" fmla="*/ 4612482 w 7650957"/>
                <a:gd name="connsiteY21" fmla="*/ 295275 h 1838325"/>
                <a:gd name="connsiteX22" fmla="*/ 4393407 w 7650957"/>
                <a:gd name="connsiteY22" fmla="*/ 314325 h 1838325"/>
                <a:gd name="connsiteX23" fmla="*/ 4298157 w 7650957"/>
                <a:gd name="connsiteY23" fmla="*/ 295275 h 1838325"/>
                <a:gd name="connsiteX24" fmla="*/ 4021932 w 7650957"/>
                <a:gd name="connsiteY24" fmla="*/ 314325 h 1838325"/>
                <a:gd name="connsiteX25" fmla="*/ 4021932 w 7650957"/>
                <a:gd name="connsiteY25" fmla="*/ 314325 h 1838325"/>
                <a:gd name="connsiteX26" fmla="*/ 3869532 w 7650957"/>
                <a:gd name="connsiteY26" fmla="*/ 381000 h 1838325"/>
                <a:gd name="connsiteX27" fmla="*/ 3698082 w 7650957"/>
                <a:gd name="connsiteY27" fmla="*/ 361950 h 1838325"/>
                <a:gd name="connsiteX28" fmla="*/ 3364707 w 7650957"/>
                <a:gd name="connsiteY28" fmla="*/ 381000 h 1838325"/>
                <a:gd name="connsiteX29" fmla="*/ 3507582 w 7650957"/>
                <a:gd name="connsiteY29" fmla="*/ 419100 h 1838325"/>
                <a:gd name="connsiteX30" fmla="*/ 3117057 w 7650957"/>
                <a:gd name="connsiteY30" fmla="*/ 476250 h 1838325"/>
                <a:gd name="connsiteX31" fmla="*/ 2993232 w 7650957"/>
                <a:gd name="connsiteY31" fmla="*/ 447675 h 1838325"/>
                <a:gd name="connsiteX32" fmla="*/ 2540794 w 7650957"/>
                <a:gd name="connsiteY32" fmla="*/ 504825 h 1838325"/>
                <a:gd name="connsiteX33" fmla="*/ 2859882 w 7650957"/>
                <a:gd name="connsiteY33" fmla="*/ 590550 h 1838325"/>
                <a:gd name="connsiteX34" fmla="*/ 2993232 w 7650957"/>
                <a:gd name="connsiteY34" fmla="*/ 581025 h 1838325"/>
                <a:gd name="connsiteX35" fmla="*/ 3107532 w 7650957"/>
                <a:gd name="connsiteY35" fmla="*/ 561975 h 1838325"/>
                <a:gd name="connsiteX36" fmla="*/ 3355182 w 7650957"/>
                <a:gd name="connsiteY36" fmla="*/ 523875 h 1838325"/>
                <a:gd name="connsiteX37" fmla="*/ 4012407 w 7650957"/>
                <a:gd name="connsiteY37" fmla="*/ 733425 h 1838325"/>
                <a:gd name="connsiteX38" fmla="*/ 2907507 w 7650957"/>
                <a:gd name="connsiteY38" fmla="*/ 895350 h 1838325"/>
                <a:gd name="connsiteX39" fmla="*/ 2240757 w 7650957"/>
                <a:gd name="connsiteY39" fmla="*/ 666750 h 1838325"/>
                <a:gd name="connsiteX40" fmla="*/ 2574132 w 7650957"/>
                <a:gd name="connsiteY40" fmla="*/ 607218 h 1838325"/>
                <a:gd name="connsiteX41" fmla="*/ 2226469 w 7650957"/>
                <a:gd name="connsiteY41" fmla="*/ 531019 h 1838325"/>
                <a:gd name="connsiteX42" fmla="*/ 1788320 w 7650957"/>
                <a:gd name="connsiteY42" fmla="*/ 552450 h 1838325"/>
                <a:gd name="connsiteX43" fmla="*/ 1640682 w 7650957"/>
                <a:gd name="connsiteY43" fmla="*/ 504825 h 1838325"/>
                <a:gd name="connsiteX44" fmla="*/ 1538288 w 7650957"/>
                <a:gd name="connsiteY44" fmla="*/ 519112 h 1838325"/>
                <a:gd name="connsiteX45" fmla="*/ 1395414 w 7650957"/>
                <a:gd name="connsiteY45" fmla="*/ 459582 h 1838325"/>
                <a:gd name="connsiteX46" fmla="*/ 1471613 w 7650957"/>
                <a:gd name="connsiteY46" fmla="*/ 416719 h 1838325"/>
                <a:gd name="connsiteX47" fmla="*/ 1307307 w 7650957"/>
                <a:gd name="connsiteY47" fmla="*/ 361950 h 1838325"/>
                <a:gd name="connsiteX48" fmla="*/ 1135857 w 7650957"/>
                <a:gd name="connsiteY48" fmla="*/ 390525 h 1838325"/>
                <a:gd name="connsiteX49" fmla="*/ 1023938 w 7650957"/>
                <a:gd name="connsiteY49" fmla="*/ 335756 h 1838325"/>
                <a:gd name="connsiteX50" fmla="*/ 1121570 w 7650957"/>
                <a:gd name="connsiteY50" fmla="*/ 321469 h 1838325"/>
                <a:gd name="connsiteX51" fmla="*/ 971551 w 7650957"/>
                <a:gd name="connsiteY51" fmla="*/ 276225 h 1838325"/>
                <a:gd name="connsiteX52" fmla="*/ 0 w 7650957"/>
                <a:gd name="connsiteY52" fmla="*/ 345281 h 1838325"/>
                <a:gd name="connsiteX0" fmla="*/ 0 w 7650957"/>
                <a:gd name="connsiteY0" fmla="*/ 345281 h 1838325"/>
                <a:gd name="connsiteX1" fmla="*/ 2526507 w 7650957"/>
                <a:gd name="connsiteY1" fmla="*/ 1838325 h 1838325"/>
                <a:gd name="connsiteX2" fmla="*/ 5353050 w 7650957"/>
                <a:gd name="connsiteY2" fmla="*/ 1007269 h 1838325"/>
                <a:gd name="connsiteX3" fmla="*/ 7650957 w 7650957"/>
                <a:gd name="connsiteY3" fmla="*/ 295275 h 1838325"/>
                <a:gd name="connsiteX4" fmla="*/ 4707732 w 7650957"/>
                <a:gd name="connsiteY4" fmla="*/ 0 h 1838325"/>
                <a:gd name="connsiteX5" fmla="*/ 4279107 w 7650957"/>
                <a:gd name="connsiteY5" fmla="*/ 47625 h 1838325"/>
                <a:gd name="connsiteX6" fmla="*/ 4545807 w 7650957"/>
                <a:gd name="connsiteY6" fmla="*/ 57150 h 1838325"/>
                <a:gd name="connsiteX7" fmla="*/ 4664869 w 7650957"/>
                <a:gd name="connsiteY7" fmla="*/ 50007 h 1838325"/>
                <a:gd name="connsiteX8" fmla="*/ 4755357 w 7650957"/>
                <a:gd name="connsiteY8" fmla="*/ 66675 h 1838325"/>
                <a:gd name="connsiteX9" fmla="*/ 4860132 w 7650957"/>
                <a:gd name="connsiteY9" fmla="*/ 78581 h 1838325"/>
                <a:gd name="connsiteX10" fmla="*/ 5074444 w 7650957"/>
                <a:gd name="connsiteY10" fmla="*/ 88106 h 1838325"/>
                <a:gd name="connsiteX11" fmla="*/ 5369719 w 7650957"/>
                <a:gd name="connsiteY11" fmla="*/ 130968 h 1838325"/>
                <a:gd name="connsiteX12" fmla="*/ 4948238 w 7650957"/>
                <a:gd name="connsiteY12" fmla="*/ 161925 h 1838325"/>
                <a:gd name="connsiteX13" fmla="*/ 5326857 w 7650957"/>
                <a:gd name="connsiteY13" fmla="*/ 228600 h 1838325"/>
                <a:gd name="connsiteX14" fmla="*/ 5593557 w 7650957"/>
                <a:gd name="connsiteY14" fmla="*/ 200025 h 1838325"/>
                <a:gd name="connsiteX15" fmla="*/ 6536532 w 7650957"/>
                <a:gd name="connsiteY15" fmla="*/ 285750 h 1838325"/>
                <a:gd name="connsiteX16" fmla="*/ 4669632 w 7650957"/>
                <a:gd name="connsiteY16" fmla="*/ 695325 h 1838325"/>
                <a:gd name="connsiteX17" fmla="*/ 3669507 w 7650957"/>
                <a:gd name="connsiteY17" fmla="*/ 495300 h 1838325"/>
                <a:gd name="connsiteX18" fmla="*/ 5217320 w 7650957"/>
                <a:gd name="connsiteY18" fmla="*/ 266700 h 1838325"/>
                <a:gd name="connsiteX19" fmla="*/ 4850607 w 7650957"/>
                <a:gd name="connsiteY19" fmla="*/ 238125 h 1838325"/>
                <a:gd name="connsiteX20" fmla="*/ 4536282 w 7650957"/>
                <a:gd name="connsiteY20" fmla="*/ 257175 h 1838325"/>
                <a:gd name="connsiteX21" fmla="*/ 4612482 w 7650957"/>
                <a:gd name="connsiteY21" fmla="*/ 295275 h 1838325"/>
                <a:gd name="connsiteX22" fmla="*/ 4393407 w 7650957"/>
                <a:gd name="connsiteY22" fmla="*/ 314325 h 1838325"/>
                <a:gd name="connsiteX23" fmla="*/ 4298157 w 7650957"/>
                <a:gd name="connsiteY23" fmla="*/ 295275 h 1838325"/>
                <a:gd name="connsiteX24" fmla="*/ 4021932 w 7650957"/>
                <a:gd name="connsiteY24" fmla="*/ 314325 h 1838325"/>
                <a:gd name="connsiteX25" fmla="*/ 4021932 w 7650957"/>
                <a:gd name="connsiteY25" fmla="*/ 314325 h 1838325"/>
                <a:gd name="connsiteX26" fmla="*/ 3869532 w 7650957"/>
                <a:gd name="connsiteY26" fmla="*/ 381000 h 1838325"/>
                <a:gd name="connsiteX27" fmla="*/ 3698082 w 7650957"/>
                <a:gd name="connsiteY27" fmla="*/ 361950 h 1838325"/>
                <a:gd name="connsiteX28" fmla="*/ 3364707 w 7650957"/>
                <a:gd name="connsiteY28" fmla="*/ 381000 h 1838325"/>
                <a:gd name="connsiteX29" fmla="*/ 3507582 w 7650957"/>
                <a:gd name="connsiteY29" fmla="*/ 419100 h 1838325"/>
                <a:gd name="connsiteX30" fmla="*/ 3117057 w 7650957"/>
                <a:gd name="connsiteY30" fmla="*/ 476250 h 1838325"/>
                <a:gd name="connsiteX31" fmla="*/ 2993232 w 7650957"/>
                <a:gd name="connsiteY31" fmla="*/ 447675 h 1838325"/>
                <a:gd name="connsiteX32" fmla="*/ 2540794 w 7650957"/>
                <a:gd name="connsiteY32" fmla="*/ 504825 h 1838325"/>
                <a:gd name="connsiteX33" fmla="*/ 2859882 w 7650957"/>
                <a:gd name="connsiteY33" fmla="*/ 590550 h 1838325"/>
                <a:gd name="connsiteX34" fmla="*/ 2993232 w 7650957"/>
                <a:gd name="connsiteY34" fmla="*/ 581025 h 1838325"/>
                <a:gd name="connsiteX35" fmla="*/ 3107532 w 7650957"/>
                <a:gd name="connsiteY35" fmla="*/ 561975 h 1838325"/>
                <a:gd name="connsiteX36" fmla="*/ 3355182 w 7650957"/>
                <a:gd name="connsiteY36" fmla="*/ 523875 h 1838325"/>
                <a:gd name="connsiteX37" fmla="*/ 4012407 w 7650957"/>
                <a:gd name="connsiteY37" fmla="*/ 733425 h 1838325"/>
                <a:gd name="connsiteX38" fmla="*/ 2907507 w 7650957"/>
                <a:gd name="connsiteY38" fmla="*/ 895350 h 1838325"/>
                <a:gd name="connsiteX39" fmla="*/ 2240757 w 7650957"/>
                <a:gd name="connsiteY39" fmla="*/ 666750 h 1838325"/>
                <a:gd name="connsiteX40" fmla="*/ 2574132 w 7650957"/>
                <a:gd name="connsiteY40" fmla="*/ 607218 h 1838325"/>
                <a:gd name="connsiteX41" fmla="*/ 2226469 w 7650957"/>
                <a:gd name="connsiteY41" fmla="*/ 531019 h 1838325"/>
                <a:gd name="connsiteX42" fmla="*/ 1788320 w 7650957"/>
                <a:gd name="connsiteY42" fmla="*/ 552450 h 1838325"/>
                <a:gd name="connsiteX43" fmla="*/ 1640682 w 7650957"/>
                <a:gd name="connsiteY43" fmla="*/ 504825 h 1838325"/>
                <a:gd name="connsiteX44" fmla="*/ 1538288 w 7650957"/>
                <a:gd name="connsiteY44" fmla="*/ 519112 h 1838325"/>
                <a:gd name="connsiteX45" fmla="*/ 1395414 w 7650957"/>
                <a:gd name="connsiteY45" fmla="*/ 459582 h 1838325"/>
                <a:gd name="connsiteX46" fmla="*/ 1471613 w 7650957"/>
                <a:gd name="connsiteY46" fmla="*/ 416719 h 1838325"/>
                <a:gd name="connsiteX47" fmla="*/ 1307307 w 7650957"/>
                <a:gd name="connsiteY47" fmla="*/ 361950 h 1838325"/>
                <a:gd name="connsiteX48" fmla="*/ 1135857 w 7650957"/>
                <a:gd name="connsiteY48" fmla="*/ 390525 h 1838325"/>
                <a:gd name="connsiteX49" fmla="*/ 1023938 w 7650957"/>
                <a:gd name="connsiteY49" fmla="*/ 335756 h 1838325"/>
                <a:gd name="connsiteX50" fmla="*/ 1121570 w 7650957"/>
                <a:gd name="connsiteY50" fmla="*/ 321469 h 1838325"/>
                <a:gd name="connsiteX51" fmla="*/ 971551 w 7650957"/>
                <a:gd name="connsiteY51" fmla="*/ 276225 h 1838325"/>
                <a:gd name="connsiteX52" fmla="*/ 0 w 7650957"/>
                <a:gd name="connsiteY52" fmla="*/ 345281 h 1838325"/>
                <a:gd name="connsiteX0" fmla="*/ 0 w 7650957"/>
                <a:gd name="connsiteY0" fmla="*/ 345281 h 1838325"/>
                <a:gd name="connsiteX1" fmla="*/ 2526507 w 7650957"/>
                <a:gd name="connsiteY1" fmla="*/ 1838325 h 1838325"/>
                <a:gd name="connsiteX2" fmla="*/ 5353050 w 7650957"/>
                <a:gd name="connsiteY2" fmla="*/ 1007269 h 1838325"/>
                <a:gd name="connsiteX3" fmla="*/ 7650957 w 7650957"/>
                <a:gd name="connsiteY3" fmla="*/ 295275 h 1838325"/>
                <a:gd name="connsiteX4" fmla="*/ 4707732 w 7650957"/>
                <a:gd name="connsiteY4" fmla="*/ 0 h 1838325"/>
                <a:gd name="connsiteX5" fmla="*/ 4279107 w 7650957"/>
                <a:gd name="connsiteY5" fmla="*/ 47625 h 1838325"/>
                <a:gd name="connsiteX6" fmla="*/ 4545807 w 7650957"/>
                <a:gd name="connsiteY6" fmla="*/ 57150 h 1838325"/>
                <a:gd name="connsiteX7" fmla="*/ 4664869 w 7650957"/>
                <a:gd name="connsiteY7" fmla="*/ 50007 h 1838325"/>
                <a:gd name="connsiteX8" fmla="*/ 4755357 w 7650957"/>
                <a:gd name="connsiteY8" fmla="*/ 66675 h 1838325"/>
                <a:gd name="connsiteX9" fmla="*/ 4860132 w 7650957"/>
                <a:gd name="connsiteY9" fmla="*/ 78581 h 1838325"/>
                <a:gd name="connsiteX10" fmla="*/ 5074444 w 7650957"/>
                <a:gd name="connsiteY10" fmla="*/ 88106 h 1838325"/>
                <a:gd name="connsiteX11" fmla="*/ 5369719 w 7650957"/>
                <a:gd name="connsiteY11" fmla="*/ 130968 h 1838325"/>
                <a:gd name="connsiteX12" fmla="*/ 4948238 w 7650957"/>
                <a:gd name="connsiteY12" fmla="*/ 161925 h 1838325"/>
                <a:gd name="connsiteX13" fmla="*/ 5326857 w 7650957"/>
                <a:gd name="connsiteY13" fmla="*/ 228600 h 1838325"/>
                <a:gd name="connsiteX14" fmla="*/ 5593557 w 7650957"/>
                <a:gd name="connsiteY14" fmla="*/ 200025 h 1838325"/>
                <a:gd name="connsiteX15" fmla="*/ 6536532 w 7650957"/>
                <a:gd name="connsiteY15" fmla="*/ 285750 h 1838325"/>
                <a:gd name="connsiteX16" fmla="*/ 4669632 w 7650957"/>
                <a:gd name="connsiteY16" fmla="*/ 695325 h 1838325"/>
                <a:gd name="connsiteX17" fmla="*/ 3669507 w 7650957"/>
                <a:gd name="connsiteY17" fmla="*/ 495300 h 1838325"/>
                <a:gd name="connsiteX18" fmla="*/ 5217320 w 7650957"/>
                <a:gd name="connsiteY18" fmla="*/ 266700 h 1838325"/>
                <a:gd name="connsiteX19" fmla="*/ 4850607 w 7650957"/>
                <a:gd name="connsiteY19" fmla="*/ 238125 h 1838325"/>
                <a:gd name="connsiteX20" fmla="*/ 4536282 w 7650957"/>
                <a:gd name="connsiteY20" fmla="*/ 257175 h 1838325"/>
                <a:gd name="connsiteX21" fmla="*/ 4598194 w 7650957"/>
                <a:gd name="connsiteY21" fmla="*/ 288132 h 1838325"/>
                <a:gd name="connsiteX22" fmla="*/ 4393407 w 7650957"/>
                <a:gd name="connsiteY22" fmla="*/ 314325 h 1838325"/>
                <a:gd name="connsiteX23" fmla="*/ 4298157 w 7650957"/>
                <a:gd name="connsiteY23" fmla="*/ 295275 h 1838325"/>
                <a:gd name="connsiteX24" fmla="*/ 4021932 w 7650957"/>
                <a:gd name="connsiteY24" fmla="*/ 314325 h 1838325"/>
                <a:gd name="connsiteX25" fmla="*/ 4021932 w 7650957"/>
                <a:gd name="connsiteY25" fmla="*/ 314325 h 1838325"/>
                <a:gd name="connsiteX26" fmla="*/ 3869532 w 7650957"/>
                <a:gd name="connsiteY26" fmla="*/ 381000 h 1838325"/>
                <a:gd name="connsiteX27" fmla="*/ 3698082 w 7650957"/>
                <a:gd name="connsiteY27" fmla="*/ 361950 h 1838325"/>
                <a:gd name="connsiteX28" fmla="*/ 3364707 w 7650957"/>
                <a:gd name="connsiteY28" fmla="*/ 381000 h 1838325"/>
                <a:gd name="connsiteX29" fmla="*/ 3507582 w 7650957"/>
                <a:gd name="connsiteY29" fmla="*/ 419100 h 1838325"/>
                <a:gd name="connsiteX30" fmla="*/ 3117057 w 7650957"/>
                <a:gd name="connsiteY30" fmla="*/ 476250 h 1838325"/>
                <a:gd name="connsiteX31" fmla="*/ 2993232 w 7650957"/>
                <a:gd name="connsiteY31" fmla="*/ 447675 h 1838325"/>
                <a:gd name="connsiteX32" fmla="*/ 2540794 w 7650957"/>
                <a:gd name="connsiteY32" fmla="*/ 504825 h 1838325"/>
                <a:gd name="connsiteX33" fmla="*/ 2859882 w 7650957"/>
                <a:gd name="connsiteY33" fmla="*/ 590550 h 1838325"/>
                <a:gd name="connsiteX34" fmla="*/ 2993232 w 7650957"/>
                <a:gd name="connsiteY34" fmla="*/ 581025 h 1838325"/>
                <a:gd name="connsiteX35" fmla="*/ 3107532 w 7650957"/>
                <a:gd name="connsiteY35" fmla="*/ 561975 h 1838325"/>
                <a:gd name="connsiteX36" fmla="*/ 3355182 w 7650957"/>
                <a:gd name="connsiteY36" fmla="*/ 523875 h 1838325"/>
                <a:gd name="connsiteX37" fmla="*/ 4012407 w 7650957"/>
                <a:gd name="connsiteY37" fmla="*/ 733425 h 1838325"/>
                <a:gd name="connsiteX38" fmla="*/ 2907507 w 7650957"/>
                <a:gd name="connsiteY38" fmla="*/ 895350 h 1838325"/>
                <a:gd name="connsiteX39" fmla="*/ 2240757 w 7650957"/>
                <a:gd name="connsiteY39" fmla="*/ 666750 h 1838325"/>
                <a:gd name="connsiteX40" fmla="*/ 2574132 w 7650957"/>
                <a:gd name="connsiteY40" fmla="*/ 607218 h 1838325"/>
                <a:gd name="connsiteX41" fmla="*/ 2226469 w 7650957"/>
                <a:gd name="connsiteY41" fmla="*/ 531019 h 1838325"/>
                <a:gd name="connsiteX42" fmla="*/ 1788320 w 7650957"/>
                <a:gd name="connsiteY42" fmla="*/ 552450 h 1838325"/>
                <a:gd name="connsiteX43" fmla="*/ 1640682 w 7650957"/>
                <a:gd name="connsiteY43" fmla="*/ 504825 h 1838325"/>
                <a:gd name="connsiteX44" fmla="*/ 1538288 w 7650957"/>
                <a:gd name="connsiteY44" fmla="*/ 519112 h 1838325"/>
                <a:gd name="connsiteX45" fmla="*/ 1395414 w 7650957"/>
                <a:gd name="connsiteY45" fmla="*/ 459582 h 1838325"/>
                <a:gd name="connsiteX46" fmla="*/ 1471613 w 7650957"/>
                <a:gd name="connsiteY46" fmla="*/ 416719 h 1838325"/>
                <a:gd name="connsiteX47" fmla="*/ 1307307 w 7650957"/>
                <a:gd name="connsiteY47" fmla="*/ 361950 h 1838325"/>
                <a:gd name="connsiteX48" fmla="*/ 1135857 w 7650957"/>
                <a:gd name="connsiteY48" fmla="*/ 390525 h 1838325"/>
                <a:gd name="connsiteX49" fmla="*/ 1023938 w 7650957"/>
                <a:gd name="connsiteY49" fmla="*/ 335756 h 1838325"/>
                <a:gd name="connsiteX50" fmla="*/ 1121570 w 7650957"/>
                <a:gd name="connsiteY50" fmla="*/ 321469 h 1838325"/>
                <a:gd name="connsiteX51" fmla="*/ 971551 w 7650957"/>
                <a:gd name="connsiteY51" fmla="*/ 276225 h 1838325"/>
                <a:gd name="connsiteX52" fmla="*/ 0 w 7650957"/>
                <a:gd name="connsiteY52" fmla="*/ 345281 h 1838325"/>
                <a:gd name="connsiteX0" fmla="*/ 0 w 7650957"/>
                <a:gd name="connsiteY0" fmla="*/ 345281 h 1838325"/>
                <a:gd name="connsiteX1" fmla="*/ 2526507 w 7650957"/>
                <a:gd name="connsiteY1" fmla="*/ 1838325 h 1838325"/>
                <a:gd name="connsiteX2" fmla="*/ 5353050 w 7650957"/>
                <a:gd name="connsiteY2" fmla="*/ 1007269 h 1838325"/>
                <a:gd name="connsiteX3" fmla="*/ 7650957 w 7650957"/>
                <a:gd name="connsiteY3" fmla="*/ 295275 h 1838325"/>
                <a:gd name="connsiteX4" fmla="*/ 4707732 w 7650957"/>
                <a:gd name="connsiteY4" fmla="*/ 0 h 1838325"/>
                <a:gd name="connsiteX5" fmla="*/ 4279107 w 7650957"/>
                <a:gd name="connsiteY5" fmla="*/ 47625 h 1838325"/>
                <a:gd name="connsiteX6" fmla="*/ 4545807 w 7650957"/>
                <a:gd name="connsiteY6" fmla="*/ 57150 h 1838325"/>
                <a:gd name="connsiteX7" fmla="*/ 4664869 w 7650957"/>
                <a:gd name="connsiteY7" fmla="*/ 50007 h 1838325"/>
                <a:gd name="connsiteX8" fmla="*/ 4755357 w 7650957"/>
                <a:gd name="connsiteY8" fmla="*/ 66675 h 1838325"/>
                <a:gd name="connsiteX9" fmla="*/ 4860132 w 7650957"/>
                <a:gd name="connsiteY9" fmla="*/ 78581 h 1838325"/>
                <a:gd name="connsiteX10" fmla="*/ 5074444 w 7650957"/>
                <a:gd name="connsiteY10" fmla="*/ 88106 h 1838325"/>
                <a:gd name="connsiteX11" fmla="*/ 5369719 w 7650957"/>
                <a:gd name="connsiteY11" fmla="*/ 130968 h 1838325"/>
                <a:gd name="connsiteX12" fmla="*/ 4948238 w 7650957"/>
                <a:gd name="connsiteY12" fmla="*/ 161925 h 1838325"/>
                <a:gd name="connsiteX13" fmla="*/ 5326857 w 7650957"/>
                <a:gd name="connsiteY13" fmla="*/ 228600 h 1838325"/>
                <a:gd name="connsiteX14" fmla="*/ 5593557 w 7650957"/>
                <a:gd name="connsiteY14" fmla="*/ 200025 h 1838325"/>
                <a:gd name="connsiteX15" fmla="*/ 6536532 w 7650957"/>
                <a:gd name="connsiteY15" fmla="*/ 285750 h 1838325"/>
                <a:gd name="connsiteX16" fmla="*/ 4669632 w 7650957"/>
                <a:gd name="connsiteY16" fmla="*/ 695325 h 1838325"/>
                <a:gd name="connsiteX17" fmla="*/ 3669507 w 7650957"/>
                <a:gd name="connsiteY17" fmla="*/ 495300 h 1838325"/>
                <a:gd name="connsiteX18" fmla="*/ 5217320 w 7650957"/>
                <a:gd name="connsiteY18" fmla="*/ 266700 h 1838325"/>
                <a:gd name="connsiteX19" fmla="*/ 4850607 w 7650957"/>
                <a:gd name="connsiteY19" fmla="*/ 238125 h 1838325"/>
                <a:gd name="connsiteX20" fmla="*/ 4536282 w 7650957"/>
                <a:gd name="connsiteY20" fmla="*/ 257175 h 1838325"/>
                <a:gd name="connsiteX21" fmla="*/ 4598194 w 7650957"/>
                <a:gd name="connsiteY21" fmla="*/ 288132 h 1838325"/>
                <a:gd name="connsiteX22" fmla="*/ 4367213 w 7650957"/>
                <a:gd name="connsiteY22" fmla="*/ 319087 h 1838325"/>
                <a:gd name="connsiteX23" fmla="*/ 4298157 w 7650957"/>
                <a:gd name="connsiteY23" fmla="*/ 295275 h 1838325"/>
                <a:gd name="connsiteX24" fmla="*/ 4021932 w 7650957"/>
                <a:gd name="connsiteY24" fmla="*/ 314325 h 1838325"/>
                <a:gd name="connsiteX25" fmla="*/ 4021932 w 7650957"/>
                <a:gd name="connsiteY25" fmla="*/ 314325 h 1838325"/>
                <a:gd name="connsiteX26" fmla="*/ 3869532 w 7650957"/>
                <a:gd name="connsiteY26" fmla="*/ 381000 h 1838325"/>
                <a:gd name="connsiteX27" fmla="*/ 3698082 w 7650957"/>
                <a:gd name="connsiteY27" fmla="*/ 361950 h 1838325"/>
                <a:gd name="connsiteX28" fmla="*/ 3364707 w 7650957"/>
                <a:gd name="connsiteY28" fmla="*/ 381000 h 1838325"/>
                <a:gd name="connsiteX29" fmla="*/ 3507582 w 7650957"/>
                <a:gd name="connsiteY29" fmla="*/ 419100 h 1838325"/>
                <a:gd name="connsiteX30" fmla="*/ 3117057 w 7650957"/>
                <a:gd name="connsiteY30" fmla="*/ 476250 h 1838325"/>
                <a:gd name="connsiteX31" fmla="*/ 2993232 w 7650957"/>
                <a:gd name="connsiteY31" fmla="*/ 447675 h 1838325"/>
                <a:gd name="connsiteX32" fmla="*/ 2540794 w 7650957"/>
                <a:gd name="connsiteY32" fmla="*/ 504825 h 1838325"/>
                <a:gd name="connsiteX33" fmla="*/ 2859882 w 7650957"/>
                <a:gd name="connsiteY33" fmla="*/ 590550 h 1838325"/>
                <a:gd name="connsiteX34" fmla="*/ 2993232 w 7650957"/>
                <a:gd name="connsiteY34" fmla="*/ 581025 h 1838325"/>
                <a:gd name="connsiteX35" fmla="*/ 3107532 w 7650957"/>
                <a:gd name="connsiteY35" fmla="*/ 561975 h 1838325"/>
                <a:gd name="connsiteX36" fmla="*/ 3355182 w 7650957"/>
                <a:gd name="connsiteY36" fmla="*/ 523875 h 1838325"/>
                <a:gd name="connsiteX37" fmla="*/ 4012407 w 7650957"/>
                <a:gd name="connsiteY37" fmla="*/ 733425 h 1838325"/>
                <a:gd name="connsiteX38" fmla="*/ 2907507 w 7650957"/>
                <a:gd name="connsiteY38" fmla="*/ 895350 h 1838325"/>
                <a:gd name="connsiteX39" fmla="*/ 2240757 w 7650957"/>
                <a:gd name="connsiteY39" fmla="*/ 666750 h 1838325"/>
                <a:gd name="connsiteX40" fmla="*/ 2574132 w 7650957"/>
                <a:gd name="connsiteY40" fmla="*/ 607218 h 1838325"/>
                <a:gd name="connsiteX41" fmla="*/ 2226469 w 7650957"/>
                <a:gd name="connsiteY41" fmla="*/ 531019 h 1838325"/>
                <a:gd name="connsiteX42" fmla="*/ 1788320 w 7650957"/>
                <a:gd name="connsiteY42" fmla="*/ 552450 h 1838325"/>
                <a:gd name="connsiteX43" fmla="*/ 1640682 w 7650957"/>
                <a:gd name="connsiteY43" fmla="*/ 504825 h 1838325"/>
                <a:gd name="connsiteX44" fmla="*/ 1538288 w 7650957"/>
                <a:gd name="connsiteY44" fmla="*/ 519112 h 1838325"/>
                <a:gd name="connsiteX45" fmla="*/ 1395414 w 7650957"/>
                <a:gd name="connsiteY45" fmla="*/ 459582 h 1838325"/>
                <a:gd name="connsiteX46" fmla="*/ 1471613 w 7650957"/>
                <a:gd name="connsiteY46" fmla="*/ 416719 h 1838325"/>
                <a:gd name="connsiteX47" fmla="*/ 1307307 w 7650957"/>
                <a:gd name="connsiteY47" fmla="*/ 361950 h 1838325"/>
                <a:gd name="connsiteX48" fmla="*/ 1135857 w 7650957"/>
                <a:gd name="connsiteY48" fmla="*/ 390525 h 1838325"/>
                <a:gd name="connsiteX49" fmla="*/ 1023938 w 7650957"/>
                <a:gd name="connsiteY49" fmla="*/ 335756 h 1838325"/>
                <a:gd name="connsiteX50" fmla="*/ 1121570 w 7650957"/>
                <a:gd name="connsiteY50" fmla="*/ 321469 h 1838325"/>
                <a:gd name="connsiteX51" fmla="*/ 971551 w 7650957"/>
                <a:gd name="connsiteY51" fmla="*/ 276225 h 1838325"/>
                <a:gd name="connsiteX52" fmla="*/ 0 w 7650957"/>
                <a:gd name="connsiteY52" fmla="*/ 345281 h 1838325"/>
                <a:gd name="connsiteX0" fmla="*/ 0 w 7650957"/>
                <a:gd name="connsiteY0" fmla="*/ 345281 h 1838325"/>
                <a:gd name="connsiteX1" fmla="*/ 2526507 w 7650957"/>
                <a:gd name="connsiteY1" fmla="*/ 1838325 h 1838325"/>
                <a:gd name="connsiteX2" fmla="*/ 5353050 w 7650957"/>
                <a:gd name="connsiteY2" fmla="*/ 1007269 h 1838325"/>
                <a:gd name="connsiteX3" fmla="*/ 7650957 w 7650957"/>
                <a:gd name="connsiteY3" fmla="*/ 295275 h 1838325"/>
                <a:gd name="connsiteX4" fmla="*/ 4707732 w 7650957"/>
                <a:gd name="connsiteY4" fmla="*/ 0 h 1838325"/>
                <a:gd name="connsiteX5" fmla="*/ 4279107 w 7650957"/>
                <a:gd name="connsiteY5" fmla="*/ 47625 h 1838325"/>
                <a:gd name="connsiteX6" fmla="*/ 4545807 w 7650957"/>
                <a:gd name="connsiteY6" fmla="*/ 57150 h 1838325"/>
                <a:gd name="connsiteX7" fmla="*/ 4664869 w 7650957"/>
                <a:gd name="connsiteY7" fmla="*/ 50007 h 1838325"/>
                <a:gd name="connsiteX8" fmla="*/ 4755357 w 7650957"/>
                <a:gd name="connsiteY8" fmla="*/ 66675 h 1838325"/>
                <a:gd name="connsiteX9" fmla="*/ 4860132 w 7650957"/>
                <a:gd name="connsiteY9" fmla="*/ 78581 h 1838325"/>
                <a:gd name="connsiteX10" fmla="*/ 5074444 w 7650957"/>
                <a:gd name="connsiteY10" fmla="*/ 88106 h 1838325"/>
                <a:gd name="connsiteX11" fmla="*/ 5369719 w 7650957"/>
                <a:gd name="connsiteY11" fmla="*/ 130968 h 1838325"/>
                <a:gd name="connsiteX12" fmla="*/ 4948238 w 7650957"/>
                <a:gd name="connsiteY12" fmla="*/ 161925 h 1838325"/>
                <a:gd name="connsiteX13" fmla="*/ 5326857 w 7650957"/>
                <a:gd name="connsiteY13" fmla="*/ 228600 h 1838325"/>
                <a:gd name="connsiteX14" fmla="*/ 5593557 w 7650957"/>
                <a:gd name="connsiteY14" fmla="*/ 200025 h 1838325"/>
                <a:gd name="connsiteX15" fmla="*/ 6536532 w 7650957"/>
                <a:gd name="connsiteY15" fmla="*/ 285750 h 1838325"/>
                <a:gd name="connsiteX16" fmla="*/ 4669632 w 7650957"/>
                <a:gd name="connsiteY16" fmla="*/ 695325 h 1838325"/>
                <a:gd name="connsiteX17" fmla="*/ 3669507 w 7650957"/>
                <a:gd name="connsiteY17" fmla="*/ 495300 h 1838325"/>
                <a:gd name="connsiteX18" fmla="*/ 5217320 w 7650957"/>
                <a:gd name="connsiteY18" fmla="*/ 266700 h 1838325"/>
                <a:gd name="connsiteX19" fmla="*/ 4850607 w 7650957"/>
                <a:gd name="connsiteY19" fmla="*/ 238125 h 1838325"/>
                <a:gd name="connsiteX20" fmla="*/ 4536282 w 7650957"/>
                <a:gd name="connsiteY20" fmla="*/ 257175 h 1838325"/>
                <a:gd name="connsiteX21" fmla="*/ 4598194 w 7650957"/>
                <a:gd name="connsiteY21" fmla="*/ 288132 h 1838325"/>
                <a:gd name="connsiteX22" fmla="*/ 4367213 w 7650957"/>
                <a:gd name="connsiteY22" fmla="*/ 319087 h 1838325"/>
                <a:gd name="connsiteX23" fmla="*/ 4298157 w 7650957"/>
                <a:gd name="connsiteY23" fmla="*/ 295275 h 1838325"/>
                <a:gd name="connsiteX24" fmla="*/ 4021932 w 7650957"/>
                <a:gd name="connsiteY24" fmla="*/ 314325 h 1838325"/>
                <a:gd name="connsiteX25" fmla="*/ 3998119 w 7650957"/>
                <a:gd name="connsiteY25" fmla="*/ 319087 h 1838325"/>
                <a:gd name="connsiteX26" fmla="*/ 3869532 w 7650957"/>
                <a:gd name="connsiteY26" fmla="*/ 381000 h 1838325"/>
                <a:gd name="connsiteX27" fmla="*/ 3698082 w 7650957"/>
                <a:gd name="connsiteY27" fmla="*/ 361950 h 1838325"/>
                <a:gd name="connsiteX28" fmla="*/ 3364707 w 7650957"/>
                <a:gd name="connsiteY28" fmla="*/ 381000 h 1838325"/>
                <a:gd name="connsiteX29" fmla="*/ 3507582 w 7650957"/>
                <a:gd name="connsiteY29" fmla="*/ 419100 h 1838325"/>
                <a:gd name="connsiteX30" fmla="*/ 3117057 w 7650957"/>
                <a:gd name="connsiteY30" fmla="*/ 476250 h 1838325"/>
                <a:gd name="connsiteX31" fmla="*/ 2993232 w 7650957"/>
                <a:gd name="connsiteY31" fmla="*/ 447675 h 1838325"/>
                <a:gd name="connsiteX32" fmla="*/ 2540794 w 7650957"/>
                <a:gd name="connsiteY32" fmla="*/ 504825 h 1838325"/>
                <a:gd name="connsiteX33" fmla="*/ 2859882 w 7650957"/>
                <a:gd name="connsiteY33" fmla="*/ 590550 h 1838325"/>
                <a:gd name="connsiteX34" fmla="*/ 2993232 w 7650957"/>
                <a:gd name="connsiteY34" fmla="*/ 581025 h 1838325"/>
                <a:gd name="connsiteX35" fmla="*/ 3107532 w 7650957"/>
                <a:gd name="connsiteY35" fmla="*/ 561975 h 1838325"/>
                <a:gd name="connsiteX36" fmla="*/ 3355182 w 7650957"/>
                <a:gd name="connsiteY36" fmla="*/ 523875 h 1838325"/>
                <a:gd name="connsiteX37" fmla="*/ 4012407 w 7650957"/>
                <a:gd name="connsiteY37" fmla="*/ 733425 h 1838325"/>
                <a:gd name="connsiteX38" fmla="*/ 2907507 w 7650957"/>
                <a:gd name="connsiteY38" fmla="*/ 895350 h 1838325"/>
                <a:gd name="connsiteX39" fmla="*/ 2240757 w 7650957"/>
                <a:gd name="connsiteY39" fmla="*/ 666750 h 1838325"/>
                <a:gd name="connsiteX40" fmla="*/ 2574132 w 7650957"/>
                <a:gd name="connsiteY40" fmla="*/ 607218 h 1838325"/>
                <a:gd name="connsiteX41" fmla="*/ 2226469 w 7650957"/>
                <a:gd name="connsiteY41" fmla="*/ 531019 h 1838325"/>
                <a:gd name="connsiteX42" fmla="*/ 1788320 w 7650957"/>
                <a:gd name="connsiteY42" fmla="*/ 552450 h 1838325"/>
                <a:gd name="connsiteX43" fmla="*/ 1640682 w 7650957"/>
                <a:gd name="connsiteY43" fmla="*/ 504825 h 1838325"/>
                <a:gd name="connsiteX44" fmla="*/ 1538288 w 7650957"/>
                <a:gd name="connsiteY44" fmla="*/ 519112 h 1838325"/>
                <a:gd name="connsiteX45" fmla="*/ 1395414 w 7650957"/>
                <a:gd name="connsiteY45" fmla="*/ 459582 h 1838325"/>
                <a:gd name="connsiteX46" fmla="*/ 1471613 w 7650957"/>
                <a:gd name="connsiteY46" fmla="*/ 416719 h 1838325"/>
                <a:gd name="connsiteX47" fmla="*/ 1307307 w 7650957"/>
                <a:gd name="connsiteY47" fmla="*/ 361950 h 1838325"/>
                <a:gd name="connsiteX48" fmla="*/ 1135857 w 7650957"/>
                <a:gd name="connsiteY48" fmla="*/ 390525 h 1838325"/>
                <a:gd name="connsiteX49" fmla="*/ 1023938 w 7650957"/>
                <a:gd name="connsiteY49" fmla="*/ 335756 h 1838325"/>
                <a:gd name="connsiteX50" fmla="*/ 1121570 w 7650957"/>
                <a:gd name="connsiteY50" fmla="*/ 321469 h 1838325"/>
                <a:gd name="connsiteX51" fmla="*/ 971551 w 7650957"/>
                <a:gd name="connsiteY51" fmla="*/ 276225 h 1838325"/>
                <a:gd name="connsiteX52" fmla="*/ 0 w 7650957"/>
                <a:gd name="connsiteY52" fmla="*/ 345281 h 1838325"/>
                <a:gd name="connsiteX0" fmla="*/ 0 w 7650957"/>
                <a:gd name="connsiteY0" fmla="*/ 345281 h 1838325"/>
                <a:gd name="connsiteX1" fmla="*/ 2526507 w 7650957"/>
                <a:gd name="connsiteY1" fmla="*/ 1838325 h 1838325"/>
                <a:gd name="connsiteX2" fmla="*/ 5353050 w 7650957"/>
                <a:gd name="connsiteY2" fmla="*/ 1007269 h 1838325"/>
                <a:gd name="connsiteX3" fmla="*/ 7650957 w 7650957"/>
                <a:gd name="connsiteY3" fmla="*/ 295275 h 1838325"/>
                <a:gd name="connsiteX4" fmla="*/ 4707732 w 7650957"/>
                <a:gd name="connsiteY4" fmla="*/ 0 h 1838325"/>
                <a:gd name="connsiteX5" fmla="*/ 4279107 w 7650957"/>
                <a:gd name="connsiteY5" fmla="*/ 47625 h 1838325"/>
                <a:gd name="connsiteX6" fmla="*/ 4545807 w 7650957"/>
                <a:gd name="connsiteY6" fmla="*/ 57150 h 1838325"/>
                <a:gd name="connsiteX7" fmla="*/ 4664869 w 7650957"/>
                <a:gd name="connsiteY7" fmla="*/ 50007 h 1838325"/>
                <a:gd name="connsiteX8" fmla="*/ 4755357 w 7650957"/>
                <a:gd name="connsiteY8" fmla="*/ 66675 h 1838325"/>
                <a:gd name="connsiteX9" fmla="*/ 4860132 w 7650957"/>
                <a:gd name="connsiteY9" fmla="*/ 78581 h 1838325"/>
                <a:gd name="connsiteX10" fmla="*/ 5074444 w 7650957"/>
                <a:gd name="connsiteY10" fmla="*/ 88106 h 1838325"/>
                <a:gd name="connsiteX11" fmla="*/ 5369719 w 7650957"/>
                <a:gd name="connsiteY11" fmla="*/ 130968 h 1838325"/>
                <a:gd name="connsiteX12" fmla="*/ 4948238 w 7650957"/>
                <a:gd name="connsiteY12" fmla="*/ 161925 h 1838325"/>
                <a:gd name="connsiteX13" fmla="*/ 5326857 w 7650957"/>
                <a:gd name="connsiteY13" fmla="*/ 228600 h 1838325"/>
                <a:gd name="connsiteX14" fmla="*/ 5593557 w 7650957"/>
                <a:gd name="connsiteY14" fmla="*/ 200025 h 1838325"/>
                <a:gd name="connsiteX15" fmla="*/ 6536532 w 7650957"/>
                <a:gd name="connsiteY15" fmla="*/ 285750 h 1838325"/>
                <a:gd name="connsiteX16" fmla="*/ 4669632 w 7650957"/>
                <a:gd name="connsiteY16" fmla="*/ 695325 h 1838325"/>
                <a:gd name="connsiteX17" fmla="*/ 3669507 w 7650957"/>
                <a:gd name="connsiteY17" fmla="*/ 495300 h 1838325"/>
                <a:gd name="connsiteX18" fmla="*/ 5217320 w 7650957"/>
                <a:gd name="connsiteY18" fmla="*/ 266700 h 1838325"/>
                <a:gd name="connsiteX19" fmla="*/ 4850607 w 7650957"/>
                <a:gd name="connsiteY19" fmla="*/ 238125 h 1838325"/>
                <a:gd name="connsiteX20" fmla="*/ 4536282 w 7650957"/>
                <a:gd name="connsiteY20" fmla="*/ 257175 h 1838325"/>
                <a:gd name="connsiteX21" fmla="*/ 4598194 w 7650957"/>
                <a:gd name="connsiteY21" fmla="*/ 288132 h 1838325"/>
                <a:gd name="connsiteX22" fmla="*/ 4367213 w 7650957"/>
                <a:gd name="connsiteY22" fmla="*/ 319087 h 1838325"/>
                <a:gd name="connsiteX23" fmla="*/ 4298157 w 7650957"/>
                <a:gd name="connsiteY23" fmla="*/ 295275 h 1838325"/>
                <a:gd name="connsiteX24" fmla="*/ 4021932 w 7650957"/>
                <a:gd name="connsiteY24" fmla="*/ 314325 h 1838325"/>
                <a:gd name="connsiteX25" fmla="*/ 3998119 w 7650957"/>
                <a:gd name="connsiteY25" fmla="*/ 319087 h 1838325"/>
                <a:gd name="connsiteX26" fmla="*/ 4045745 w 7650957"/>
                <a:gd name="connsiteY26" fmla="*/ 340519 h 1838325"/>
                <a:gd name="connsiteX27" fmla="*/ 3869532 w 7650957"/>
                <a:gd name="connsiteY27" fmla="*/ 381000 h 1838325"/>
                <a:gd name="connsiteX28" fmla="*/ 3698082 w 7650957"/>
                <a:gd name="connsiteY28" fmla="*/ 361950 h 1838325"/>
                <a:gd name="connsiteX29" fmla="*/ 3364707 w 7650957"/>
                <a:gd name="connsiteY29" fmla="*/ 381000 h 1838325"/>
                <a:gd name="connsiteX30" fmla="*/ 3507582 w 7650957"/>
                <a:gd name="connsiteY30" fmla="*/ 419100 h 1838325"/>
                <a:gd name="connsiteX31" fmla="*/ 3117057 w 7650957"/>
                <a:gd name="connsiteY31" fmla="*/ 476250 h 1838325"/>
                <a:gd name="connsiteX32" fmla="*/ 2993232 w 7650957"/>
                <a:gd name="connsiteY32" fmla="*/ 447675 h 1838325"/>
                <a:gd name="connsiteX33" fmla="*/ 2540794 w 7650957"/>
                <a:gd name="connsiteY33" fmla="*/ 504825 h 1838325"/>
                <a:gd name="connsiteX34" fmla="*/ 2859882 w 7650957"/>
                <a:gd name="connsiteY34" fmla="*/ 590550 h 1838325"/>
                <a:gd name="connsiteX35" fmla="*/ 2993232 w 7650957"/>
                <a:gd name="connsiteY35" fmla="*/ 581025 h 1838325"/>
                <a:gd name="connsiteX36" fmla="*/ 3107532 w 7650957"/>
                <a:gd name="connsiteY36" fmla="*/ 561975 h 1838325"/>
                <a:gd name="connsiteX37" fmla="*/ 3355182 w 7650957"/>
                <a:gd name="connsiteY37" fmla="*/ 523875 h 1838325"/>
                <a:gd name="connsiteX38" fmla="*/ 4012407 w 7650957"/>
                <a:gd name="connsiteY38" fmla="*/ 733425 h 1838325"/>
                <a:gd name="connsiteX39" fmla="*/ 2907507 w 7650957"/>
                <a:gd name="connsiteY39" fmla="*/ 895350 h 1838325"/>
                <a:gd name="connsiteX40" fmla="*/ 2240757 w 7650957"/>
                <a:gd name="connsiteY40" fmla="*/ 666750 h 1838325"/>
                <a:gd name="connsiteX41" fmla="*/ 2574132 w 7650957"/>
                <a:gd name="connsiteY41" fmla="*/ 607218 h 1838325"/>
                <a:gd name="connsiteX42" fmla="*/ 2226469 w 7650957"/>
                <a:gd name="connsiteY42" fmla="*/ 531019 h 1838325"/>
                <a:gd name="connsiteX43" fmla="*/ 1788320 w 7650957"/>
                <a:gd name="connsiteY43" fmla="*/ 552450 h 1838325"/>
                <a:gd name="connsiteX44" fmla="*/ 1640682 w 7650957"/>
                <a:gd name="connsiteY44" fmla="*/ 504825 h 1838325"/>
                <a:gd name="connsiteX45" fmla="*/ 1538288 w 7650957"/>
                <a:gd name="connsiteY45" fmla="*/ 519112 h 1838325"/>
                <a:gd name="connsiteX46" fmla="*/ 1395414 w 7650957"/>
                <a:gd name="connsiteY46" fmla="*/ 459582 h 1838325"/>
                <a:gd name="connsiteX47" fmla="*/ 1471613 w 7650957"/>
                <a:gd name="connsiteY47" fmla="*/ 416719 h 1838325"/>
                <a:gd name="connsiteX48" fmla="*/ 1307307 w 7650957"/>
                <a:gd name="connsiteY48" fmla="*/ 361950 h 1838325"/>
                <a:gd name="connsiteX49" fmla="*/ 1135857 w 7650957"/>
                <a:gd name="connsiteY49" fmla="*/ 390525 h 1838325"/>
                <a:gd name="connsiteX50" fmla="*/ 1023938 w 7650957"/>
                <a:gd name="connsiteY50" fmla="*/ 335756 h 1838325"/>
                <a:gd name="connsiteX51" fmla="*/ 1121570 w 7650957"/>
                <a:gd name="connsiteY51" fmla="*/ 321469 h 1838325"/>
                <a:gd name="connsiteX52" fmla="*/ 971551 w 7650957"/>
                <a:gd name="connsiteY52" fmla="*/ 276225 h 1838325"/>
                <a:gd name="connsiteX53" fmla="*/ 0 w 7650957"/>
                <a:gd name="connsiteY53" fmla="*/ 345281 h 1838325"/>
                <a:gd name="connsiteX0" fmla="*/ 0 w 7650957"/>
                <a:gd name="connsiteY0" fmla="*/ 345281 h 1838325"/>
                <a:gd name="connsiteX1" fmla="*/ 2526507 w 7650957"/>
                <a:gd name="connsiteY1" fmla="*/ 1838325 h 1838325"/>
                <a:gd name="connsiteX2" fmla="*/ 5353050 w 7650957"/>
                <a:gd name="connsiteY2" fmla="*/ 1007269 h 1838325"/>
                <a:gd name="connsiteX3" fmla="*/ 7650957 w 7650957"/>
                <a:gd name="connsiteY3" fmla="*/ 295275 h 1838325"/>
                <a:gd name="connsiteX4" fmla="*/ 4707732 w 7650957"/>
                <a:gd name="connsiteY4" fmla="*/ 0 h 1838325"/>
                <a:gd name="connsiteX5" fmla="*/ 4279107 w 7650957"/>
                <a:gd name="connsiteY5" fmla="*/ 47625 h 1838325"/>
                <a:gd name="connsiteX6" fmla="*/ 4545807 w 7650957"/>
                <a:gd name="connsiteY6" fmla="*/ 57150 h 1838325"/>
                <a:gd name="connsiteX7" fmla="*/ 4664869 w 7650957"/>
                <a:gd name="connsiteY7" fmla="*/ 50007 h 1838325"/>
                <a:gd name="connsiteX8" fmla="*/ 4755357 w 7650957"/>
                <a:gd name="connsiteY8" fmla="*/ 66675 h 1838325"/>
                <a:gd name="connsiteX9" fmla="*/ 4860132 w 7650957"/>
                <a:gd name="connsiteY9" fmla="*/ 78581 h 1838325"/>
                <a:gd name="connsiteX10" fmla="*/ 5074444 w 7650957"/>
                <a:gd name="connsiteY10" fmla="*/ 88106 h 1838325"/>
                <a:gd name="connsiteX11" fmla="*/ 5369719 w 7650957"/>
                <a:gd name="connsiteY11" fmla="*/ 130968 h 1838325"/>
                <a:gd name="connsiteX12" fmla="*/ 4948238 w 7650957"/>
                <a:gd name="connsiteY12" fmla="*/ 161925 h 1838325"/>
                <a:gd name="connsiteX13" fmla="*/ 5326857 w 7650957"/>
                <a:gd name="connsiteY13" fmla="*/ 228600 h 1838325"/>
                <a:gd name="connsiteX14" fmla="*/ 5593557 w 7650957"/>
                <a:gd name="connsiteY14" fmla="*/ 200025 h 1838325"/>
                <a:gd name="connsiteX15" fmla="*/ 6536532 w 7650957"/>
                <a:gd name="connsiteY15" fmla="*/ 285750 h 1838325"/>
                <a:gd name="connsiteX16" fmla="*/ 4669632 w 7650957"/>
                <a:gd name="connsiteY16" fmla="*/ 695325 h 1838325"/>
                <a:gd name="connsiteX17" fmla="*/ 3669507 w 7650957"/>
                <a:gd name="connsiteY17" fmla="*/ 495300 h 1838325"/>
                <a:gd name="connsiteX18" fmla="*/ 5217320 w 7650957"/>
                <a:gd name="connsiteY18" fmla="*/ 266700 h 1838325"/>
                <a:gd name="connsiteX19" fmla="*/ 4850607 w 7650957"/>
                <a:gd name="connsiteY19" fmla="*/ 238125 h 1838325"/>
                <a:gd name="connsiteX20" fmla="*/ 4536282 w 7650957"/>
                <a:gd name="connsiteY20" fmla="*/ 257175 h 1838325"/>
                <a:gd name="connsiteX21" fmla="*/ 4598194 w 7650957"/>
                <a:gd name="connsiteY21" fmla="*/ 288132 h 1838325"/>
                <a:gd name="connsiteX22" fmla="*/ 4367213 w 7650957"/>
                <a:gd name="connsiteY22" fmla="*/ 319087 h 1838325"/>
                <a:gd name="connsiteX23" fmla="*/ 4298157 w 7650957"/>
                <a:gd name="connsiteY23" fmla="*/ 295275 h 1838325"/>
                <a:gd name="connsiteX24" fmla="*/ 4021932 w 7650957"/>
                <a:gd name="connsiteY24" fmla="*/ 314325 h 1838325"/>
                <a:gd name="connsiteX25" fmla="*/ 3998119 w 7650957"/>
                <a:gd name="connsiteY25" fmla="*/ 319087 h 1838325"/>
                <a:gd name="connsiteX26" fmla="*/ 4045745 w 7650957"/>
                <a:gd name="connsiteY26" fmla="*/ 340519 h 1838325"/>
                <a:gd name="connsiteX27" fmla="*/ 3845719 w 7650957"/>
                <a:gd name="connsiteY27" fmla="*/ 376237 h 1838325"/>
                <a:gd name="connsiteX28" fmla="*/ 3698082 w 7650957"/>
                <a:gd name="connsiteY28" fmla="*/ 361950 h 1838325"/>
                <a:gd name="connsiteX29" fmla="*/ 3364707 w 7650957"/>
                <a:gd name="connsiteY29" fmla="*/ 381000 h 1838325"/>
                <a:gd name="connsiteX30" fmla="*/ 3507582 w 7650957"/>
                <a:gd name="connsiteY30" fmla="*/ 419100 h 1838325"/>
                <a:gd name="connsiteX31" fmla="*/ 3117057 w 7650957"/>
                <a:gd name="connsiteY31" fmla="*/ 476250 h 1838325"/>
                <a:gd name="connsiteX32" fmla="*/ 2993232 w 7650957"/>
                <a:gd name="connsiteY32" fmla="*/ 447675 h 1838325"/>
                <a:gd name="connsiteX33" fmla="*/ 2540794 w 7650957"/>
                <a:gd name="connsiteY33" fmla="*/ 504825 h 1838325"/>
                <a:gd name="connsiteX34" fmla="*/ 2859882 w 7650957"/>
                <a:gd name="connsiteY34" fmla="*/ 590550 h 1838325"/>
                <a:gd name="connsiteX35" fmla="*/ 2993232 w 7650957"/>
                <a:gd name="connsiteY35" fmla="*/ 581025 h 1838325"/>
                <a:gd name="connsiteX36" fmla="*/ 3107532 w 7650957"/>
                <a:gd name="connsiteY36" fmla="*/ 561975 h 1838325"/>
                <a:gd name="connsiteX37" fmla="*/ 3355182 w 7650957"/>
                <a:gd name="connsiteY37" fmla="*/ 523875 h 1838325"/>
                <a:gd name="connsiteX38" fmla="*/ 4012407 w 7650957"/>
                <a:gd name="connsiteY38" fmla="*/ 733425 h 1838325"/>
                <a:gd name="connsiteX39" fmla="*/ 2907507 w 7650957"/>
                <a:gd name="connsiteY39" fmla="*/ 895350 h 1838325"/>
                <a:gd name="connsiteX40" fmla="*/ 2240757 w 7650957"/>
                <a:gd name="connsiteY40" fmla="*/ 666750 h 1838325"/>
                <a:gd name="connsiteX41" fmla="*/ 2574132 w 7650957"/>
                <a:gd name="connsiteY41" fmla="*/ 607218 h 1838325"/>
                <a:gd name="connsiteX42" fmla="*/ 2226469 w 7650957"/>
                <a:gd name="connsiteY42" fmla="*/ 531019 h 1838325"/>
                <a:gd name="connsiteX43" fmla="*/ 1788320 w 7650957"/>
                <a:gd name="connsiteY43" fmla="*/ 552450 h 1838325"/>
                <a:gd name="connsiteX44" fmla="*/ 1640682 w 7650957"/>
                <a:gd name="connsiteY44" fmla="*/ 504825 h 1838325"/>
                <a:gd name="connsiteX45" fmla="*/ 1538288 w 7650957"/>
                <a:gd name="connsiteY45" fmla="*/ 519112 h 1838325"/>
                <a:gd name="connsiteX46" fmla="*/ 1395414 w 7650957"/>
                <a:gd name="connsiteY46" fmla="*/ 459582 h 1838325"/>
                <a:gd name="connsiteX47" fmla="*/ 1471613 w 7650957"/>
                <a:gd name="connsiteY47" fmla="*/ 416719 h 1838325"/>
                <a:gd name="connsiteX48" fmla="*/ 1307307 w 7650957"/>
                <a:gd name="connsiteY48" fmla="*/ 361950 h 1838325"/>
                <a:gd name="connsiteX49" fmla="*/ 1135857 w 7650957"/>
                <a:gd name="connsiteY49" fmla="*/ 390525 h 1838325"/>
                <a:gd name="connsiteX50" fmla="*/ 1023938 w 7650957"/>
                <a:gd name="connsiteY50" fmla="*/ 335756 h 1838325"/>
                <a:gd name="connsiteX51" fmla="*/ 1121570 w 7650957"/>
                <a:gd name="connsiteY51" fmla="*/ 321469 h 1838325"/>
                <a:gd name="connsiteX52" fmla="*/ 971551 w 7650957"/>
                <a:gd name="connsiteY52" fmla="*/ 276225 h 1838325"/>
                <a:gd name="connsiteX53" fmla="*/ 0 w 7650957"/>
                <a:gd name="connsiteY53" fmla="*/ 345281 h 1838325"/>
                <a:gd name="connsiteX0" fmla="*/ 0 w 7650957"/>
                <a:gd name="connsiteY0" fmla="*/ 345281 h 1838325"/>
                <a:gd name="connsiteX1" fmla="*/ 2526507 w 7650957"/>
                <a:gd name="connsiteY1" fmla="*/ 1838325 h 1838325"/>
                <a:gd name="connsiteX2" fmla="*/ 5353050 w 7650957"/>
                <a:gd name="connsiteY2" fmla="*/ 1007269 h 1838325"/>
                <a:gd name="connsiteX3" fmla="*/ 7650957 w 7650957"/>
                <a:gd name="connsiteY3" fmla="*/ 295275 h 1838325"/>
                <a:gd name="connsiteX4" fmla="*/ 4707732 w 7650957"/>
                <a:gd name="connsiteY4" fmla="*/ 0 h 1838325"/>
                <a:gd name="connsiteX5" fmla="*/ 4279107 w 7650957"/>
                <a:gd name="connsiteY5" fmla="*/ 47625 h 1838325"/>
                <a:gd name="connsiteX6" fmla="*/ 4545807 w 7650957"/>
                <a:gd name="connsiteY6" fmla="*/ 57150 h 1838325"/>
                <a:gd name="connsiteX7" fmla="*/ 4664869 w 7650957"/>
                <a:gd name="connsiteY7" fmla="*/ 50007 h 1838325"/>
                <a:gd name="connsiteX8" fmla="*/ 4755357 w 7650957"/>
                <a:gd name="connsiteY8" fmla="*/ 66675 h 1838325"/>
                <a:gd name="connsiteX9" fmla="*/ 4860132 w 7650957"/>
                <a:gd name="connsiteY9" fmla="*/ 78581 h 1838325"/>
                <a:gd name="connsiteX10" fmla="*/ 5074444 w 7650957"/>
                <a:gd name="connsiteY10" fmla="*/ 88106 h 1838325"/>
                <a:gd name="connsiteX11" fmla="*/ 5369719 w 7650957"/>
                <a:gd name="connsiteY11" fmla="*/ 130968 h 1838325"/>
                <a:gd name="connsiteX12" fmla="*/ 4948238 w 7650957"/>
                <a:gd name="connsiteY12" fmla="*/ 161925 h 1838325"/>
                <a:gd name="connsiteX13" fmla="*/ 5326857 w 7650957"/>
                <a:gd name="connsiteY13" fmla="*/ 228600 h 1838325"/>
                <a:gd name="connsiteX14" fmla="*/ 5593557 w 7650957"/>
                <a:gd name="connsiteY14" fmla="*/ 200025 h 1838325"/>
                <a:gd name="connsiteX15" fmla="*/ 6536532 w 7650957"/>
                <a:gd name="connsiteY15" fmla="*/ 285750 h 1838325"/>
                <a:gd name="connsiteX16" fmla="*/ 4650582 w 7650957"/>
                <a:gd name="connsiteY16" fmla="*/ 690562 h 1838325"/>
                <a:gd name="connsiteX17" fmla="*/ 3669507 w 7650957"/>
                <a:gd name="connsiteY17" fmla="*/ 495300 h 1838325"/>
                <a:gd name="connsiteX18" fmla="*/ 5217320 w 7650957"/>
                <a:gd name="connsiteY18" fmla="*/ 266700 h 1838325"/>
                <a:gd name="connsiteX19" fmla="*/ 4850607 w 7650957"/>
                <a:gd name="connsiteY19" fmla="*/ 238125 h 1838325"/>
                <a:gd name="connsiteX20" fmla="*/ 4536282 w 7650957"/>
                <a:gd name="connsiteY20" fmla="*/ 257175 h 1838325"/>
                <a:gd name="connsiteX21" fmla="*/ 4598194 w 7650957"/>
                <a:gd name="connsiteY21" fmla="*/ 288132 h 1838325"/>
                <a:gd name="connsiteX22" fmla="*/ 4367213 w 7650957"/>
                <a:gd name="connsiteY22" fmla="*/ 319087 h 1838325"/>
                <a:gd name="connsiteX23" fmla="*/ 4298157 w 7650957"/>
                <a:gd name="connsiteY23" fmla="*/ 295275 h 1838325"/>
                <a:gd name="connsiteX24" fmla="*/ 4021932 w 7650957"/>
                <a:gd name="connsiteY24" fmla="*/ 314325 h 1838325"/>
                <a:gd name="connsiteX25" fmla="*/ 3998119 w 7650957"/>
                <a:gd name="connsiteY25" fmla="*/ 319087 h 1838325"/>
                <a:gd name="connsiteX26" fmla="*/ 4045745 w 7650957"/>
                <a:gd name="connsiteY26" fmla="*/ 340519 h 1838325"/>
                <a:gd name="connsiteX27" fmla="*/ 3845719 w 7650957"/>
                <a:gd name="connsiteY27" fmla="*/ 376237 h 1838325"/>
                <a:gd name="connsiteX28" fmla="*/ 3698082 w 7650957"/>
                <a:gd name="connsiteY28" fmla="*/ 361950 h 1838325"/>
                <a:gd name="connsiteX29" fmla="*/ 3364707 w 7650957"/>
                <a:gd name="connsiteY29" fmla="*/ 381000 h 1838325"/>
                <a:gd name="connsiteX30" fmla="*/ 3507582 w 7650957"/>
                <a:gd name="connsiteY30" fmla="*/ 419100 h 1838325"/>
                <a:gd name="connsiteX31" fmla="*/ 3117057 w 7650957"/>
                <a:gd name="connsiteY31" fmla="*/ 476250 h 1838325"/>
                <a:gd name="connsiteX32" fmla="*/ 2993232 w 7650957"/>
                <a:gd name="connsiteY32" fmla="*/ 447675 h 1838325"/>
                <a:gd name="connsiteX33" fmla="*/ 2540794 w 7650957"/>
                <a:gd name="connsiteY33" fmla="*/ 504825 h 1838325"/>
                <a:gd name="connsiteX34" fmla="*/ 2859882 w 7650957"/>
                <a:gd name="connsiteY34" fmla="*/ 590550 h 1838325"/>
                <a:gd name="connsiteX35" fmla="*/ 2993232 w 7650957"/>
                <a:gd name="connsiteY35" fmla="*/ 581025 h 1838325"/>
                <a:gd name="connsiteX36" fmla="*/ 3107532 w 7650957"/>
                <a:gd name="connsiteY36" fmla="*/ 561975 h 1838325"/>
                <a:gd name="connsiteX37" fmla="*/ 3355182 w 7650957"/>
                <a:gd name="connsiteY37" fmla="*/ 523875 h 1838325"/>
                <a:gd name="connsiteX38" fmla="*/ 4012407 w 7650957"/>
                <a:gd name="connsiteY38" fmla="*/ 733425 h 1838325"/>
                <a:gd name="connsiteX39" fmla="*/ 2907507 w 7650957"/>
                <a:gd name="connsiteY39" fmla="*/ 895350 h 1838325"/>
                <a:gd name="connsiteX40" fmla="*/ 2240757 w 7650957"/>
                <a:gd name="connsiteY40" fmla="*/ 666750 h 1838325"/>
                <a:gd name="connsiteX41" fmla="*/ 2574132 w 7650957"/>
                <a:gd name="connsiteY41" fmla="*/ 607218 h 1838325"/>
                <a:gd name="connsiteX42" fmla="*/ 2226469 w 7650957"/>
                <a:gd name="connsiteY42" fmla="*/ 531019 h 1838325"/>
                <a:gd name="connsiteX43" fmla="*/ 1788320 w 7650957"/>
                <a:gd name="connsiteY43" fmla="*/ 552450 h 1838325"/>
                <a:gd name="connsiteX44" fmla="*/ 1640682 w 7650957"/>
                <a:gd name="connsiteY44" fmla="*/ 504825 h 1838325"/>
                <a:gd name="connsiteX45" fmla="*/ 1538288 w 7650957"/>
                <a:gd name="connsiteY45" fmla="*/ 519112 h 1838325"/>
                <a:gd name="connsiteX46" fmla="*/ 1395414 w 7650957"/>
                <a:gd name="connsiteY46" fmla="*/ 459582 h 1838325"/>
                <a:gd name="connsiteX47" fmla="*/ 1471613 w 7650957"/>
                <a:gd name="connsiteY47" fmla="*/ 416719 h 1838325"/>
                <a:gd name="connsiteX48" fmla="*/ 1307307 w 7650957"/>
                <a:gd name="connsiteY48" fmla="*/ 361950 h 1838325"/>
                <a:gd name="connsiteX49" fmla="*/ 1135857 w 7650957"/>
                <a:gd name="connsiteY49" fmla="*/ 390525 h 1838325"/>
                <a:gd name="connsiteX50" fmla="*/ 1023938 w 7650957"/>
                <a:gd name="connsiteY50" fmla="*/ 335756 h 1838325"/>
                <a:gd name="connsiteX51" fmla="*/ 1121570 w 7650957"/>
                <a:gd name="connsiteY51" fmla="*/ 321469 h 1838325"/>
                <a:gd name="connsiteX52" fmla="*/ 971551 w 7650957"/>
                <a:gd name="connsiteY52" fmla="*/ 276225 h 1838325"/>
                <a:gd name="connsiteX53" fmla="*/ 0 w 7650957"/>
                <a:gd name="connsiteY53" fmla="*/ 345281 h 1838325"/>
                <a:gd name="connsiteX0" fmla="*/ 0 w 7650957"/>
                <a:gd name="connsiteY0" fmla="*/ 345281 h 1838325"/>
                <a:gd name="connsiteX1" fmla="*/ 2526507 w 7650957"/>
                <a:gd name="connsiteY1" fmla="*/ 1838325 h 1838325"/>
                <a:gd name="connsiteX2" fmla="*/ 5353050 w 7650957"/>
                <a:gd name="connsiteY2" fmla="*/ 1007269 h 1838325"/>
                <a:gd name="connsiteX3" fmla="*/ 7650957 w 7650957"/>
                <a:gd name="connsiteY3" fmla="*/ 295275 h 1838325"/>
                <a:gd name="connsiteX4" fmla="*/ 4707732 w 7650957"/>
                <a:gd name="connsiteY4" fmla="*/ 0 h 1838325"/>
                <a:gd name="connsiteX5" fmla="*/ 4279107 w 7650957"/>
                <a:gd name="connsiteY5" fmla="*/ 47625 h 1838325"/>
                <a:gd name="connsiteX6" fmla="*/ 4545807 w 7650957"/>
                <a:gd name="connsiteY6" fmla="*/ 57150 h 1838325"/>
                <a:gd name="connsiteX7" fmla="*/ 4664869 w 7650957"/>
                <a:gd name="connsiteY7" fmla="*/ 50007 h 1838325"/>
                <a:gd name="connsiteX8" fmla="*/ 4755357 w 7650957"/>
                <a:gd name="connsiteY8" fmla="*/ 66675 h 1838325"/>
                <a:gd name="connsiteX9" fmla="*/ 4860132 w 7650957"/>
                <a:gd name="connsiteY9" fmla="*/ 78581 h 1838325"/>
                <a:gd name="connsiteX10" fmla="*/ 5074444 w 7650957"/>
                <a:gd name="connsiteY10" fmla="*/ 88106 h 1838325"/>
                <a:gd name="connsiteX11" fmla="*/ 5369719 w 7650957"/>
                <a:gd name="connsiteY11" fmla="*/ 130968 h 1838325"/>
                <a:gd name="connsiteX12" fmla="*/ 4948238 w 7650957"/>
                <a:gd name="connsiteY12" fmla="*/ 161925 h 1838325"/>
                <a:gd name="connsiteX13" fmla="*/ 5326857 w 7650957"/>
                <a:gd name="connsiteY13" fmla="*/ 228600 h 1838325"/>
                <a:gd name="connsiteX14" fmla="*/ 5593557 w 7650957"/>
                <a:gd name="connsiteY14" fmla="*/ 200025 h 1838325"/>
                <a:gd name="connsiteX15" fmla="*/ 6536532 w 7650957"/>
                <a:gd name="connsiteY15" fmla="*/ 285750 h 1838325"/>
                <a:gd name="connsiteX16" fmla="*/ 4650582 w 7650957"/>
                <a:gd name="connsiteY16" fmla="*/ 690562 h 1838325"/>
                <a:gd name="connsiteX17" fmla="*/ 3588544 w 7650957"/>
                <a:gd name="connsiteY17" fmla="*/ 497681 h 1838325"/>
                <a:gd name="connsiteX18" fmla="*/ 5217320 w 7650957"/>
                <a:gd name="connsiteY18" fmla="*/ 266700 h 1838325"/>
                <a:gd name="connsiteX19" fmla="*/ 4850607 w 7650957"/>
                <a:gd name="connsiteY19" fmla="*/ 238125 h 1838325"/>
                <a:gd name="connsiteX20" fmla="*/ 4536282 w 7650957"/>
                <a:gd name="connsiteY20" fmla="*/ 257175 h 1838325"/>
                <a:gd name="connsiteX21" fmla="*/ 4598194 w 7650957"/>
                <a:gd name="connsiteY21" fmla="*/ 288132 h 1838325"/>
                <a:gd name="connsiteX22" fmla="*/ 4367213 w 7650957"/>
                <a:gd name="connsiteY22" fmla="*/ 319087 h 1838325"/>
                <a:gd name="connsiteX23" fmla="*/ 4298157 w 7650957"/>
                <a:gd name="connsiteY23" fmla="*/ 295275 h 1838325"/>
                <a:gd name="connsiteX24" fmla="*/ 4021932 w 7650957"/>
                <a:gd name="connsiteY24" fmla="*/ 314325 h 1838325"/>
                <a:gd name="connsiteX25" fmla="*/ 3998119 w 7650957"/>
                <a:gd name="connsiteY25" fmla="*/ 319087 h 1838325"/>
                <a:gd name="connsiteX26" fmla="*/ 4045745 w 7650957"/>
                <a:gd name="connsiteY26" fmla="*/ 340519 h 1838325"/>
                <a:gd name="connsiteX27" fmla="*/ 3845719 w 7650957"/>
                <a:gd name="connsiteY27" fmla="*/ 376237 h 1838325"/>
                <a:gd name="connsiteX28" fmla="*/ 3698082 w 7650957"/>
                <a:gd name="connsiteY28" fmla="*/ 361950 h 1838325"/>
                <a:gd name="connsiteX29" fmla="*/ 3364707 w 7650957"/>
                <a:gd name="connsiteY29" fmla="*/ 381000 h 1838325"/>
                <a:gd name="connsiteX30" fmla="*/ 3507582 w 7650957"/>
                <a:gd name="connsiteY30" fmla="*/ 419100 h 1838325"/>
                <a:gd name="connsiteX31" fmla="*/ 3117057 w 7650957"/>
                <a:gd name="connsiteY31" fmla="*/ 476250 h 1838325"/>
                <a:gd name="connsiteX32" fmla="*/ 2993232 w 7650957"/>
                <a:gd name="connsiteY32" fmla="*/ 447675 h 1838325"/>
                <a:gd name="connsiteX33" fmla="*/ 2540794 w 7650957"/>
                <a:gd name="connsiteY33" fmla="*/ 504825 h 1838325"/>
                <a:gd name="connsiteX34" fmla="*/ 2859882 w 7650957"/>
                <a:gd name="connsiteY34" fmla="*/ 590550 h 1838325"/>
                <a:gd name="connsiteX35" fmla="*/ 2993232 w 7650957"/>
                <a:gd name="connsiteY35" fmla="*/ 581025 h 1838325"/>
                <a:gd name="connsiteX36" fmla="*/ 3107532 w 7650957"/>
                <a:gd name="connsiteY36" fmla="*/ 561975 h 1838325"/>
                <a:gd name="connsiteX37" fmla="*/ 3355182 w 7650957"/>
                <a:gd name="connsiteY37" fmla="*/ 523875 h 1838325"/>
                <a:gd name="connsiteX38" fmla="*/ 4012407 w 7650957"/>
                <a:gd name="connsiteY38" fmla="*/ 733425 h 1838325"/>
                <a:gd name="connsiteX39" fmla="*/ 2907507 w 7650957"/>
                <a:gd name="connsiteY39" fmla="*/ 895350 h 1838325"/>
                <a:gd name="connsiteX40" fmla="*/ 2240757 w 7650957"/>
                <a:gd name="connsiteY40" fmla="*/ 666750 h 1838325"/>
                <a:gd name="connsiteX41" fmla="*/ 2574132 w 7650957"/>
                <a:gd name="connsiteY41" fmla="*/ 607218 h 1838325"/>
                <a:gd name="connsiteX42" fmla="*/ 2226469 w 7650957"/>
                <a:gd name="connsiteY42" fmla="*/ 531019 h 1838325"/>
                <a:gd name="connsiteX43" fmla="*/ 1788320 w 7650957"/>
                <a:gd name="connsiteY43" fmla="*/ 552450 h 1838325"/>
                <a:gd name="connsiteX44" fmla="*/ 1640682 w 7650957"/>
                <a:gd name="connsiteY44" fmla="*/ 504825 h 1838325"/>
                <a:gd name="connsiteX45" fmla="*/ 1538288 w 7650957"/>
                <a:gd name="connsiteY45" fmla="*/ 519112 h 1838325"/>
                <a:gd name="connsiteX46" fmla="*/ 1395414 w 7650957"/>
                <a:gd name="connsiteY46" fmla="*/ 459582 h 1838325"/>
                <a:gd name="connsiteX47" fmla="*/ 1471613 w 7650957"/>
                <a:gd name="connsiteY47" fmla="*/ 416719 h 1838325"/>
                <a:gd name="connsiteX48" fmla="*/ 1307307 w 7650957"/>
                <a:gd name="connsiteY48" fmla="*/ 361950 h 1838325"/>
                <a:gd name="connsiteX49" fmla="*/ 1135857 w 7650957"/>
                <a:gd name="connsiteY49" fmla="*/ 390525 h 1838325"/>
                <a:gd name="connsiteX50" fmla="*/ 1023938 w 7650957"/>
                <a:gd name="connsiteY50" fmla="*/ 335756 h 1838325"/>
                <a:gd name="connsiteX51" fmla="*/ 1121570 w 7650957"/>
                <a:gd name="connsiteY51" fmla="*/ 321469 h 1838325"/>
                <a:gd name="connsiteX52" fmla="*/ 971551 w 7650957"/>
                <a:gd name="connsiteY52" fmla="*/ 276225 h 1838325"/>
                <a:gd name="connsiteX53" fmla="*/ 0 w 7650957"/>
                <a:gd name="connsiteY53" fmla="*/ 345281 h 1838325"/>
                <a:gd name="connsiteX0" fmla="*/ 0 w 7650957"/>
                <a:gd name="connsiteY0" fmla="*/ 345281 h 1838325"/>
                <a:gd name="connsiteX1" fmla="*/ 2526507 w 7650957"/>
                <a:gd name="connsiteY1" fmla="*/ 1838325 h 1838325"/>
                <a:gd name="connsiteX2" fmla="*/ 5353050 w 7650957"/>
                <a:gd name="connsiteY2" fmla="*/ 1007269 h 1838325"/>
                <a:gd name="connsiteX3" fmla="*/ 7650957 w 7650957"/>
                <a:gd name="connsiteY3" fmla="*/ 295275 h 1838325"/>
                <a:gd name="connsiteX4" fmla="*/ 4707732 w 7650957"/>
                <a:gd name="connsiteY4" fmla="*/ 0 h 1838325"/>
                <a:gd name="connsiteX5" fmla="*/ 4279107 w 7650957"/>
                <a:gd name="connsiteY5" fmla="*/ 47625 h 1838325"/>
                <a:gd name="connsiteX6" fmla="*/ 4545807 w 7650957"/>
                <a:gd name="connsiteY6" fmla="*/ 57150 h 1838325"/>
                <a:gd name="connsiteX7" fmla="*/ 4664869 w 7650957"/>
                <a:gd name="connsiteY7" fmla="*/ 50007 h 1838325"/>
                <a:gd name="connsiteX8" fmla="*/ 4755357 w 7650957"/>
                <a:gd name="connsiteY8" fmla="*/ 66675 h 1838325"/>
                <a:gd name="connsiteX9" fmla="*/ 4860132 w 7650957"/>
                <a:gd name="connsiteY9" fmla="*/ 78581 h 1838325"/>
                <a:gd name="connsiteX10" fmla="*/ 5074444 w 7650957"/>
                <a:gd name="connsiteY10" fmla="*/ 88106 h 1838325"/>
                <a:gd name="connsiteX11" fmla="*/ 5369719 w 7650957"/>
                <a:gd name="connsiteY11" fmla="*/ 130968 h 1838325"/>
                <a:gd name="connsiteX12" fmla="*/ 4948238 w 7650957"/>
                <a:gd name="connsiteY12" fmla="*/ 161925 h 1838325"/>
                <a:gd name="connsiteX13" fmla="*/ 5326857 w 7650957"/>
                <a:gd name="connsiteY13" fmla="*/ 228600 h 1838325"/>
                <a:gd name="connsiteX14" fmla="*/ 5593557 w 7650957"/>
                <a:gd name="connsiteY14" fmla="*/ 200025 h 1838325"/>
                <a:gd name="connsiteX15" fmla="*/ 6536532 w 7650957"/>
                <a:gd name="connsiteY15" fmla="*/ 285750 h 1838325"/>
                <a:gd name="connsiteX16" fmla="*/ 4650582 w 7650957"/>
                <a:gd name="connsiteY16" fmla="*/ 690562 h 1838325"/>
                <a:gd name="connsiteX17" fmla="*/ 3588544 w 7650957"/>
                <a:gd name="connsiteY17" fmla="*/ 497681 h 1838325"/>
                <a:gd name="connsiteX18" fmla="*/ 5224463 w 7650957"/>
                <a:gd name="connsiteY18" fmla="*/ 269081 h 1838325"/>
                <a:gd name="connsiteX19" fmla="*/ 4850607 w 7650957"/>
                <a:gd name="connsiteY19" fmla="*/ 238125 h 1838325"/>
                <a:gd name="connsiteX20" fmla="*/ 4536282 w 7650957"/>
                <a:gd name="connsiteY20" fmla="*/ 257175 h 1838325"/>
                <a:gd name="connsiteX21" fmla="*/ 4598194 w 7650957"/>
                <a:gd name="connsiteY21" fmla="*/ 288132 h 1838325"/>
                <a:gd name="connsiteX22" fmla="*/ 4367213 w 7650957"/>
                <a:gd name="connsiteY22" fmla="*/ 319087 h 1838325"/>
                <a:gd name="connsiteX23" fmla="*/ 4298157 w 7650957"/>
                <a:gd name="connsiteY23" fmla="*/ 295275 h 1838325"/>
                <a:gd name="connsiteX24" fmla="*/ 4021932 w 7650957"/>
                <a:gd name="connsiteY24" fmla="*/ 314325 h 1838325"/>
                <a:gd name="connsiteX25" fmla="*/ 3998119 w 7650957"/>
                <a:gd name="connsiteY25" fmla="*/ 319087 h 1838325"/>
                <a:gd name="connsiteX26" fmla="*/ 4045745 w 7650957"/>
                <a:gd name="connsiteY26" fmla="*/ 340519 h 1838325"/>
                <a:gd name="connsiteX27" fmla="*/ 3845719 w 7650957"/>
                <a:gd name="connsiteY27" fmla="*/ 376237 h 1838325"/>
                <a:gd name="connsiteX28" fmla="*/ 3698082 w 7650957"/>
                <a:gd name="connsiteY28" fmla="*/ 361950 h 1838325"/>
                <a:gd name="connsiteX29" fmla="*/ 3364707 w 7650957"/>
                <a:gd name="connsiteY29" fmla="*/ 381000 h 1838325"/>
                <a:gd name="connsiteX30" fmla="*/ 3507582 w 7650957"/>
                <a:gd name="connsiteY30" fmla="*/ 419100 h 1838325"/>
                <a:gd name="connsiteX31" fmla="*/ 3117057 w 7650957"/>
                <a:gd name="connsiteY31" fmla="*/ 476250 h 1838325"/>
                <a:gd name="connsiteX32" fmla="*/ 2993232 w 7650957"/>
                <a:gd name="connsiteY32" fmla="*/ 447675 h 1838325"/>
                <a:gd name="connsiteX33" fmla="*/ 2540794 w 7650957"/>
                <a:gd name="connsiteY33" fmla="*/ 504825 h 1838325"/>
                <a:gd name="connsiteX34" fmla="*/ 2859882 w 7650957"/>
                <a:gd name="connsiteY34" fmla="*/ 590550 h 1838325"/>
                <a:gd name="connsiteX35" fmla="*/ 2993232 w 7650957"/>
                <a:gd name="connsiteY35" fmla="*/ 581025 h 1838325"/>
                <a:gd name="connsiteX36" fmla="*/ 3107532 w 7650957"/>
                <a:gd name="connsiteY36" fmla="*/ 561975 h 1838325"/>
                <a:gd name="connsiteX37" fmla="*/ 3355182 w 7650957"/>
                <a:gd name="connsiteY37" fmla="*/ 523875 h 1838325"/>
                <a:gd name="connsiteX38" fmla="*/ 4012407 w 7650957"/>
                <a:gd name="connsiteY38" fmla="*/ 733425 h 1838325"/>
                <a:gd name="connsiteX39" fmla="*/ 2907507 w 7650957"/>
                <a:gd name="connsiteY39" fmla="*/ 895350 h 1838325"/>
                <a:gd name="connsiteX40" fmla="*/ 2240757 w 7650957"/>
                <a:gd name="connsiteY40" fmla="*/ 666750 h 1838325"/>
                <a:gd name="connsiteX41" fmla="*/ 2574132 w 7650957"/>
                <a:gd name="connsiteY41" fmla="*/ 607218 h 1838325"/>
                <a:gd name="connsiteX42" fmla="*/ 2226469 w 7650957"/>
                <a:gd name="connsiteY42" fmla="*/ 531019 h 1838325"/>
                <a:gd name="connsiteX43" fmla="*/ 1788320 w 7650957"/>
                <a:gd name="connsiteY43" fmla="*/ 552450 h 1838325"/>
                <a:gd name="connsiteX44" fmla="*/ 1640682 w 7650957"/>
                <a:gd name="connsiteY44" fmla="*/ 504825 h 1838325"/>
                <a:gd name="connsiteX45" fmla="*/ 1538288 w 7650957"/>
                <a:gd name="connsiteY45" fmla="*/ 519112 h 1838325"/>
                <a:gd name="connsiteX46" fmla="*/ 1395414 w 7650957"/>
                <a:gd name="connsiteY46" fmla="*/ 459582 h 1838325"/>
                <a:gd name="connsiteX47" fmla="*/ 1471613 w 7650957"/>
                <a:gd name="connsiteY47" fmla="*/ 416719 h 1838325"/>
                <a:gd name="connsiteX48" fmla="*/ 1307307 w 7650957"/>
                <a:gd name="connsiteY48" fmla="*/ 361950 h 1838325"/>
                <a:gd name="connsiteX49" fmla="*/ 1135857 w 7650957"/>
                <a:gd name="connsiteY49" fmla="*/ 390525 h 1838325"/>
                <a:gd name="connsiteX50" fmla="*/ 1023938 w 7650957"/>
                <a:gd name="connsiteY50" fmla="*/ 335756 h 1838325"/>
                <a:gd name="connsiteX51" fmla="*/ 1121570 w 7650957"/>
                <a:gd name="connsiteY51" fmla="*/ 321469 h 1838325"/>
                <a:gd name="connsiteX52" fmla="*/ 971551 w 7650957"/>
                <a:gd name="connsiteY52" fmla="*/ 276225 h 1838325"/>
                <a:gd name="connsiteX53" fmla="*/ 0 w 7650957"/>
                <a:gd name="connsiteY53" fmla="*/ 345281 h 1838325"/>
                <a:gd name="connsiteX0" fmla="*/ 0 w 7650957"/>
                <a:gd name="connsiteY0" fmla="*/ 345281 h 1838325"/>
                <a:gd name="connsiteX1" fmla="*/ 2526507 w 7650957"/>
                <a:gd name="connsiteY1" fmla="*/ 1838325 h 1838325"/>
                <a:gd name="connsiteX2" fmla="*/ 5353050 w 7650957"/>
                <a:gd name="connsiteY2" fmla="*/ 1007269 h 1838325"/>
                <a:gd name="connsiteX3" fmla="*/ 7650957 w 7650957"/>
                <a:gd name="connsiteY3" fmla="*/ 295275 h 1838325"/>
                <a:gd name="connsiteX4" fmla="*/ 4707732 w 7650957"/>
                <a:gd name="connsiteY4" fmla="*/ 0 h 1838325"/>
                <a:gd name="connsiteX5" fmla="*/ 4279107 w 7650957"/>
                <a:gd name="connsiteY5" fmla="*/ 47625 h 1838325"/>
                <a:gd name="connsiteX6" fmla="*/ 4545807 w 7650957"/>
                <a:gd name="connsiteY6" fmla="*/ 57150 h 1838325"/>
                <a:gd name="connsiteX7" fmla="*/ 4664869 w 7650957"/>
                <a:gd name="connsiteY7" fmla="*/ 50007 h 1838325"/>
                <a:gd name="connsiteX8" fmla="*/ 4755357 w 7650957"/>
                <a:gd name="connsiteY8" fmla="*/ 66675 h 1838325"/>
                <a:gd name="connsiteX9" fmla="*/ 4860132 w 7650957"/>
                <a:gd name="connsiteY9" fmla="*/ 78581 h 1838325"/>
                <a:gd name="connsiteX10" fmla="*/ 5074444 w 7650957"/>
                <a:gd name="connsiteY10" fmla="*/ 88106 h 1838325"/>
                <a:gd name="connsiteX11" fmla="*/ 5369719 w 7650957"/>
                <a:gd name="connsiteY11" fmla="*/ 130968 h 1838325"/>
                <a:gd name="connsiteX12" fmla="*/ 4948238 w 7650957"/>
                <a:gd name="connsiteY12" fmla="*/ 161925 h 1838325"/>
                <a:gd name="connsiteX13" fmla="*/ 5326857 w 7650957"/>
                <a:gd name="connsiteY13" fmla="*/ 228600 h 1838325"/>
                <a:gd name="connsiteX14" fmla="*/ 5593557 w 7650957"/>
                <a:gd name="connsiteY14" fmla="*/ 200025 h 1838325"/>
                <a:gd name="connsiteX15" fmla="*/ 6536532 w 7650957"/>
                <a:gd name="connsiteY15" fmla="*/ 285750 h 1838325"/>
                <a:gd name="connsiteX16" fmla="*/ 4650582 w 7650957"/>
                <a:gd name="connsiteY16" fmla="*/ 690562 h 1838325"/>
                <a:gd name="connsiteX17" fmla="*/ 3588544 w 7650957"/>
                <a:gd name="connsiteY17" fmla="*/ 497681 h 1838325"/>
                <a:gd name="connsiteX18" fmla="*/ 5224463 w 7650957"/>
                <a:gd name="connsiteY18" fmla="*/ 269081 h 1838325"/>
                <a:gd name="connsiteX19" fmla="*/ 4850607 w 7650957"/>
                <a:gd name="connsiteY19" fmla="*/ 238125 h 1838325"/>
                <a:gd name="connsiteX20" fmla="*/ 4536282 w 7650957"/>
                <a:gd name="connsiteY20" fmla="*/ 257175 h 1838325"/>
                <a:gd name="connsiteX21" fmla="*/ 4598194 w 7650957"/>
                <a:gd name="connsiteY21" fmla="*/ 288132 h 1838325"/>
                <a:gd name="connsiteX22" fmla="*/ 4367213 w 7650957"/>
                <a:gd name="connsiteY22" fmla="*/ 319087 h 1838325"/>
                <a:gd name="connsiteX23" fmla="*/ 4298157 w 7650957"/>
                <a:gd name="connsiteY23" fmla="*/ 295275 h 1838325"/>
                <a:gd name="connsiteX24" fmla="*/ 4021932 w 7650957"/>
                <a:gd name="connsiteY24" fmla="*/ 314325 h 1838325"/>
                <a:gd name="connsiteX25" fmla="*/ 3998119 w 7650957"/>
                <a:gd name="connsiteY25" fmla="*/ 319087 h 1838325"/>
                <a:gd name="connsiteX26" fmla="*/ 4045745 w 7650957"/>
                <a:gd name="connsiteY26" fmla="*/ 340519 h 1838325"/>
                <a:gd name="connsiteX27" fmla="*/ 3845719 w 7650957"/>
                <a:gd name="connsiteY27" fmla="*/ 376237 h 1838325"/>
                <a:gd name="connsiteX28" fmla="*/ 3698082 w 7650957"/>
                <a:gd name="connsiteY28" fmla="*/ 361950 h 1838325"/>
                <a:gd name="connsiteX29" fmla="*/ 3364707 w 7650957"/>
                <a:gd name="connsiteY29" fmla="*/ 381000 h 1838325"/>
                <a:gd name="connsiteX30" fmla="*/ 3507582 w 7650957"/>
                <a:gd name="connsiteY30" fmla="*/ 419100 h 1838325"/>
                <a:gd name="connsiteX31" fmla="*/ 3117057 w 7650957"/>
                <a:gd name="connsiteY31" fmla="*/ 476250 h 1838325"/>
                <a:gd name="connsiteX32" fmla="*/ 2993232 w 7650957"/>
                <a:gd name="connsiteY32" fmla="*/ 447675 h 1838325"/>
                <a:gd name="connsiteX33" fmla="*/ 2540794 w 7650957"/>
                <a:gd name="connsiteY33" fmla="*/ 504825 h 1838325"/>
                <a:gd name="connsiteX34" fmla="*/ 2859882 w 7650957"/>
                <a:gd name="connsiteY34" fmla="*/ 590550 h 1838325"/>
                <a:gd name="connsiteX35" fmla="*/ 2993232 w 7650957"/>
                <a:gd name="connsiteY35" fmla="*/ 581025 h 1838325"/>
                <a:gd name="connsiteX36" fmla="*/ 3107532 w 7650957"/>
                <a:gd name="connsiteY36" fmla="*/ 561975 h 1838325"/>
                <a:gd name="connsiteX37" fmla="*/ 3355182 w 7650957"/>
                <a:gd name="connsiteY37" fmla="*/ 523875 h 1838325"/>
                <a:gd name="connsiteX38" fmla="*/ 4012407 w 7650957"/>
                <a:gd name="connsiteY38" fmla="*/ 733425 h 1838325"/>
                <a:gd name="connsiteX39" fmla="*/ 2907507 w 7650957"/>
                <a:gd name="connsiteY39" fmla="*/ 895350 h 1838325"/>
                <a:gd name="connsiteX40" fmla="*/ 2240757 w 7650957"/>
                <a:gd name="connsiteY40" fmla="*/ 666750 h 1838325"/>
                <a:gd name="connsiteX41" fmla="*/ 2574132 w 7650957"/>
                <a:gd name="connsiteY41" fmla="*/ 607218 h 1838325"/>
                <a:gd name="connsiteX42" fmla="*/ 2226469 w 7650957"/>
                <a:gd name="connsiteY42" fmla="*/ 531019 h 1838325"/>
                <a:gd name="connsiteX43" fmla="*/ 1788320 w 7650957"/>
                <a:gd name="connsiteY43" fmla="*/ 552450 h 1838325"/>
                <a:gd name="connsiteX44" fmla="*/ 1640682 w 7650957"/>
                <a:gd name="connsiteY44" fmla="*/ 504825 h 1838325"/>
                <a:gd name="connsiteX45" fmla="*/ 1538288 w 7650957"/>
                <a:gd name="connsiteY45" fmla="*/ 519112 h 1838325"/>
                <a:gd name="connsiteX46" fmla="*/ 1395414 w 7650957"/>
                <a:gd name="connsiteY46" fmla="*/ 459582 h 1838325"/>
                <a:gd name="connsiteX47" fmla="*/ 1471613 w 7650957"/>
                <a:gd name="connsiteY47" fmla="*/ 416719 h 1838325"/>
                <a:gd name="connsiteX48" fmla="*/ 1307307 w 7650957"/>
                <a:gd name="connsiteY48" fmla="*/ 361950 h 1838325"/>
                <a:gd name="connsiteX49" fmla="*/ 1135857 w 7650957"/>
                <a:gd name="connsiteY49" fmla="*/ 390525 h 1838325"/>
                <a:gd name="connsiteX50" fmla="*/ 1023938 w 7650957"/>
                <a:gd name="connsiteY50" fmla="*/ 335756 h 1838325"/>
                <a:gd name="connsiteX51" fmla="*/ 1121570 w 7650957"/>
                <a:gd name="connsiteY51" fmla="*/ 321469 h 1838325"/>
                <a:gd name="connsiteX52" fmla="*/ 971551 w 7650957"/>
                <a:gd name="connsiteY52" fmla="*/ 276225 h 1838325"/>
                <a:gd name="connsiteX53" fmla="*/ 0 w 7650957"/>
                <a:gd name="connsiteY53" fmla="*/ 345281 h 1838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7650957" h="1838325">
                  <a:moveTo>
                    <a:pt x="0" y="345281"/>
                  </a:moveTo>
                  <a:lnTo>
                    <a:pt x="2526507" y="1838325"/>
                  </a:lnTo>
                  <a:lnTo>
                    <a:pt x="5353050" y="1007269"/>
                  </a:lnTo>
                  <a:lnTo>
                    <a:pt x="7650957" y="295275"/>
                  </a:lnTo>
                  <a:lnTo>
                    <a:pt x="4707732" y="0"/>
                  </a:lnTo>
                  <a:lnTo>
                    <a:pt x="4279107" y="47625"/>
                  </a:lnTo>
                  <a:lnTo>
                    <a:pt x="4545807" y="57150"/>
                  </a:lnTo>
                  <a:lnTo>
                    <a:pt x="4664869" y="50007"/>
                  </a:lnTo>
                  <a:lnTo>
                    <a:pt x="4755357" y="66675"/>
                  </a:lnTo>
                  <a:lnTo>
                    <a:pt x="4860132" y="78581"/>
                  </a:lnTo>
                  <a:lnTo>
                    <a:pt x="5074444" y="88106"/>
                  </a:lnTo>
                  <a:lnTo>
                    <a:pt x="5369719" y="130968"/>
                  </a:lnTo>
                  <a:lnTo>
                    <a:pt x="4948238" y="161925"/>
                  </a:lnTo>
                  <a:lnTo>
                    <a:pt x="5326857" y="228600"/>
                  </a:lnTo>
                  <a:lnTo>
                    <a:pt x="5593557" y="200025"/>
                  </a:lnTo>
                  <a:lnTo>
                    <a:pt x="6536532" y="285750"/>
                  </a:lnTo>
                  <a:lnTo>
                    <a:pt x="4650582" y="690562"/>
                  </a:lnTo>
                  <a:lnTo>
                    <a:pt x="3588544" y="497681"/>
                  </a:lnTo>
                  <a:lnTo>
                    <a:pt x="5224463" y="269081"/>
                  </a:lnTo>
                  <a:cubicBezTo>
                    <a:pt x="5066506" y="252412"/>
                    <a:pt x="4972845" y="247650"/>
                    <a:pt x="4850607" y="238125"/>
                  </a:cubicBezTo>
                  <a:lnTo>
                    <a:pt x="4536282" y="257175"/>
                  </a:lnTo>
                  <a:lnTo>
                    <a:pt x="4598194" y="288132"/>
                  </a:lnTo>
                  <a:lnTo>
                    <a:pt x="4367213" y="319087"/>
                  </a:lnTo>
                  <a:lnTo>
                    <a:pt x="4298157" y="295275"/>
                  </a:lnTo>
                  <a:lnTo>
                    <a:pt x="4021932" y="314325"/>
                  </a:lnTo>
                  <a:cubicBezTo>
                    <a:pt x="3971926" y="318294"/>
                    <a:pt x="3994150" y="314721"/>
                    <a:pt x="3998119" y="319087"/>
                  </a:cubicBezTo>
                  <a:cubicBezTo>
                    <a:pt x="4002088" y="323453"/>
                    <a:pt x="4068764" y="329406"/>
                    <a:pt x="4045745" y="340519"/>
                  </a:cubicBezTo>
                  <a:lnTo>
                    <a:pt x="3845719" y="376237"/>
                  </a:lnTo>
                  <a:lnTo>
                    <a:pt x="3698082" y="361950"/>
                  </a:lnTo>
                  <a:lnTo>
                    <a:pt x="3364707" y="381000"/>
                  </a:lnTo>
                  <a:lnTo>
                    <a:pt x="3507582" y="419100"/>
                  </a:lnTo>
                  <a:lnTo>
                    <a:pt x="3117057" y="476250"/>
                  </a:lnTo>
                  <a:lnTo>
                    <a:pt x="2993232" y="447675"/>
                  </a:lnTo>
                  <a:lnTo>
                    <a:pt x="2540794" y="504825"/>
                  </a:lnTo>
                  <a:lnTo>
                    <a:pt x="2859882" y="590550"/>
                  </a:lnTo>
                  <a:cubicBezTo>
                    <a:pt x="2904332" y="587375"/>
                    <a:pt x="2948962" y="586133"/>
                    <a:pt x="2993232" y="581025"/>
                  </a:cubicBezTo>
                  <a:cubicBezTo>
                    <a:pt x="3031603" y="576598"/>
                    <a:pt x="3107532" y="561975"/>
                    <a:pt x="3107532" y="561975"/>
                  </a:cubicBezTo>
                  <a:lnTo>
                    <a:pt x="3355182" y="523875"/>
                  </a:lnTo>
                  <a:lnTo>
                    <a:pt x="4012407" y="733425"/>
                  </a:lnTo>
                  <a:lnTo>
                    <a:pt x="2907507" y="895350"/>
                  </a:lnTo>
                  <a:lnTo>
                    <a:pt x="2240757" y="666750"/>
                  </a:lnTo>
                  <a:lnTo>
                    <a:pt x="2574132" y="607218"/>
                  </a:lnTo>
                  <a:lnTo>
                    <a:pt x="2226469" y="531019"/>
                  </a:lnTo>
                  <a:cubicBezTo>
                    <a:pt x="2090737" y="542529"/>
                    <a:pt x="1943895" y="539750"/>
                    <a:pt x="1788320" y="552450"/>
                  </a:cubicBezTo>
                  <a:lnTo>
                    <a:pt x="1640682" y="504825"/>
                  </a:lnTo>
                  <a:lnTo>
                    <a:pt x="1538288" y="519112"/>
                  </a:lnTo>
                  <a:cubicBezTo>
                    <a:pt x="1484313" y="496887"/>
                    <a:pt x="1406526" y="476647"/>
                    <a:pt x="1395414" y="459582"/>
                  </a:cubicBezTo>
                  <a:cubicBezTo>
                    <a:pt x="1384302" y="442517"/>
                    <a:pt x="1482725" y="434181"/>
                    <a:pt x="1471613" y="416719"/>
                  </a:cubicBezTo>
                  <a:lnTo>
                    <a:pt x="1307307" y="361950"/>
                  </a:lnTo>
                  <a:lnTo>
                    <a:pt x="1135857" y="390525"/>
                  </a:lnTo>
                  <a:lnTo>
                    <a:pt x="1023938" y="335756"/>
                  </a:lnTo>
                  <a:lnTo>
                    <a:pt x="1121570" y="321469"/>
                  </a:lnTo>
                  <a:lnTo>
                    <a:pt x="971551" y="276225"/>
                  </a:lnTo>
                  <a:lnTo>
                    <a:pt x="0" y="345281"/>
                  </a:lnTo>
                  <a:close/>
                </a:path>
              </a:pathLst>
            </a:cu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p:cNvSpPr/>
            <p:nvPr/>
          </p:nvSpPr>
          <p:spPr>
            <a:xfrm>
              <a:off x="212724" y="3511550"/>
              <a:ext cx="2047875" cy="282575"/>
            </a:xfrm>
            <a:custGeom>
              <a:avLst/>
              <a:gdLst>
                <a:gd name="connsiteX0" fmla="*/ 1193800 w 2019300"/>
                <a:gd name="connsiteY0" fmla="*/ 254000 h 273050"/>
                <a:gd name="connsiteX1" fmla="*/ 1193800 w 2019300"/>
                <a:gd name="connsiteY1" fmla="*/ 254000 h 273050"/>
                <a:gd name="connsiteX2" fmla="*/ 368300 w 2019300"/>
                <a:gd name="connsiteY2" fmla="*/ 273050 h 273050"/>
                <a:gd name="connsiteX3" fmla="*/ 0 w 2019300"/>
                <a:gd name="connsiteY3" fmla="*/ 31750 h 273050"/>
                <a:gd name="connsiteX4" fmla="*/ 2019300 w 2019300"/>
                <a:gd name="connsiteY4" fmla="*/ 0 h 273050"/>
                <a:gd name="connsiteX5" fmla="*/ 2019300 w 2019300"/>
                <a:gd name="connsiteY5" fmla="*/ 38100 h 273050"/>
                <a:gd name="connsiteX6" fmla="*/ 1473200 w 2019300"/>
                <a:gd name="connsiteY6" fmla="*/ 50800 h 273050"/>
                <a:gd name="connsiteX7" fmla="*/ 1593850 w 2019300"/>
                <a:gd name="connsiteY7" fmla="*/ 82550 h 273050"/>
                <a:gd name="connsiteX8" fmla="*/ 1682750 w 2019300"/>
                <a:gd name="connsiteY8" fmla="*/ 76200 h 273050"/>
                <a:gd name="connsiteX9" fmla="*/ 1797050 w 2019300"/>
                <a:gd name="connsiteY9" fmla="*/ 76200 h 273050"/>
                <a:gd name="connsiteX10" fmla="*/ 1797050 w 2019300"/>
                <a:gd name="connsiteY10" fmla="*/ 76200 h 273050"/>
                <a:gd name="connsiteX11" fmla="*/ 1244600 w 2019300"/>
                <a:gd name="connsiteY11" fmla="*/ 120650 h 273050"/>
                <a:gd name="connsiteX12" fmla="*/ 1162050 w 2019300"/>
                <a:gd name="connsiteY12" fmla="*/ 88900 h 273050"/>
                <a:gd name="connsiteX13" fmla="*/ 1162050 w 2019300"/>
                <a:gd name="connsiteY13" fmla="*/ 88900 h 273050"/>
                <a:gd name="connsiteX14" fmla="*/ 1117600 w 2019300"/>
                <a:gd name="connsiteY14" fmla="*/ 31750 h 273050"/>
                <a:gd name="connsiteX15" fmla="*/ 749300 w 2019300"/>
                <a:gd name="connsiteY15" fmla="*/ 63500 h 273050"/>
                <a:gd name="connsiteX16" fmla="*/ 806450 w 2019300"/>
                <a:gd name="connsiteY16" fmla="*/ 127000 h 273050"/>
                <a:gd name="connsiteX17" fmla="*/ 990600 w 2019300"/>
                <a:gd name="connsiteY17" fmla="*/ 95250 h 273050"/>
                <a:gd name="connsiteX18" fmla="*/ 1079500 w 2019300"/>
                <a:gd name="connsiteY18" fmla="*/ 133350 h 273050"/>
                <a:gd name="connsiteX19" fmla="*/ 946150 w 2019300"/>
                <a:gd name="connsiteY19" fmla="*/ 158750 h 273050"/>
                <a:gd name="connsiteX20" fmla="*/ 1193800 w 2019300"/>
                <a:gd name="connsiteY20" fmla="*/ 254000 h 273050"/>
                <a:gd name="connsiteX0" fmla="*/ 1193800 w 2019300"/>
                <a:gd name="connsiteY0" fmla="*/ 254000 h 254000"/>
                <a:gd name="connsiteX1" fmla="*/ 1193800 w 2019300"/>
                <a:gd name="connsiteY1" fmla="*/ 254000 h 254000"/>
                <a:gd name="connsiteX2" fmla="*/ 296863 w 2019300"/>
                <a:gd name="connsiteY2" fmla="*/ 215900 h 254000"/>
                <a:gd name="connsiteX3" fmla="*/ 0 w 2019300"/>
                <a:gd name="connsiteY3" fmla="*/ 31750 h 254000"/>
                <a:gd name="connsiteX4" fmla="*/ 2019300 w 2019300"/>
                <a:gd name="connsiteY4" fmla="*/ 0 h 254000"/>
                <a:gd name="connsiteX5" fmla="*/ 2019300 w 2019300"/>
                <a:gd name="connsiteY5" fmla="*/ 38100 h 254000"/>
                <a:gd name="connsiteX6" fmla="*/ 1473200 w 2019300"/>
                <a:gd name="connsiteY6" fmla="*/ 50800 h 254000"/>
                <a:gd name="connsiteX7" fmla="*/ 1593850 w 2019300"/>
                <a:gd name="connsiteY7" fmla="*/ 82550 h 254000"/>
                <a:gd name="connsiteX8" fmla="*/ 1682750 w 2019300"/>
                <a:gd name="connsiteY8" fmla="*/ 76200 h 254000"/>
                <a:gd name="connsiteX9" fmla="*/ 1797050 w 2019300"/>
                <a:gd name="connsiteY9" fmla="*/ 76200 h 254000"/>
                <a:gd name="connsiteX10" fmla="*/ 1797050 w 2019300"/>
                <a:gd name="connsiteY10" fmla="*/ 76200 h 254000"/>
                <a:gd name="connsiteX11" fmla="*/ 1244600 w 2019300"/>
                <a:gd name="connsiteY11" fmla="*/ 120650 h 254000"/>
                <a:gd name="connsiteX12" fmla="*/ 1162050 w 2019300"/>
                <a:gd name="connsiteY12" fmla="*/ 88900 h 254000"/>
                <a:gd name="connsiteX13" fmla="*/ 1162050 w 2019300"/>
                <a:gd name="connsiteY13" fmla="*/ 88900 h 254000"/>
                <a:gd name="connsiteX14" fmla="*/ 1117600 w 2019300"/>
                <a:gd name="connsiteY14" fmla="*/ 31750 h 254000"/>
                <a:gd name="connsiteX15" fmla="*/ 749300 w 2019300"/>
                <a:gd name="connsiteY15" fmla="*/ 63500 h 254000"/>
                <a:gd name="connsiteX16" fmla="*/ 806450 w 2019300"/>
                <a:gd name="connsiteY16" fmla="*/ 127000 h 254000"/>
                <a:gd name="connsiteX17" fmla="*/ 990600 w 2019300"/>
                <a:gd name="connsiteY17" fmla="*/ 95250 h 254000"/>
                <a:gd name="connsiteX18" fmla="*/ 1079500 w 2019300"/>
                <a:gd name="connsiteY18" fmla="*/ 133350 h 254000"/>
                <a:gd name="connsiteX19" fmla="*/ 946150 w 2019300"/>
                <a:gd name="connsiteY19" fmla="*/ 158750 h 254000"/>
                <a:gd name="connsiteX20" fmla="*/ 1193800 w 2019300"/>
                <a:gd name="connsiteY20" fmla="*/ 254000 h 254000"/>
                <a:gd name="connsiteX0" fmla="*/ 1193800 w 2019300"/>
                <a:gd name="connsiteY0" fmla="*/ 254000 h 282575"/>
                <a:gd name="connsiteX1" fmla="*/ 1193800 w 2019300"/>
                <a:gd name="connsiteY1" fmla="*/ 254000 h 282575"/>
                <a:gd name="connsiteX2" fmla="*/ 354013 w 2019300"/>
                <a:gd name="connsiteY2" fmla="*/ 282575 h 282575"/>
                <a:gd name="connsiteX3" fmla="*/ 0 w 2019300"/>
                <a:gd name="connsiteY3" fmla="*/ 31750 h 282575"/>
                <a:gd name="connsiteX4" fmla="*/ 2019300 w 2019300"/>
                <a:gd name="connsiteY4" fmla="*/ 0 h 282575"/>
                <a:gd name="connsiteX5" fmla="*/ 2019300 w 2019300"/>
                <a:gd name="connsiteY5" fmla="*/ 38100 h 282575"/>
                <a:gd name="connsiteX6" fmla="*/ 1473200 w 2019300"/>
                <a:gd name="connsiteY6" fmla="*/ 50800 h 282575"/>
                <a:gd name="connsiteX7" fmla="*/ 1593850 w 2019300"/>
                <a:gd name="connsiteY7" fmla="*/ 82550 h 282575"/>
                <a:gd name="connsiteX8" fmla="*/ 1682750 w 2019300"/>
                <a:gd name="connsiteY8" fmla="*/ 76200 h 282575"/>
                <a:gd name="connsiteX9" fmla="*/ 1797050 w 2019300"/>
                <a:gd name="connsiteY9" fmla="*/ 76200 h 282575"/>
                <a:gd name="connsiteX10" fmla="*/ 1797050 w 2019300"/>
                <a:gd name="connsiteY10" fmla="*/ 76200 h 282575"/>
                <a:gd name="connsiteX11" fmla="*/ 1244600 w 2019300"/>
                <a:gd name="connsiteY11" fmla="*/ 120650 h 282575"/>
                <a:gd name="connsiteX12" fmla="*/ 1162050 w 2019300"/>
                <a:gd name="connsiteY12" fmla="*/ 88900 h 282575"/>
                <a:gd name="connsiteX13" fmla="*/ 1162050 w 2019300"/>
                <a:gd name="connsiteY13" fmla="*/ 88900 h 282575"/>
                <a:gd name="connsiteX14" fmla="*/ 1117600 w 2019300"/>
                <a:gd name="connsiteY14" fmla="*/ 31750 h 282575"/>
                <a:gd name="connsiteX15" fmla="*/ 749300 w 2019300"/>
                <a:gd name="connsiteY15" fmla="*/ 63500 h 282575"/>
                <a:gd name="connsiteX16" fmla="*/ 806450 w 2019300"/>
                <a:gd name="connsiteY16" fmla="*/ 127000 h 282575"/>
                <a:gd name="connsiteX17" fmla="*/ 990600 w 2019300"/>
                <a:gd name="connsiteY17" fmla="*/ 95250 h 282575"/>
                <a:gd name="connsiteX18" fmla="*/ 1079500 w 2019300"/>
                <a:gd name="connsiteY18" fmla="*/ 133350 h 282575"/>
                <a:gd name="connsiteX19" fmla="*/ 946150 w 2019300"/>
                <a:gd name="connsiteY19" fmla="*/ 158750 h 282575"/>
                <a:gd name="connsiteX20" fmla="*/ 1193800 w 2019300"/>
                <a:gd name="connsiteY20" fmla="*/ 254000 h 282575"/>
                <a:gd name="connsiteX0" fmla="*/ 1222375 w 2047875"/>
                <a:gd name="connsiteY0" fmla="*/ 254000 h 282575"/>
                <a:gd name="connsiteX1" fmla="*/ 1222375 w 2047875"/>
                <a:gd name="connsiteY1" fmla="*/ 254000 h 282575"/>
                <a:gd name="connsiteX2" fmla="*/ 382588 w 2047875"/>
                <a:gd name="connsiteY2" fmla="*/ 282575 h 282575"/>
                <a:gd name="connsiteX3" fmla="*/ 0 w 2047875"/>
                <a:gd name="connsiteY3" fmla="*/ 36513 h 282575"/>
                <a:gd name="connsiteX4" fmla="*/ 2047875 w 2047875"/>
                <a:gd name="connsiteY4" fmla="*/ 0 h 282575"/>
                <a:gd name="connsiteX5" fmla="*/ 2047875 w 2047875"/>
                <a:gd name="connsiteY5" fmla="*/ 38100 h 282575"/>
                <a:gd name="connsiteX6" fmla="*/ 1501775 w 2047875"/>
                <a:gd name="connsiteY6" fmla="*/ 50800 h 282575"/>
                <a:gd name="connsiteX7" fmla="*/ 1622425 w 2047875"/>
                <a:gd name="connsiteY7" fmla="*/ 82550 h 282575"/>
                <a:gd name="connsiteX8" fmla="*/ 1711325 w 2047875"/>
                <a:gd name="connsiteY8" fmla="*/ 76200 h 282575"/>
                <a:gd name="connsiteX9" fmla="*/ 1825625 w 2047875"/>
                <a:gd name="connsiteY9" fmla="*/ 76200 h 282575"/>
                <a:gd name="connsiteX10" fmla="*/ 1825625 w 2047875"/>
                <a:gd name="connsiteY10" fmla="*/ 76200 h 282575"/>
                <a:gd name="connsiteX11" fmla="*/ 1273175 w 2047875"/>
                <a:gd name="connsiteY11" fmla="*/ 120650 h 282575"/>
                <a:gd name="connsiteX12" fmla="*/ 1190625 w 2047875"/>
                <a:gd name="connsiteY12" fmla="*/ 88900 h 282575"/>
                <a:gd name="connsiteX13" fmla="*/ 1190625 w 2047875"/>
                <a:gd name="connsiteY13" fmla="*/ 88900 h 282575"/>
                <a:gd name="connsiteX14" fmla="*/ 1146175 w 2047875"/>
                <a:gd name="connsiteY14" fmla="*/ 31750 h 282575"/>
                <a:gd name="connsiteX15" fmla="*/ 777875 w 2047875"/>
                <a:gd name="connsiteY15" fmla="*/ 63500 h 282575"/>
                <a:gd name="connsiteX16" fmla="*/ 835025 w 2047875"/>
                <a:gd name="connsiteY16" fmla="*/ 127000 h 282575"/>
                <a:gd name="connsiteX17" fmla="*/ 1019175 w 2047875"/>
                <a:gd name="connsiteY17" fmla="*/ 95250 h 282575"/>
                <a:gd name="connsiteX18" fmla="*/ 1108075 w 2047875"/>
                <a:gd name="connsiteY18" fmla="*/ 133350 h 282575"/>
                <a:gd name="connsiteX19" fmla="*/ 974725 w 2047875"/>
                <a:gd name="connsiteY19" fmla="*/ 158750 h 282575"/>
                <a:gd name="connsiteX20" fmla="*/ 1222375 w 2047875"/>
                <a:gd name="connsiteY20" fmla="*/ 254000 h 282575"/>
                <a:gd name="connsiteX0" fmla="*/ 1222375 w 2047875"/>
                <a:gd name="connsiteY0" fmla="*/ 254000 h 282575"/>
                <a:gd name="connsiteX1" fmla="*/ 1222375 w 2047875"/>
                <a:gd name="connsiteY1" fmla="*/ 254000 h 282575"/>
                <a:gd name="connsiteX2" fmla="*/ 382588 w 2047875"/>
                <a:gd name="connsiteY2" fmla="*/ 282575 h 282575"/>
                <a:gd name="connsiteX3" fmla="*/ 0 w 2047875"/>
                <a:gd name="connsiteY3" fmla="*/ 36513 h 282575"/>
                <a:gd name="connsiteX4" fmla="*/ 2047875 w 2047875"/>
                <a:gd name="connsiteY4" fmla="*/ 0 h 282575"/>
                <a:gd name="connsiteX5" fmla="*/ 2047875 w 2047875"/>
                <a:gd name="connsiteY5" fmla="*/ 38100 h 282575"/>
                <a:gd name="connsiteX6" fmla="*/ 1501775 w 2047875"/>
                <a:gd name="connsiteY6" fmla="*/ 50800 h 282575"/>
                <a:gd name="connsiteX7" fmla="*/ 1622425 w 2047875"/>
                <a:gd name="connsiteY7" fmla="*/ 82550 h 282575"/>
                <a:gd name="connsiteX8" fmla="*/ 1711325 w 2047875"/>
                <a:gd name="connsiteY8" fmla="*/ 76200 h 282575"/>
                <a:gd name="connsiteX9" fmla="*/ 1825625 w 2047875"/>
                <a:gd name="connsiteY9" fmla="*/ 76200 h 282575"/>
                <a:gd name="connsiteX10" fmla="*/ 1825625 w 2047875"/>
                <a:gd name="connsiteY10" fmla="*/ 76200 h 282575"/>
                <a:gd name="connsiteX11" fmla="*/ 1273175 w 2047875"/>
                <a:gd name="connsiteY11" fmla="*/ 120650 h 282575"/>
                <a:gd name="connsiteX12" fmla="*/ 1190625 w 2047875"/>
                <a:gd name="connsiteY12" fmla="*/ 88900 h 282575"/>
                <a:gd name="connsiteX13" fmla="*/ 1190625 w 2047875"/>
                <a:gd name="connsiteY13" fmla="*/ 88900 h 282575"/>
                <a:gd name="connsiteX14" fmla="*/ 1146175 w 2047875"/>
                <a:gd name="connsiteY14" fmla="*/ 31750 h 282575"/>
                <a:gd name="connsiteX15" fmla="*/ 777875 w 2047875"/>
                <a:gd name="connsiteY15" fmla="*/ 63500 h 282575"/>
                <a:gd name="connsiteX16" fmla="*/ 823119 w 2047875"/>
                <a:gd name="connsiteY16" fmla="*/ 105569 h 282575"/>
                <a:gd name="connsiteX17" fmla="*/ 1019175 w 2047875"/>
                <a:gd name="connsiteY17" fmla="*/ 95250 h 282575"/>
                <a:gd name="connsiteX18" fmla="*/ 1108075 w 2047875"/>
                <a:gd name="connsiteY18" fmla="*/ 133350 h 282575"/>
                <a:gd name="connsiteX19" fmla="*/ 974725 w 2047875"/>
                <a:gd name="connsiteY19" fmla="*/ 158750 h 282575"/>
                <a:gd name="connsiteX20" fmla="*/ 1222375 w 2047875"/>
                <a:gd name="connsiteY20" fmla="*/ 254000 h 282575"/>
                <a:gd name="connsiteX0" fmla="*/ 1222375 w 2047875"/>
                <a:gd name="connsiteY0" fmla="*/ 254000 h 282575"/>
                <a:gd name="connsiteX1" fmla="*/ 1222375 w 2047875"/>
                <a:gd name="connsiteY1" fmla="*/ 254000 h 282575"/>
                <a:gd name="connsiteX2" fmla="*/ 382588 w 2047875"/>
                <a:gd name="connsiteY2" fmla="*/ 282575 h 282575"/>
                <a:gd name="connsiteX3" fmla="*/ 0 w 2047875"/>
                <a:gd name="connsiteY3" fmla="*/ 36513 h 282575"/>
                <a:gd name="connsiteX4" fmla="*/ 2047875 w 2047875"/>
                <a:gd name="connsiteY4" fmla="*/ 0 h 282575"/>
                <a:gd name="connsiteX5" fmla="*/ 2047875 w 2047875"/>
                <a:gd name="connsiteY5" fmla="*/ 38100 h 282575"/>
                <a:gd name="connsiteX6" fmla="*/ 1501775 w 2047875"/>
                <a:gd name="connsiteY6" fmla="*/ 50800 h 282575"/>
                <a:gd name="connsiteX7" fmla="*/ 1622425 w 2047875"/>
                <a:gd name="connsiteY7" fmla="*/ 82550 h 282575"/>
                <a:gd name="connsiteX8" fmla="*/ 1711325 w 2047875"/>
                <a:gd name="connsiteY8" fmla="*/ 76200 h 282575"/>
                <a:gd name="connsiteX9" fmla="*/ 1825625 w 2047875"/>
                <a:gd name="connsiteY9" fmla="*/ 76200 h 282575"/>
                <a:gd name="connsiteX10" fmla="*/ 1825625 w 2047875"/>
                <a:gd name="connsiteY10" fmla="*/ 76200 h 282575"/>
                <a:gd name="connsiteX11" fmla="*/ 1273175 w 2047875"/>
                <a:gd name="connsiteY11" fmla="*/ 120650 h 282575"/>
                <a:gd name="connsiteX12" fmla="*/ 1190625 w 2047875"/>
                <a:gd name="connsiteY12" fmla="*/ 88900 h 282575"/>
                <a:gd name="connsiteX13" fmla="*/ 1190625 w 2047875"/>
                <a:gd name="connsiteY13" fmla="*/ 88900 h 282575"/>
                <a:gd name="connsiteX14" fmla="*/ 1146175 w 2047875"/>
                <a:gd name="connsiteY14" fmla="*/ 31750 h 282575"/>
                <a:gd name="connsiteX15" fmla="*/ 823119 w 2047875"/>
                <a:gd name="connsiteY15" fmla="*/ 63500 h 282575"/>
                <a:gd name="connsiteX16" fmla="*/ 823119 w 2047875"/>
                <a:gd name="connsiteY16" fmla="*/ 105569 h 282575"/>
                <a:gd name="connsiteX17" fmla="*/ 1019175 w 2047875"/>
                <a:gd name="connsiteY17" fmla="*/ 95250 h 282575"/>
                <a:gd name="connsiteX18" fmla="*/ 1108075 w 2047875"/>
                <a:gd name="connsiteY18" fmla="*/ 133350 h 282575"/>
                <a:gd name="connsiteX19" fmla="*/ 974725 w 2047875"/>
                <a:gd name="connsiteY19" fmla="*/ 158750 h 282575"/>
                <a:gd name="connsiteX20" fmla="*/ 1222375 w 2047875"/>
                <a:gd name="connsiteY20" fmla="*/ 254000 h 282575"/>
                <a:gd name="connsiteX0" fmla="*/ 1222375 w 2047875"/>
                <a:gd name="connsiteY0" fmla="*/ 254000 h 282575"/>
                <a:gd name="connsiteX1" fmla="*/ 1222375 w 2047875"/>
                <a:gd name="connsiteY1" fmla="*/ 254000 h 282575"/>
                <a:gd name="connsiteX2" fmla="*/ 382588 w 2047875"/>
                <a:gd name="connsiteY2" fmla="*/ 282575 h 282575"/>
                <a:gd name="connsiteX3" fmla="*/ 0 w 2047875"/>
                <a:gd name="connsiteY3" fmla="*/ 36513 h 282575"/>
                <a:gd name="connsiteX4" fmla="*/ 2047875 w 2047875"/>
                <a:gd name="connsiteY4" fmla="*/ 0 h 282575"/>
                <a:gd name="connsiteX5" fmla="*/ 2047875 w 2047875"/>
                <a:gd name="connsiteY5" fmla="*/ 38100 h 282575"/>
                <a:gd name="connsiteX6" fmla="*/ 1501775 w 2047875"/>
                <a:gd name="connsiteY6" fmla="*/ 50800 h 282575"/>
                <a:gd name="connsiteX7" fmla="*/ 1622425 w 2047875"/>
                <a:gd name="connsiteY7" fmla="*/ 82550 h 282575"/>
                <a:gd name="connsiteX8" fmla="*/ 1711325 w 2047875"/>
                <a:gd name="connsiteY8" fmla="*/ 76200 h 282575"/>
                <a:gd name="connsiteX9" fmla="*/ 1825625 w 2047875"/>
                <a:gd name="connsiteY9" fmla="*/ 76200 h 282575"/>
                <a:gd name="connsiteX10" fmla="*/ 1825625 w 2047875"/>
                <a:gd name="connsiteY10" fmla="*/ 76200 h 282575"/>
                <a:gd name="connsiteX11" fmla="*/ 1273175 w 2047875"/>
                <a:gd name="connsiteY11" fmla="*/ 120650 h 282575"/>
                <a:gd name="connsiteX12" fmla="*/ 1190625 w 2047875"/>
                <a:gd name="connsiteY12" fmla="*/ 88900 h 282575"/>
                <a:gd name="connsiteX13" fmla="*/ 1190625 w 2047875"/>
                <a:gd name="connsiteY13" fmla="*/ 88900 h 282575"/>
                <a:gd name="connsiteX14" fmla="*/ 1146175 w 2047875"/>
                <a:gd name="connsiteY14" fmla="*/ 55562 h 282575"/>
                <a:gd name="connsiteX15" fmla="*/ 823119 w 2047875"/>
                <a:gd name="connsiteY15" fmla="*/ 63500 h 282575"/>
                <a:gd name="connsiteX16" fmla="*/ 823119 w 2047875"/>
                <a:gd name="connsiteY16" fmla="*/ 105569 h 282575"/>
                <a:gd name="connsiteX17" fmla="*/ 1019175 w 2047875"/>
                <a:gd name="connsiteY17" fmla="*/ 95250 h 282575"/>
                <a:gd name="connsiteX18" fmla="*/ 1108075 w 2047875"/>
                <a:gd name="connsiteY18" fmla="*/ 133350 h 282575"/>
                <a:gd name="connsiteX19" fmla="*/ 974725 w 2047875"/>
                <a:gd name="connsiteY19" fmla="*/ 158750 h 282575"/>
                <a:gd name="connsiteX20" fmla="*/ 1222375 w 2047875"/>
                <a:gd name="connsiteY20" fmla="*/ 254000 h 282575"/>
                <a:gd name="connsiteX0" fmla="*/ 1222375 w 2047875"/>
                <a:gd name="connsiteY0" fmla="*/ 254000 h 282575"/>
                <a:gd name="connsiteX1" fmla="*/ 1222375 w 2047875"/>
                <a:gd name="connsiteY1" fmla="*/ 254000 h 282575"/>
                <a:gd name="connsiteX2" fmla="*/ 382588 w 2047875"/>
                <a:gd name="connsiteY2" fmla="*/ 282575 h 282575"/>
                <a:gd name="connsiteX3" fmla="*/ 0 w 2047875"/>
                <a:gd name="connsiteY3" fmla="*/ 36513 h 282575"/>
                <a:gd name="connsiteX4" fmla="*/ 2047875 w 2047875"/>
                <a:gd name="connsiteY4" fmla="*/ 0 h 282575"/>
                <a:gd name="connsiteX5" fmla="*/ 2047875 w 2047875"/>
                <a:gd name="connsiteY5" fmla="*/ 38100 h 282575"/>
                <a:gd name="connsiteX6" fmla="*/ 1501775 w 2047875"/>
                <a:gd name="connsiteY6" fmla="*/ 50800 h 282575"/>
                <a:gd name="connsiteX7" fmla="*/ 1622425 w 2047875"/>
                <a:gd name="connsiteY7" fmla="*/ 82550 h 282575"/>
                <a:gd name="connsiteX8" fmla="*/ 1711325 w 2047875"/>
                <a:gd name="connsiteY8" fmla="*/ 76200 h 282575"/>
                <a:gd name="connsiteX9" fmla="*/ 1825625 w 2047875"/>
                <a:gd name="connsiteY9" fmla="*/ 76200 h 282575"/>
                <a:gd name="connsiteX10" fmla="*/ 1825625 w 2047875"/>
                <a:gd name="connsiteY10" fmla="*/ 76200 h 282575"/>
                <a:gd name="connsiteX11" fmla="*/ 1849439 w 2047875"/>
                <a:gd name="connsiteY11" fmla="*/ 96044 h 282575"/>
                <a:gd name="connsiteX12" fmla="*/ 1273175 w 2047875"/>
                <a:gd name="connsiteY12" fmla="*/ 120650 h 282575"/>
                <a:gd name="connsiteX13" fmla="*/ 1190625 w 2047875"/>
                <a:gd name="connsiteY13" fmla="*/ 88900 h 282575"/>
                <a:gd name="connsiteX14" fmla="*/ 1190625 w 2047875"/>
                <a:gd name="connsiteY14" fmla="*/ 88900 h 282575"/>
                <a:gd name="connsiteX15" fmla="*/ 1146175 w 2047875"/>
                <a:gd name="connsiteY15" fmla="*/ 55562 h 282575"/>
                <a:gd name="connsiteX16" fmla="*/ 823119 w 2047875"/>
                <a:gd name="connsiteY16" fmla="*/ 63500 h 282575"/>
                <a:gd name="connsiteX17" fmla="*/ 823119 w 2047875"/>
                <a:gd name="connsiteY17" fmla="*/ 105569 h 282575"/>
                <a:gd name="connsiteX18" fmla="*/ 1019175 w 2047875"/>
                <a:gd name="connsiteY18" fmla="*/ 95250 h 282575"/>
                <a:gd name="connsiteX19" fmla="*/ 1108075 w 2047875"/>
                <a:gd name="connsiteY19" fmla="*/ 133350 h 282575"/>
                <a:gd name="connsiteX20" fmla="*/ 974725 w 2047875"/>
                <a:gd name="connsiteY20" fmla="*/ 158750 h 282575"/>
                <a:gd name="connsiteX21" fmla="*/ 1222375 w 2047875"/>
                <a:gd name="connsiteY21" fmla="*/ 254000 h 282575"/>
                <a:gd name="connsiteX0" fmla="*/ 1222375 w 2047875"/>
                <a:gd name="connsiteY0" fmla="*/ 254000 h 282575"/>
                <a:gd name="connsiteX1" fmla="*/ 1222375 w 2047875"/>
                <a:gd name="connsiteY1" fmla="*/ 254000 h 282575"/>
                <a:gd name="connsiteX2" fmla="*/ 382588 w 2047875"/>
                <a:gd name="connsiteY2" fmla="*/ 282575 h 282575"/>
                <a:gd name="connsiteX3" fmla="*/ 0 w 2047875"/>
                <a:gd name="connsiteY3" fmla="*/ 36513 h 282575"/>
                <a:gd name="connsiteX4" fmla="*/ 2047875 w 2047875"/>
                <a:gd name="connsiteY4" fmla="*/ 0 h 282575"/>
                <a:gd name="connsiteX5" fmla="*/ 2047875 w 2047875"/>
                <a:gd name="connsiteY5" fmla="*/ 38100 h 282575"/>
                <a:gd name="connsiteX6" fmla="*/ 1501775 w 2047875"/>
                <a:gd name="connsiteY6" fmla="*/ 50800 h 282575"/>
                <a:gd name="connsiteX7" fmla="*/ 1622425 w 2047875"/>
                <a:gd name="connsiteY7" fmla="*/ 82550 h 282575"/>
                <a:gd name="connsiteX8" fmla="*/ 1711325 w 2047875"/>
                <a:gd name="connsiteY8" fmla="*/ 76200 h 282575"/>
                <a:gd name="connsiteX9" fmla="*/ 1825625 w 2047875"/>
                <a:gd name="connsiteY9" fmla="*/ 76200 h 282575"/>
                <a:gd name="connsiteX10" fmla="*/ 1825625 w 2047875"/>
                <a:gd name="connsiteY10" fmla="*/ 76200 h 282575"/>
                <a:gd name="connsiteX11" fmla="*/ 1849439 w 2047875"/>
                <a:gd name="connsiteY11" fmla="*/ 96044 h 282575"/>
                <a:gd name="connsiteX12" fmla="*/ 1273175 w 2047875"/>
                <a:gd name="connsiteY12" fmla="*/ 120650 h 282575"/>
                <a:gd name="connsiteX13" fmla="*/ 1190625 w 2047875"/>
                <a:gd name="connsiteY13" fmla="*/ 88900 h 282575"/>
                <a:gd name="connsiteX14" fmla="*/ 1190625 w 2047875"/>
                <a:gd name="connsiteY14" fmla="*/ 88900 h 282575"/>
                <a:gd name="connsiteX15" fmla="*/ 1146175 w 2047875"/>
                <a:gd name="connsiteY15" fmla="*/ 55562 h 282575"/>
                <a:gd name="connsiteX16" fmla="*/ 823119 w 2047875"/>
                <a:gd name="connsiteY16" fmla="*/ 63500 h 282575"/>
                <a:gd name="connsiteX17" fmla="*/ 823119 w 2047875"/>
                <a:gd name="connsiteY17" fmla="*/ 105569 h 282575"/>
                <a:gd name="connsiteX18" fmla="*/ 1019175 w 2047875"/>
                <a:gd name="connsiteY18" fmla="*/ 95250 h 282575"/>
                <a:gd name="connsiteX19" fmla="*/ 1108075 w 2047875"/>
                <a:gd name="connsiteY19" fmla="*/ 133350 h 282575"/>
                <a:gd name="connsiteX20" fmla="*/ 958057 w 2047875"/>
                <a:gd name="connsiteY20" fmla="*/ 149225 h 282575"/>
                <a:gd name="connsiteX21" fmla="*/ 1222375 w 2047875"/>
                <a:gd name="connsiteY21" fmla="*/ 254000 h 282575"/>
                <a:gd name="connsiteX0" fmla="*/ 1222375 w 2047875"/>
                <a:gd name="connsiteY0" fmla="*/ 254000 h 282575"/>
                <a:gd name="connsiteX1" fmla="*/ 1222375 w 2047875"/>
                <a:gd name="connsiteY1" fmla="*/ 254000 h 282575"/>
                <a:gd name="connsiteX2" fmla="*/ 382588 w 2047875"/>
                <a:gd name="connsiteY2" fmla="*/ 282575 h 282575"/>
                <a:gd name="connsiteX3" fmla="*/ 0 w 2047875"/>
                <a:gd name="connsiteY3" fmla="*/ 36513 h 282575"/>
                <a:gd name="connsiteX4" fmla="*/ 2047875 w 2047875"/>
                <a:gd name="connsiteY4" fmla="*/ 0 h 282575"/>
                <a:gd name="connsiteX5" fmla="*/ 2047875 w 2047875"/>
                <a:gd name="connsiteY5" fmla="*/ 38100 h 282575"/>
                <a:gd name="connsiteX6" fmla="*/ 1501775 w 2047875"/>
                <a:gd name="connsiteY6" fmla="*/ 50800 h 282575"/>
                <a:gd name="connsiteX7" fmla="*/ 1622425 w 2047875"/>
                <a:gd name="connsiteY7" fmla="*/ 82550 h 282575"/>
                <a:gd name="connsiteX8" fmla="*/ 1711325 w 2047875"/>
                <a:gd name="connsiteY8" fmla="*/ 76200 h 282575"/>
                <a:gd name="connsiteX9" fmla="*/ 1825625 w 2047875"/>
                <a:gd name="connsiteY9" fmla="*/ 76200 h 282575"/>
                <a:gd name="connsiteX10" fmla="*/ 1825625 w 2047875"/>
                <a:gd name="connsiteY10" fmla="*/ 76200 h 282575"/>
                <a:gd name="connsiteX11" fmla="*/ 1849439 w 2047875"/>
                <a:gd name="connsiteY11" fmla="*/ 96044 h 282575"/>
                <a:gd name="connsiteX12" fmla="*/ 1273175 w 2047875"/>
                <a:gd name="connsiteY12" fmla="*/ 120650 h 282575"/>
                <a:gd name="connsiteX13" fmla="*/ 1190625 w 2047875"/>
                <a:gd name="connsiteY13" fmla="*/ 88900 h 282575"/>
                <a:gd name="connsiteX14" fmla="*/ 1190625 w 2047875"/>
                <a:gd name="connsiteY14" fmla="*/ 88900 h 282575"/>
                <a:gd name="connsiteX15" fmla="*/ 1146175 w 2047875"/>
                <a:gd name="connsiteY15" fmla="*/ 55562 h 282575"/>
                <a:gd name="connsiteX16" fmla="*/ 823119 w 2047875"/>
                <a:gd name="connsiteY16" fmla="*/ 63500 h 282575"/>
                <a:gd name="connsiteX17" fmla="*/ 823119 w 2047875"/>
                <a:gd name="connsiteY17" fmla="*/ 105569 h 282575"/>
                <a:gd name="connsiteX18" fmla="*/ 1019175 w 2047875"/>
                <a:gd name="connsiteY18" fmla="*/ 95250 h 282575"/>
                <a:gd name="connsiteX19" fmla="*/ 1108075 w 2047875"/>
                <a:gd name="connsiteY19" fmla="*/ 133350 h 282575"/>
                <a:gd name="connsiteX20" fmla="*/ 1222375 w 2047875"/>
                <a:gd name="connsiteY20" fmla="*/ 254000 h 282575"/>
                <a:gd name="connsiteX0" fmla="*/ 1222375 w 2047875"/>
                <a:gd name="connsiteY0" fmla="*/ 254000 h 282575"/>
                <a:gd name="connsiteX1" fmla="*/ 1222375 w 2047875"/>
                <a:gd name="connsiteY1" fmla="*/ 254000 h 282575"/>
                <a:gd name="connsiteX2" fmla="*/ 382588 w 2047875"/>
                <a:gd name="connsiteY2" fmla="*/ 282575 h 282575"/>
                <a:gd name="connsiteX3" fmla="*/ 0 w 2047875"/>
                <a:gd name="connsiteY3" fmla="*/ 36513 h 282575"/>
                <a:gd name="connsiteX4" fmla="*/ 2047875 w 2047875"/>
                <a:gd name="connsiteY4" fmla="*/ 0 h 282575"/>
                <a:gd name="connsiteX5" fmla="*/ 2047875 w 2047875"/>
                <a:gd name="connsiteY5" fmla="*/ 38100 h 282575"/>
                <a:gd name="connsiteX6" fmla="*/ 1501775 w 2047875"/>
                <a:gd name="connsiteY6" fmla="*/ 50800 h 282575"/>
                <a:gd name="connsiteX7" fmla="*/ 1622425 w 2047875"/>
                <a:gd name="connsiteY7" fmla="*/ 82550 h 282575"/>
                <a:gd name="connsiteX8" fmla="*/ 1711325 w 2047875"/>
                <a:gd name="connsiteY8" fmla="*/ 76200 h 282575"/>
                <a:gd name="connsiteX9" fmla="*/ 1825625 w 2047875"/>
                <a:gd name="connsiteY9" fmla="*/ 76200 h 282575"/>
                <a:gd name="connsiteX10" fmla="*/ 1825625 w 2047875"/>
                <a:gd name="connsiteY10" fmla="*/ 76200 h 282575"/>
                <a:gd name="connsiteX11" fmla="*/ 1849439 w 2047875"/>
                <a:gd name="connsiteY11" fmla="*/ 96044 h 282575"/>
                <a:gd name="connsiteX12" fmla="*/ 1273175 w 2047875"/>
                <a:gd name="connsiteY12" fmla="*/ 120650 h 282575"/>
                <a:gd name="connsiteX13" fmla="*/ 1190625 w 2047875"/>
                <a:gd name="connsiteY13" fmla="*/ 88900 h 282575"/>
                <a:gd name="connsiteX14" fmla="*/ 1190625 w 2047875"/>
                <a:gd name="connsiteY14" fmla="*/ 88900 h 282575"/>
                <a:gd name="connsiteX15" fmla="*/ 1146175 w 2047875"/>
                <a:gd name="connsiteY15" fmla="*/ 55562 h 282575"/>
                <a:gd name="connsiteX16" fmla="*/ 823119 w 2047875"/>
                <a:gd name="connsiteY16" fmla="*/ 63500 h 282575"/>
                <a:gd name="connsiteX17" fmla="*/ 823119 w 2047875"/>
                <a:gd name="connsiteY17" fmla="*/ 105569 h 282575"/>
                <a:gd name="connsiteX18" fmla="*/ 1019175 w 2047875"/>
                <a:gd name="connsiteY18" fmla="*/ 95250 h 282575"/>
                <a:gd name="connsiteX19" fmla="*/ 1108075 w 2047875"/>
                <a:gd name="connsiteY19" fmla="*/ 133350 h 282575"/>
                <a:gd name="connsiteX20" fmla="*/ 987426 w 2047875"/>
                <a:gd name="connsiteY20" fmla="*/ 157956 h 282575"/>
                <a:gd name="connsiteX21" fmla="*/ 1222375 w 2047875"/>
                <a:gd name="connsiteY21" fmla="*/ 254000 h 282575"/>
                <a:gd name="connsiteX0" fmla="*/ 1241425 w 2047875"/>
                <a:gd name="connsiteY0" fmla="*/ 244475 h 282575"/>
                <a:gd name="connsiteX1" fmla="*/ 1222375 w 2047875"/>
                <a:gd name="connsiteY1" fmla="*/ 254000 h 282575"/>
                <a:gd name="connsiteX2" fmla="*/ 382588 w 2047875"/>
                <a:gd name="connsiteY2" fmla="*/ 282575 h 282575"/>
                <a:gd name="connsiteX3" fmla="*/ 0 w 2047875"/>
                <a:gd name="connsiteY3" fmla="*/ 36513 h 282575"/>
                <a:gd name="connsiteX4" fmla="*/ 2047875 w 2047875"/>
                <a:gd name="connsiteY4" fmla="*/ 0 h 282575"/>
                <a:gd name="connsiteX5" fmla="*/ 2047875 w 2047875"/>
                <a:gd name="connsiteY5" fmla="*/ 38100 h 282575"/>
                <a:gd name="connsiteX6" fmla="*/ 1501775 w 2047875"/>
                <a:gd name="connsiteY6" fmla="*/ 50800 h 282575"/>
                <a:gd name="connsiteX7" fmla="*/ 1622425 w 2047875"/>
                <a:gd name="connsiteY7" fmla="*/ 82550 h 282575"/>
                <a:gd name="connsiteX8" fmla="*/ 1711325 w 2047875"/>
                <a:gd name="connsiteY8" fmla="*/ 76200 h 282575"/>
                <a:gd name="connsiteX9" fmla="*/ 1825625 w 2047875"/>
                <a:gd name="connsiteY9" fmla="*/ 76200 h 282575"/>
                <a:gd name="connsiteX10" fmla="*/ 1825625 w 2047875"/>
                <a:gd name="connsiteY10" fmla="*/ 76200 h 282575"/>
                <a:gd name="connsiteX11" fmla="*/ 1849439 w 2047875"/>
                <a:gd name="connsiteY11" fmla="*/ 96044 h 282575"/>
                <a:gd name="connsiteX12" fmla="*/ 1273175 w 2047875"/>
                <a:gd name="connsiteY12" fmla="*/ 120650 h 282575"/>
                <a:gd name="connsiteX13" fmla="*/ 1190625 w 2047875"/>
                <a:gd name="connsiteY13" fmla="*/ 88900 h 282575"/>
                <a:gd name="connsiteX14" fmla="*/ 1190625 w 2047875"/>
                <a:gd name="connsiteY14" fmla="*/ 88900 h 282575"/>
                <a:gd name="connsiteX15" fmla="*/ 1146175 w 2047875"/>
                <a:gd name="connsiteY15" fmla="*/ 55562 h 282575"/>
                <a:gd name="connsiteX16" fmla="*/ 823119 w 2047875"/>
                <a:gd name="connsiteY16" fmla="*/ 63500 h 282575"/>
                <a:gd name="connsiteX17" fmla="*/ 823119 w 2047875"/>
                <a:gd name="connsiteY17" fmla="*/ 105569 h 282575"/>
                <a:gd name="connsiteX18" fmla="*/ 1019175 w 2047875"/>
                <a:gd name="connsiteY18" fmla="*/ 95250 h 282575"/>
                <a:gd name="connsiteX19" fmla="*/ 1108075 w 2047875"/>
                <a:gd name="connsiteY19" fmla="*/ 133350 h 282575"/>
                <a:gd name="connsiteX20" fmla="*/ 987426 w 2047875"/>
                <a:gd name="connsiteY20" fmla="*/ 157956 h 282575"/>
                <a:gd name="connsiteX21" fmla="*/ 1241425 w 2047875"/>
                <a:gd name="connsiteY21" fmla="*/ 244475 h 282575"/>
                <a:gd name="connsiteX0" fmla="*/ 987426 w 2047875"/>
                <a:gd name="connsiteY0" fmla="*/ 157956 h 282575"/>
                <a:gd name="connsiteX1" fmla="*/ 1222375 w 2047875"/>
                <a:gd name="connsiteY1" fmla="*/ 254000 h 282575"/>
                <a:gd name="connsiteX2" fmla="*/ 382588 w 2047875"/>
                <a:gd name="connsiteY2" fmla="*/ 282575 h 282575"/>
                <a:gd name="connsiteX3" fmla="*/ 0 w 2047875"/>
                <a:gd name="connsiteY3" fmla="*/ 36513 h 282575"/>
                <a:gd name="connsiteX4" fmla="*/ 2047875 w 2047875"/>
                <a:gd name="connsiteY4" fmla="*/ 0 h 282575"/>
                <a:gd name="connsiteX5" fmla="*/ 2047875 w 2047875"/>
                <a:gd name="connsiteY5" fmla="*/ 38100 h 282575"/>
                <a:gd name="connsiteX6" fmla="*/ 1501775 w 2047875"/>
                <a:gd name="connsiteY6" fmla="*/ 50800 h 282575"/>
                <a:gd name="connsiteX7" fmla="*/ 1622425 w 2047875"/>
                <a:gd name="connsiteY7" fmla="*/ 82550 h 282575"/>
                <a:gd name="connsiteX8" fmla="*/ 1711325 w 2047875"/>
                <a:gd name="connsiteY8" fmla="*/ 76200 h 282575"/>
                <a:gd name="connsiteX9" fmla="*/ 1825625 w 2047875"/>
                <a:gd name="connsiteY9" fmla="*/ 76200 h 282575"/>
                <a:gd name="connsiteX10" fmla="*/ 1825625 w 2047875"/>
                <a:gd name="connsiteY10" fmla="*/ 76200 h 282575"/>
                <a:gd name="connsiteX11" fmla="*/ 1849439 w 2047875"/>
                <a:gd name="connsiteY11" fmla="*/ 96044 h 282575"/>
                <a:gd name="connsiteX12" fmla="*/ 1273175 w 2047875"/>
                <a:gd name="connsiteY12" fmla="*/ 120650 h 282575"/>
                <a:gd name="connsiteX13" fmla="*/ 1190625 w 2047875"/>
                <a:gd name="connsiteY13" fmla="*/ 88900 h 282575"/>
                <a:gd name="connsiteX14" fmla="*/ 1190625 w 2047875"/>
                <a:gd name="connsiteY14" fmla="*/ 88900 h 282575"/>
                <a:gd name="connsiteX15" fmla="*/ 1146175 w 2047875"/>
                <a:gd name="connsiteY15" fmla="*/ 55562 h 282575"/>
                <a:gd name="connsiteX16" fmla="*/ 823119 w 2047875"/>
                <a:gd name="connsiteY16" fmla="*/ 63500 h 282575"/>
                <a:gd name="connsiteX17" fmla="*/ 823119 w 2047875"/>
                <a:gd name="connsiteY17" fmla="*/ 105569 h 282575"/>
                <a:gd name="connsiteX18" fmla="*/ 1019175 w 2047875"/>
                <a:gd name="connsiteY18" fmla="*/ 95250 h 282575"/>
                <a:gd name="connsiteX19" fmla="*/ 1108075 w 2047875"/>
                <a:gd name="connsiteY19" fmla="*/ 133350 h 282575"/>
                <a:gd name="connsiteX20" fmla="*/ 987426 w 2047875"/>
                <a:gd name="connsiteY20" fmla="*/ 157956 h 282575"/>
                <a:gd name="connsiteX0" fmla="*/ 987426 w 2047875"/>
                <a:gd name="connsiteY0" fmla="*/ 157956 h 282575"/>
                <a:gd name="connsiteX1" fmla="*/ 1248569 w 2047875"/>
                <a:gd name="connsiteY1" fmla="*/ 251619 h 282575"/>
                <a:gd name="connsiteX2" fmla="*/ 382588 w 2047875"/>
                <a:gd name="connsiteY2" fmla="*/ 282575 h 282575"/>
                <a:gd name="connsiteX3" fmla="*/ 0 w 2047875"/>
                <a:gd name="connsiteY3" fmla="*/ 36513 h 282575"/>
                <a:gd name="connsiteX4" fmla="*/ 2047875 w 2047875"/>
                <a:gd name="connsiteY4" fmla="*/ 0 h 282575"/>
                <a:gd name="connsiteX5" fmla="*/ 2047875 w 2047875"/>
                <a:gd name="connsiteY5" fmla="*/ 38100 h 282575"/>
                <a:gd name="connsiteX6" fmla="*/ 1501775 w 2047875"/>
                <a:gd name="connsiteY6" fmla="*/ 50800 h 282575"/>
                <a:gd name="connsiteX7" fmla="*/ 1622425 w 2047875"/>
                <a:gd name="connsiteY7" fmla="*/ 82550 h 282575"/>
                <a:gd name="connsiteX8" fmla="*/ 1711325 w 2047875"/>
                <a:gd name="connsiteY8" fmla="*/ 76200 h 282575"/>
                <a:gd name="connsiteX9" fmla="*/ 1825625 w 2047875"/>
                <a:gd name="connsiteY9" fmla="*/ 76200 h 282575"/>
                <a:gd name="connsiteX10" fmla="*/ 1825625 w 2047875"/>
                <a:gd name="connsiteY10" fmla="*/ 76200 h 282575"/>
                <a:gd name="connsiteX11" fmla="*/ 1849439 w 2047875"/>
                <a:gd name="connsiteY11" fmla="*/ 96044 h 282575"/>
                <a:gd name="connsiteX12" fmla="*/ 1273175 w 2047875"/>
                <a:gd name="connsiteY12" fmla="*/ 120650 h 282575"/>
                <a:gd name="connsiteX13" fmla="*/ 1190625 w 2047875"/>
                <a:gd name="connsiteY13" fmla="*/ 88900 h 282575"/>
                <a:gd name="connsiteX14" fmla="*/ 1190625 w 2047875"/>
                <a:gd name="connsiteY14" fmla="*/ 88900 h 282575"/>
                <a:gd name="connsiteX15" fmla="*/ 1146175 w 2047875"/>
                <a:gd name="connsiteY15" fmla="*/ 55562 h 282575"/>
                <a:gd name="connsiteX16" fmla="*/ 823119 w 2047875"/>
                <a:gd name="connsiteY16" fmla="*/ 63500 h 282575"/>
                <a:gd name="connsiteX17" fmla="*/ 823119 w 2047875"/>
                <a:gd name="connsiteY17" fmla="*/ 105569 h 282575"/>
                <a:gd name="connsiteX18" fmla="*/ 1019175 w 2047875"/>
                <a:gd name="connsiteY18" fmla="*/ 95250 h 282575"/>
                <a:gd name="connsiteX19" fmla="*/ 1108075 w 2047875"/>
                <a:gd name="connsiteY19" fmla="*/ 133350 h 282575"/>
                <a:gd name="connsiteX20" fmla="*/ 987426 w 2047875"/>
                <a:gd name="connsiteY20" fmla="*/ 157956 h 282575"/>
                <a:gd name="connsiteX0" fmla="*/ 987426 w 2047875"/>
                <a:gd name="connsiteY0" fmla="*/ 157956 h 282575"/>
                <a:gd name="connsiteX1" fmla="*/ 1063626 w 2047875"/>
                <a:gd name="connsiteY1" fmla="*/ 196056 h 282575"/>
                <a:gd name="connsiteX2" fmla="*/ 1248569 w 2047875"/>
                <a:gd name="connsiteY2" fmla="*/ 251619 h 282575"/>
                <a:gd name="connsiteX3" fmla="*/ 382588 w 2047875"/>
                <a:gd name="connsiteY3" fmla="*/ 282575 h 282575"/>
                <a:gd name="connsiteX4" fmla="*/ 0 w 2047875"/>
                <a:gd name="connsiteY4" fmla="*/ 36513 h 282575"/>
                <a:gd name="connsiteX5" fmla="*/ 2047875 w 2047875"/>
                <a:gd name="connsiteY5" fmla="*/ 0 h 282575"/>
                <a:gd name="connsiteX6" fmla="*/ 2047875 w 2047875"/>
                <a:gd name="connsiteY6" fmla="*/ 38100 h 282575"/>
                <a:gd name="connsiteX7" fmla="*/ 1501775 w 2047875"/>
                <a:gd name="connsiteY7" fmla="*/ 50800 h 282575"/>
                <a:gd name="connsiteX8" fmla="*/ 1622425 w 2047875"/>
                <a:gd name="connsiteY8" fmla="*/ 82550 h 282575"/>
                <a:gd name="connsiteX9" fmla="*/ 1711325 w 2047875"/>
                <a:gd name="connsiteY9" fmla="*/ 76200 h 282575"/>
                <a:gd name="connsiteX10" fmla="*/ 1825625 w 2047875"/>
                <a:gd name="connsiteY10" fmla="*/ 76200 h 282575"/>
                <a:gd name="connsiteX11" fmla="*/ 1825625 w 2047875"/>
                <a:gd name="connsiteY11" fmla="*/ 76200 h 282575"/>
                <a:gd name="connsiteX12" fmla="*/ 1849439 w 2047875"/>
                <a:gd name="connsiteY12" fmla="*/ 96044 h 282575"/>
                <a:gd name="connsiteX13" fmla="*/ 1273175 w 2047875"/>
                <a:gd name="connsiteY13" fmla="*/ 120650 h 282575"/>
                <a:gd name="connsiteX14" fmla="*/ 1190625 w 2047875"/>
                <a:gd name="connsiteY14" fmla="*/ 88900 h 282575"/>
                <a:gd name="connsiteX15" fmla="*/ 1190625 w 2047875"/>
                <a:gd name="connsiteY15" fmla="*/ 88900 h 282575"/>
                <a:gd name="connsiteX16" fmla="*/ 1146175 w 2047875"/>
                <a:gd name="connsiteY16" fmla="*/ 55562 h 282575"/>
                <a:gd name="connsiteX17" fmla="*/ 823119 w 2047875"/>
                <a:gd name="connsiteY17" fmla="*/ 63500 h 282575"/>
                <a:gd name="connsiteX18" fmla="*/ 823119 w 2047875"/>
                <a:gd name="connsiteY18" fmla="*/ 105569 h 282575"/>
                <a:gd name="connsiteX19" fmla="*/ 1019175 w 2047875"/>
                <a:gd name="connsiteY19" fmla="*/ 95250 h 282575"/>
                <a:gd name="connsiteX20" fmla="*/ 1108075 w 2047875"/>
                <a:gd name="connsiteY20" fmla="*/ 133350 h 282575"/>
                <a:gd name="connsiteX21" fmla="*/ 987426 w 2047875"/>
                <a:gd name="connsiteY21" fmla="*/ 157956 h 282575"/>
                <a:gd name="connsiteX0" fmla="*/ 987426 w 2047875"/>
                <a:gd name="connsiteY0" fmla="*/ 157956 h 282575"/>
                <a:gd name="connsiteX1" fmla="*/ 1063626 w 2047875"/>
                <a:gd name="connsiteY1" fmla="*/ 196056 h 282575"/>
                <a:gd name="connsiteX2" fmla="*/ 1158876 w 2047875"/>
                <a:gd name="connsiteY2" fmla="*/ 215106 h 282575"/>
                <a:gd name="connsiteX3" fmla="*/ 1248569 w 2047875"/>
                <a:gd name="connsiteY3" fmla="*/ 251619 h 282575"/>
                <a:gd name="connsiteX4" fmla="*/ 382588 w 2047875"/>
                <a:gd name="connsiteY4" fmla="*/ 282575 h 282575"/>
                <a:gd name="connsiteX5" fmla="*/ 0 w 2047875"/>
                <a:gd name="connsiteY5" fmla="*/ 36513 h 282575"/>
                <a:gd name="connsiteX6" fmla="*/ 2047875 w 2047875"/>
                <a:gd name="connsiteY6" fmla="*/ 0 h 282575"/>
                <a:gd name="connsiteX7" fmla="*/ 2047875 w 2047875"/>
                <a:gd name="connsiteY7" fmla="*/ 38100 h 282575"/>
                <a:gd name="connsiteX8" fmla="*/ 1501775 w 2047875"/>
                <a:gd name="connsiteY8" fmla="*/ 50800 h 282575"/>
                <a:gd name="connsiteX9" fmla="*/ 1622425 w 2047875"/>
                <a:gd name="connsiteY9" fmla="*/ 82550 h 282575"/>
                <a:gd name="connsiteX10" fmla="*/ 1711325 w 2047875"/>
                <a:gd name="connsiteY10" fmla="*/ 76200 h 282575"/>
                <a:gd name="connsiteX11" fmla="*/ 1825625 w 2047875"/>
                <a:gd name="connsiteY11" fmla="*/ 76200 h 282575"/>
                <a:gd name="connsiteX12" fmla="*/ 1825625 w 2047875"/>
                <a:gd name="connsiteY12" fmla="*/ 76200 h 282575"/>
                <a:gd name="connsiteX13" fmla="*/ 1849439 w 2047875"/>
                <a:gd name="connsiteY13" fmla="*/ 96044 h 282575"/>
                <a:gd name="connsiteX14" fmla="*/ 1273175 w 2047875"/>
                <a:gd name="connsiteY14" fmla="*/ 120650 h 282575"/>
                <a:gd name="connsiteX15" fmla="*/ 1190625 w 2047875"/>
                <a:gd name="connsiteY15" fmla="*/ 88900 h 282575"/>
                <a:gd name="connsiteX16" fmla="*/ 1190625 w 2047875"/>
                <a:gd name="connsiteY16" fmla="*/ 88900 h 282575"/>
                <a:gd name="connsiteX17" fmla="*/ 1146175 w 2047875"/>
                <a:gd name="connsiteY17" fmla="*/ 55562 h 282575"/>
                <a:gd name="connsiteX18" fmla="*/ 823119 w 2047875"/>
                <a:gd name="connsiteY18" fmla="*/ 63500 h 282575"/>
                <a:gd name="connsiteX19" fmla="*/ 823119 w 2047875"/>
                <a:gd name="connsiteY19" fmla="*/ 105569 h 282575"/>
                <a:gd name="connsiteX20" fmla="*/ 1019175 w 2047875"/>
                <a:gd name="connsiteY20" fmla="*/ 95250 h 282575"/>
                <a:gd name="connsiteX21" fmla="*/ 1108075 w 2047875"/>
                <a:gd name="connsiteY21" fmla="*/ 133350 h 282575"/>
                <a:gd name="connsiteX22" fmla="*/ 987426 w 2047875"/>
                <a:gd name="connsiteY22" fmla="*/ 157956 h 282575"/>
                <a:gd name="connsiteX0" fmla="*/ 987426 w 2047875"/>
                <a:gd name="connsiteY0" fmla="*/ 157956 h 292421"/>
                <a:gd name="connsiteX1" fmla="*/ 1063626 w 2047875"/>
                <a:gd name="connsiteY1" fmla="*/ 196056 h 292421"/>
                <a:gd name="connsiteX2" fmla="*/ 1158876 w 2047875"/>
                <a:gd name="connsiteY2" fmla="*/ 215106 h 292421"/>
                <a:gd name="connsiteX3" fmla="*/ 1248569 w 2047875"/>
                <a:gd name="connsiteY3" fmla="*/ 251619 h 292421"/>
                <a:gd name="connsiteX4" fmla="*/ 382588 w 2047875"/>
                <a:gd name="connsiteY4" fmla="*/ 282575 h 292421"/>
                <a:gd name="connsiteX5" fmla="*/ 0 w 2047875"/>
                <a:gd name="connsiteY5" fmla="*/ 36513 h 292421"/>
                <a:gd name="connsiteX6" fmla="*/ 2047875 w 2047875"/>
                <a:gd name="connsiteY6" fmla="*/ 0 h 292421"/>
                <a:gd name="connsiteX7" fmla="*/ 2047875 w 2047875"/>
                <a:gd name="connsiteY7" fmla="*/ 38100 h 292421"/>
                <a:gd name="connsiteX8" fmla="*/ 1501775 w 2047875"/>
                <a:gd name="connsiteY8" fmla="*/ 50800 h 292421"/>
                <a:gd name="connsiteX9" fmla="*/ 1622425 w 2047875"/>
                <a:gd name="connsiteY9" fmla="*/ 82550 h 292421"/>
                <a:gd name="connsiteX10" fmla="*/ 1711325 w 2047875"/>
                <a:gd name="connsiteY10" fmla="*/ 76200 h 292421"/>
                <a:gd name="connsiteX11" fmla="*/ 1825625 w 2047875"/>
                <a:gd name="connsiteY11" fmla="*/ 76200 h 292421"/>
                <a:gd name="connsiteX12" fmla="*/ 1825625 w 2047875"/>
                <a:gd name="connsiteY12" fmla="*/ 76200 h 292421"/>
                <a:gd name="connsiteX13" fmla="*/ 1849439 w 2047875"/>
                <a:gd name="connsiteY13" fmla="*/ 96044 h 292421"/>
                <a:gd name="connsiteX14" fmla="*/ 1273175 w 2047875"/>
                <a:gd name="connsiteY14" fmla="*/ 120650 h 292421"/>
                <a:gd name="connsiteX15" fmla="*/ 1190625 w 2047875"/>
                <a:gd name="connsiteY15" fmla="*/ 88900 h 292421"/>
                <a:gd name="connsiteX16" fmla="*/ 1190625 w 2047875"/>
                <a:gd name="connsiteY16" fmla="*/ 88900 h 292421"/>
                <a:gd name="connsiteX17" fmla="*/ 1146175 w 2047875"/>
                <a:gd name="connsiteY17" fmla="*/ 55562 h 292421"/>
                <a:gd name="connsiteX18" fmla="*/ 823119 w 2047875"/>
                <a:gd name="connsiteY18" fmla="*/ 63500 h 292421"/>
                <a:gd name="connsiteX19" fmla="*/ 823119 w 2047875"/>
                <a:gd name="connsiteY19" fmla="*/ 105569 h 292421"/>
                <a:gd name="connsiteX20" fmla="*/ 1019175 w 2047875"/>
                <a:gd name="connsiteY20" fmla="*/ 95250 h 292421"/>
                <a:gd name="connsiteX21" fmla="*/ 1108075 w 2047875"/>
                <a:gd name="connsiteY21" fmla="*/ 133350 h 292421"/>
                <a:gd name="connsiteX22" fmla="*/ 987426 w 2047875"/>
                <a:gd name="connsiteY22" fmla="*/ 157956 h 292421"/>
                <a:gd name="connsiteX0" fmla="*/ 987426 w 2047875"/>
                <a:gd name="connsiteY0" fmla="*/ 157956 h 292421"/>
                <a:gd name="connsiteX1" fmla="*/ 1063626 w 2047875"/>
                <a:gd name="connsiteY1" fmla="*/ 196056 h 292421"/>
                <a:gd name="connsiteX2" fmla="*/ 1158876 w 2047875"/>
                <a:gd name="connsiteY2" fmla="*/ 215106 h 292421"/>
                <a:gd name="connsiteX3" fmla="*/ 1248569 w 2047875"/>
                <a:gd name="connsiteY3" fmla="*/ 251619 h 292421"/>
                <a:gd name="connsiteX4" fmla="*/ 382588 w 2047875"/>
                <a:gd name="connsiteY4" fmla="*/ 282575 h 292421"/>
                <a:gd name="connsiteX5" fmla="*/ 0 w 2047875"/>
                <a:gd name="connsiteY5" fmla="*/ 36513 h 292421"/>
                <a:gd name="connsiteX6" fmla="*/ 2047875 w 2047875"/>
                <a:gd name="connsiteY6" fmla="*/ 0 h 292421"/>
                <a:gd name="connsiteX7" fmla="*/ 2047875 w 2047875"/>
                <a:gd name="connsiteY7" fmla="*/ 38100 h 292421"/>
                <a:gd name="connsiteX8" fmla="*/ 1501775 w 2047875"/>
                <a:gd name="connsiteY8" fmla="*/ 50800 h 292421"/>
                <a:gd name="connsiteX9" fmla="*/ 1622425 w 2047875"/>
                <a:gd name="connsiteY9" fmla="*/ 82550 h 292421"/>
                <a:gd name="connsiteX10" fmla="*/ 1711325 w 2047875"/>
                <a:gd name="connsiteY10" fmla="*/ 76200 h 292421"/>
                <a:gd name="connsiteX11" fmla="*/ 1825625 w 2047875"/>
                <a:gd name="connsiteY11" fmla="*/ 76200 h 292421"/>
                <a:gd name="connsiteX12" fmla="*/ 1825625 w 2047875"/>
                <a:gd name="connsiteY12" fmla="*/ 76200 h 292421"/>
                <a:gd name="connsiteX13" fmla="*/ 1849439 w 2047875"/>
                <a:gd name="connsiteY13" fmla="*/ 96044 h 292421"/>
                <a:gd name="connsiteX14" fmla="*/ 1273175 w 2047875"/>
                <a:gd name="connsiteY14" fmla="*/ 120650 h 292421"/>
                <a:gd name="connsiteX15" fmla="*/ 1190625 w 2047875"/>
                <a:gd name="connsiteY15" fmla="*/ 88900 h 292421"/>
                <a:gd name="connsiteX16" fmla="*/ 1190625 w 2047875"/>
                <a:gd name="connsiteY16" fmla="*/ 88900 h 292421"/>
                <a:gd name="connsiteX17" fmla="*/ 1146175 w 2047875"/>
                <a:gd name="connsiteY17" fmla="*/ 55562 h 292421"/>
                <a:gd name="connsiteX18" fmla="*/ 823119 w 2047875"/>
                <a:gd name="connsiteY18" fmla="*/ 63500 h 292421"/>
                <a:gd name="connsiteX19" fmla="*/ 823119 w 2047875"/>
                <a:gd name="connsiteY19" fmla="*/ 105569 h 292421"/>
                <a:gd name="connsiteX20" fmla="*/ 1019175 w 2047875"/>
                <a:gd name="connsiteY20" fmla="*/ 95250 h 292421"/>
                <a:gd name="connsiteX21" fmla="*/ 1108075 w 2047875"/>
                <a:gd name="connsiteY21" fmla="*/ 133350 h 292421"/>
                <a:gd name="connsiteX22" fmla="*/ 987426 w 2047875"/>
                <a:gd name="connsiteY22" fmla="*/ 157956 h 292421"/>
                <a:gd name="connsiteX0" fmla="*/ 987426 w 2047875"/>
                <a:gd name="connsiteY0" fmla="*/ 157956 h 282575"/>
                <a:gd name="connsiteX1" fmla="*/ 1063626 w 2047875"/>
                <a:gd name="connsiteY1" fmla="*/ 196056 h 282575"/>
                <a:gd name="connsiteX2" fmla="*/ 1158876 w 2047875"/>
                <a:gd name="connsiteY2" fmla="*/ 215106 h 282575"/>
                <a:gd name="connsiteX3" fmla="*/ 1248569 w 2047875"/>
                <a:gd name="connsiteY3" fmla="*/ 251619 h 282575"/>
                <a:gd name="connsiteX4" fmla="*/ 382588 w 2047875"/>
                <a:gd name="connsiteY4" fmla="*/ 282575 h 282575"/>
                <a:gd name="connsiteX5" fmla="*/ 0 w 2047875"/>
                <a:gd name="connsiteY5" fmla="*/ 36513 h 282575"/>
                <a:gd name="connsiteX6" fmla="*/ 2047875 w 2047875"/>
                <a:gd name="connsiteY6" fmla="*/ 0 h 282575"/>
                <a:gd name="connsiteX7" fmla="*/ 2047875 w 2047875"/>
                <a:gd name="connsiteY7" fmla="*/ 38100 h 282575"/>
                <a:gd name="connsiteX8" fmla="*/ 1501775 w 2047875"/>
                <a:gd name="connsiteY8" fmla="*/ 50800 h 282575"/>
                <a:gd name="connsiteX9" fmla="*/ 1622425 w 2047875"/>
                <a:gd name="connsiteY9" fmla="*/ 82550 h 282575"/>
                <a:gd name="connsiteX10" fmla="*/ 1711325 w 2047875"/>
                <a:gd name="connsiteY10" fmla="*/ 76200 h 282575"/>
                <a:gd name="connsiteX11" fmla="*/ 1825625 w 2047875"/>
                <a:gd name="connsiteY11" fmla="*/ 76200 h 282575"/>
                <a:gd name="connsiteX12" fmla="*/ 1825625 w 2047875"/>
                <a:gd name="connsiteY12" fmla="*/ 76200 h 282575"/>
                <a:gd name="connsiteX13" fmla="*/ 1849439 w 2047875"/>
                <a:gd name="connsiteY13" fmla="*/ 96044 h 282575"/>
                <a:gd name="connsiteX14" fmla="*/ 1273175 w 2047875"/>
                <a:gd name="connsiteY14" fmla="*/ 120650 h 282575"/>
                <a:gd name="connsiteX15" fmla="*/ 1190625 w 2047875"/>
                <a:gd name="connsiteY15" fmla="*/ 88900 h 282575"/>
                <a:gd name="connsiteX16" fmla="*/ 1190625 w 2047875"/>
                <a:gd name="connsiteY16" fmla="*/ 88900 h 282575"/>
                <a:gd name="connsiteX17" fmla="*/ 1146175 w 2047875"/>
                <a:gd name="connsiteY17" fmla="*/ 55562 h 282575"/>
                <a:gd name="connsiteX18" fmla="*/ 823119 w 2047875"/>
                <a:gd name="connsiteY18" fmla="*/ 63500 h 282575"/>
                <a:gd name="connsiteX19" fmla="*/ 823119 w 2047875"/>
                <a:gd name="connsiteY19" fmla="*/ 105569 h 282575"/>
                <a:gd name="connsiteX20" fmla="*/ 1019175 w 2047875"/>
                <a:gd name="connsiteY20" fmla="*/ 95250 h 282575"/>
                <a:gd name="connsiteX21" fmla="*/ 1108075 w 2047875"/>
                <a:gd name="connsiteY21" fmla="*/ 133350 h 282575"/>
                <a:gd name="connsiteX22" fmla="*/ 987426 w 2047875"/>
                <a:gd name="connsiteY22" fmla="*/ 157956 h 282575"/>
                <a:gd name="connsiteX0" fmla="*/ 987426 w 2047875"/>
                <a:gd name="connsiteY0" fmla="*/ 157956 h 282575"/>
                <a:gd name="connsiteX1" fmla="*/ 1063626 w 2047875"/>
                <a:gd name="connsiteY1" fmla="*/ 196056 h 282575"/>
                <a:gd name="connsiteX2" fmla="*/ 1158876 w 2047875"/>
                <a:gd name="connsiteY2" fmla="*/ 215106 h 282575"/>
                <a:gd name="connsiteX3" fmla="*/ 1248569 w 2047875"/>
                <a:gd name="connsiteY3" fmla="*/ 251619 h 282575"/>
                <a:gd name="connsiteX4" fmla="*/ 382588 w 2047875"/>
                <a:gd name="connsiteY4" fmla="*/ 282575 h 282575"/>
                <a:gd name="connsiteX5" fmla="*/ 0 w 2047875"/>
                <a:gd name="connsiteY5" fmla="*/ 36513 h 282575"/>
                <a:gd name="connsiteX6" fmla="*/ 2047875 w 2047875"/>
                <a:gd name="connsiteY6" fmla="*/ 0 h 282575"/>
                <a:gd name="connsiteX7" fmla="*/ 2047875 w 2047875"/>
                <a:gd name="connsiteY7" fmla="*/ 38100 h 282575"/>
                <a:gd name="connsiteX8" fmla="*/ 1501775 w 2047875"/>
                <a:gd name="connsiteY8" fmla="*/ 50800 h 282575"/>
                <a:gd name="connsiteX9" fmla="*/ 1622425 w 2047875"/>
                <a:gd name="connsiteY9" fmla="*/ 82550 h 282575"/>
                <a:gd name="connsiteX10" fmla="*/ 1711325 w 2047875"/>
                <a:gd name="connsiteY10" fmla="*/ 76200 h 282575"/>
                <a:gd name="connsiteX11" fmla="*/ 1825625 w 2047875"/>
                <a:gd name="connsiteY11" fmla="*/ 76200 h 282575"/>
                <a:gd name="connsiteX12" fmla="*/ 1825625 w 2047875"/>
                <a:gd name="connsiteY12" fmla="*/ 76200 h 282575"/>
                <a:gd name="connsiteX13" fmla="*/ 1849439 w 2047875"/>
                <a:gd name="connsiteY13" fmla="*/ 96044 h 282575"/>
                <a:gd name="connsiteX14" fmla="*/ 1273175 w 2047875"/>
                <a:gd name="connsiteY14" fmla="*/ 120650 h 282575"/>
                <a:gd name="connsiteX15" fmla="*/ 1190625 w 2047875"/>
                <a:gd name="connsiteY15" fmla="*/ 88900 h 282575"/>
                <a:gd name="connsiteX16" fmla="*/ 1190625 w 2047875"/>
                <a:gd name="connsiteY16" fmla="*/ 88900 h 282575"/>
                <a:gd name="connsiteX17" fmla="*/ 1146175 w 2047875"/>
                <a:gd name="connsiteY17" fmla="*/ 55562 h 282575"/>
                <a:gd name="connsiteX18" fmla="*/ 823119 w 2047875"/>
                <a:gd name="connsiteY18" fmla="*/ 63500 h 282575"/>
                <a:gd name="connsiteX19" fmla="*/ 823119 w 2047875"/>
                <a:gd name="connsiteY19" fmla="*/ 105569 h 282575"/>
                <a:gd name="connsiteX20" fmla="*/ 1019175 w 2047875"/>
                <a:gd name="connsiteY20" fmla="*/ 95250 h 282575"/>
                <a:gd name="connsiteX21" fmla="*/ 1108075 w 2047875"/>
                <a:gd name="connsiteY21" fmla="*/ 133350 h 282575"/>
                <a:gd name="connsiteX22" fmla="*/ 987426 w 2047875"/>
                <a:gd name="connsiteY22" fmla="*/ 157956 h 282575"/>
                <a:gd name="connsiteX0" fmla="*/ 987426 w 2047875"/>
                <a:gd name="connsiteY0" fmla="*/ 157956 h 282575"/>
                <a:gd name="connsiteX1" fmla="*/ 1063626 w 2047875"/>
                <a:gd name="connsiteY1" fmla="*/ 196056 h 282575"/>
                <a:gd name="connsiteX2" fmla="*/ 1158876 w 2047875"/>
                <a:gd name="connsiteY2" fmla="*/ 215106 h 282575"/>
                <a:gd name="connsiteX3" fmla="*/ 1248569 w 2047875"/>
                <a:gd name="connsiteY3" fmla="*/ 251619 h 282575"/>
                <a:gd name="connsiteX4" fmla="*/ 382588 w 2047875"/>
                <a:gd name="connsiteY4" fmla="*/ 282575 h 282575"/>
                <a:gd name="connsiteX5" fmla="*/ 0 w 2047875"/>
                <a:gd name="connsiteY5" fmla="*/ 36513 h 282575"/>
                <a:gd name="connsiteX6" fmla="*/ 2047875 w 2047875"/>
                <a:gd name="connsiteY6" fmla="*/ 0 h 282575"/>
                <a:gd name="connsiteX7" fmla="*/ 2047875 w 2047875"/>
                <a:gd name="connsiteY7" fmla="*/ 38100 h 282575"/>
                <a:gd name="connsiteX8" fmla="*/ 1501775 w 2047875"/>
                <a:gd name="connsiteY8" fmla="*/ 50800 h 282575"/>
                <a:gd name="connsiteX9" fmla="*/ 1622425 w 2047875"/>
                <a:gd name="connsiteY9" fmla="*/ 82550 h 282575"/>
                <a:gd name="connsiteX10" fmla="*/ 1711325 w 2047875"/>
                <a:gd name="connsiteY10" fmla="*/ 76200 h 282575"/>
                <a:gd name="connsiteX11" fmla="*/ 1825625 w 2047875"/>
                <a:gd name="connsiteY11" fmla="*/ 76200 h 282575"/>
                <a:gd name="connsiteX12" fmla="*/ 1825625 w 2047875"/>
                <a:gd name="connsiteY12" fmla="*/ 76200 h 282575"/>
                <a:gd name="connsiteX13" fmla="*/ 1849439 w 2047875"/>
                <a:gd name="connsiteY13" fmla="*/ 96044 h 282575"/>
                <a:gd name="connsiteX14" fmla="*/ 1273175 w 2047875"/>
                <a:gd name="connsiteY14" fmla="*/ 120650 h 282575"/>
                <a:gd name="connsiteX15" fmla="*/ 1190625 w 2047875"/>
                <a:gd name="connsiteY15" fmla="*/ 88900 h 282575"/>
                <a:gd name="connsiteX16" fmla="*/ 1190625 w 2047875"/>
                <a:gd name="connsiteY16" fmla="*/ 88900 h 282575"/>
                <a:gd name="connsiteX17" fmla="*/ 1146175 w 2047875"/>
                <a:gd name="connsiteY17" fmla="*/ 55562 h 282575"/>
                <a:gd name="connsiteX18" fmla="*/ 823119 w 2047875"/>
                <a:gd name="connsiteY18" fmla="*/ 63500 h 282575"/>
                <a:gd name="connsiteX19" fmla="*/ 823119 w 2047875"/>
                <a:gd name="connsiteY19" fmla="*/ 105569 h 282575"/>
                <a:gd name="connsiteX20" fmla="*/ 1019175 w 2047875"/>
                <a:gd name="connsiteY20" fmla="*/ 95250 h 282575"/>
                <a:gd name="connsiteX21" fmla="*/ 1108075 w 2047875"/>
                <a:gd name="connsiteY21" fmla="*/ 133350 h 282575"/>
                <a:gd name="connsiteX22" fmla="*/ 987426 w 2047875"/>
                <a:gd name="connsiteY22" fmla="*/ 157956 h 282575"/>
                <a:gd name="connsiteX0" fmla="*/ 987426 w 2047875"/>
                <a:gd name="connsiteY0" fmla="*/ 157956 h 282575"/>
                <a:gd name="connsiteX1" fmla="*/ 1063626 w 2047875"/>
                <a:gd name="connsiteY1" fmla="*/ 196056 h 282575"/>
                <a:gd name="connsiteX2" fmla="*/ 1154114 w 2047875"/>
                <a:gd name="connsiteY2" fmla="*/ 207962 h 282575"/>
                <a:gd name="connsiteX3" fmla="*/ 1248569 w 2047875"/>
                <a:gd name="connsiteY3" fmla="*/ 251619 h 282575"/>
                <a:gd name="connsiteX4" fmla="*/ 382588 w 2047875"/>
                <a:gd name="connsiteY4" fmla="*/ 282575 h 282575"/>
                <a:gd name="connsiteX5" fmla="*/ 0 w 2047875"/>
                <a:gd name="connsiteY5" fmla="*/ 36513 h 282575"/>
                <a:gd name="connsiteX6" fmla="*/ 2047875 w 2047875"/>
                <a:gd name="connsiteY6" fmla="*/ 0 h 282575"/>
                <a:gd name="connsiteX7" fmla="*/ 2047875 w 2047875"/>
                <a:gd name="connsiteY7" fmla="*/ 38100 h 282575"/>
                <a:gd name="connsiteX8" fmla="*/ 1501775 w 2047875"/>
                <a:gd name="connsiteY8" fmla="*/ 50800 h 282575"/>
                <a:gd name="connsiteX9" fmla="*/ 1622425 w 2047875"/>
                <a:gd name="connsiteY9" fmla="*/ 82550 h 282575"/>
                <a:gd name="connsiteX10" fmla="*/ 1711325 w 2047875"/>
                <a:gd name="connsiteY10" fmla="*/ 76200 h 282575"/>
                <a:gd name="connsiteX11" fmla="*/ 1825625 w 2047875"/>
                <a:gd name="connsiteY11" fmla="*/ 76200 h 282575"/>
                <a:gd name="connsiteX12" fmla="*/ 1825625 w 2047875"/>
                <a:gd name="connsiteY12" fmla="*/ 76200 h 282575"/>
                <a:gd name="connsiteX13" fmla="*/ 1849439 w 2047875"/>
                <a:gd name="connsiteY13" fmla="*/ 96044 h 282575"/>
                <a:gd name="connsiteX14" fmla="*/ 1273175 w 2047875"/>
                <a:gd name="connsiteY14" fmla="*/ 120650 h 282575"/>
                <a:gd name="connsiteX15" fmla="*/ 1190625 w 2047875"/>
                <a:gd name="connsiteY15" fmla="*/ 88900 h 282575"/>
                <a:gd name="connsiteX16" fmla="*/ 1190625 w 2047875"/>
                <a:gd name="connsiteY16" fmla="*/ 88900 h 282575"/>
                <a:gd name="connsiteX17" fmla="*/ 1146175 w 2047875"/>
                <a:gd name="connsiteY17" fmla="*/ 55562 h 282575"/>
                <a:gd name="connsiteX18" fmla="*/ 823119 w 2047875"/>
                <a:gd name="connsiteY18" fmla="*/ 63500 h 282575"/>
                <a:gd name="connsiteX19" fmla="*/ 823119 w 2047875"/>
                <a:gd name="connsiteY19" fmla="*/ 105569 h 282575"/>
                <a:gd name="connsiteX20" fmla="*/ 1019175 w 2047875"/>
                <a:gd name="connsiteY20" fmla="*/ 95250 h 282575"/>
                <a:gd name="connsiteX21" fmla="*/ 1108075 w 2047875"/>
                <a:gd name="connsiteY21" fmla="*/ 133350 h 282575"/>
                <a:gd name="connsiteX22" fmla="*/ 987426 w 2047875"/>
                <a:gd name="connsiteY22" fmla="*/ 157956 h 282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047875" h="282575">
                  <a:moveTo>
                    <a:pt x="987426" y="157956"/>
                  </a:moveTo>
                  <a:cubicBezTo>
                    <a:pt x="1014414" y="169069"/>
                    <a:pt x="1036638" y="184943"/>
                    <a:pt x="1063626" y="196056"/>
                  </a:cubicBezTo>
                  <a:cubicBezTo>
                    <a:pt x="1093788" y="205978"/>
                    <a:pt x="1123290" y="198702"/>
                    <a:pt x="1154114" y="207962"/>
                  </a:cubicBezTo>
                  <a:cubicBezTo>
                    <a:pt x="1184938" y="217223"/>
                    <a:pt x="1221134" y="235574"/>
                    <a:pt x="1248569" y="251619"/>
                  </a:cubicBezTo>
                  <a:cubicBezTo>
                    <a:pt x="1105090" y="260846"/>
                    <a:pt x="671248" y="272256"/>
                    <a:pt x="382588" y="282575"/>
                  </a:cubicBezTo>
                  <a:lnTo>
                    <a:pt x="0" y="36513"/>
                  </a:lnTo>
                  <a:lnTo>
                    <a:pt x="2047875" y="0"/>
                  </a:lnTo>
                  <a:lnTo>
                    <a:pt x="2047875" y="38100"/>
                  </a:lnTo>
                  <a:lnTo>
                    <a:pt x="1501775" y="50800"/>
                  </a:lnTo>
                  <a:lnTo>
                    <a:pt x="1622425" y="82550"/>
                  </a:lnTo>
                  <a:lnTo>
                    <a:pt x="1711325" y="76200"/>
                  </a:lnTo>
                  <a:lnTo>
                    <a:pt x="1825625" y="76200"/>
                  </a:lnTo>
                  <a:lnTo>
                    <a:pt x="1825625" y="76200"/>
                  </a:lnTo>
                  <a:cubicBezTo>
                    <a:pt x="1829594" y="79507"/>
                    <a:pt x="1903414" y="90223"/>
                    <a:pt x="1849439" y="96044"/>
                  </a:cubicBezTo>
                  <a:lnTo>
                    <a:pt x="1273175" y="120650"/>
                  </a:lnTo>
                  <a:lnTo>
                    <a:pt x="1190625" y="88900"/>
                  </a:lnTo>
                  <a:lnTo>
                    <a:pt x="1190625" y="88900"/>
                  </a:lnTo>
                  <a:lnTo>
                    <a:pt x="1146175" y="55562"/>
                  </a:lnTo>
                  <a:lnTo>
                    <a:pt x="823119" y="63500"/>
                  </a:lnTo>
                  <a:lnTo>
                    <a:pt x="823119" y="105569"/>
                  </a:lnTo>
                  <a:lnTo>
                    <a:pt x="1019175" y="95250"/>
                  </a:lnTo>
                  <a:lnTo>
                    <a:pt x="1108075" y="133350"/>
                  </a:lnTo>
                  <a:cubicBezTo>
                    <a:pt x="1117865" y="146315"/>
                    <a:pt x="977636" y="144991"/>
                    <a:pt x="987426" y="157956"/>
                  </a:cubicBezTo>
                  <a:close/>
                </a:path>
              </a:pathLst>
            </a:cu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15"/>
            <p:cNvSpPr/>
            <p:nvPr/>
          </p:nvSpPr>
          <p:spPr>
            <a:xfrm>
              <a:off x="2366963" y="3467100"/>
              <a:ext cx="2490786" cy="129381"/>
            </a:xfrm>
            <a:custGeom>
              <a:avLst/>
              <a:gdLst>
                <a:gd name="connsiteX0" fmla="*/ 2482850 w 2482850"/>
                <a:gd name="connsiteY0" fmla="*/ 82550 h 127000"/>
                <a:gd name="connsiteX1" fmla="*/ 1301750 w 2482850"/>
                <a:gd name="connsiteY1" fmla="*/ 0 h 127000"/>
                <a:gd name="connsiteX2" fmla="*/ 1162050 w 2482850"/>
                <a:gd name="connsiteY2" fmla="*/ 0 h 127000"/>
                <a:gd name="connsiteX3" fmla="*/ 0 w 2482850"/>
                <a:gd name="connsiteY3" fmla="*/ 38100 h 127000"/>
                <a:gd name="connsiteX4" fmla="*/ 0 w 2482850"/>
                <a:gd name="connsiteY4" fmla="*/ 38100 h 127000"/>
                <a:gd name="connsiteX5" fmla="*/ 901700 w 2482850"/>
                <a:gd name="connsiteY5" fmla="*/ 38100 h 127000"/>
                <a:gd name="connsiteX6" fmla="*/ 1085850 w 2482850"/>
                <a:gd name="connsiteY6" fmla="*/ 57150 h 127000"/>
                <a:gd name="connsiteX7" fmla="*/ 19050 w 2482850"/>
                <a:gd name="connsiteY7" fmla="*/ 95250 h 127000"/>
                <a:gd name="connsiteX8" fmla="*/ 101600 w 2482850"/>
                <a:gd name="connsiteY8" fmla="*/ 127000 h 127000"/>
                <a:gd name="connsiteX9" fmla="*/ 177800 w 2482850"/>
                <a:gd name="connsiteY9" fmla="*/ 114300 h 127000"/>
                <a:gd name="connsiteX10" fmla="*/ 196850 w 2482850"/>
                <a:gd name="connsiteY10" fmla="*/ 107950 h 127000"/>
                <a:gd name="connsiteX11" fmla="*/ 539750 w 2482850"/>
                <a:gd name="connsiteY11" fmla="*/ 107950 h 127000"/>
                <a:gd name="connsiteX12" fmla="*/ 933450 w 2482850"/>
                <a:gd name="connsiteY12" fmla="*/ 82550 h 127000"/>
                <a:gd name="connsiteX13" fmla="*/ 1511300 w 2482850"/>
                <a:gd name="connsiteY13" fmla="*/ 57150 h 127000"/>
                <a:gd name="connsiteX14" fmla="*/ 2178050 w 2482850"/>
                <a:gd name="connsiteY14" fmla="*/ 114300 h 127000"/>
                <a:gd name="connsiteX15" fmla="*/ 2482850 w 2482850"/>
                <a:gd name="connsiteY15" fmla="*/ 82550 h 127000"/>
                <a:gd name="connsiteX0" fmla="*/ 2482850 w 2482850"/>
                <a:gd name="connsiteY0" fmla="*/ 96838 h 127000"/>
                <a:gd name="connsiteX1" fmla="*/ 1301750 w 2482850"/>
                <a:gd name="connsiteY1" fmla="*/ 0 h 127000"/>
                <a:gd name="connsiteX2" fmla="*/ 1162050 w 2482850"/>
                <a:gd name="connsiteY2" fmla="*/ 0 h 127000"/>
                <a:gd name="connsiteX3" fmla="*/ 0 w 2482850"/>
                <a:gd name="connsiteY3" fmla="*/ 38100 h 127000"/>
                <a:gd name="connsiteX4" fmla="*/ 0 w 2482850"/>
                <a:gd name="connsiteY4" fmla="*/ 38100 h 127000"/>
                <a:gd name="connsiteX5" fmla="*/ 901700 w 2482850"/>
                <a:gd name="connsiteY5" fmla="*/ 38100 h 127000"/>
                <a:gd name="connsiteX6" fmla="*/ 1085850 w 2482850"/>
                <a:gd name="connsiteY6" fmla="*/ 57150 h 127000"/>
                <a:gd name="connsiteX7" fmla="*/ 19050 w 2482850"/>
                <a:gd name="connsiteY7" fmla="*/ 95250 h 127000"/>
                <a:gd name="connsiteX8" fmla="*/ 101600 w 2482850"/>
                <a:gd name="connsiteY8" fmla="*/ 127000 h 127000"/>
                <a:gd name="connsiteX9" fmla="*/ 177800 w 2482850"/>
                <a:gd name="connsiteY9" fmla="*/ 114300 h 127000"/>
                <a:gd name="connsiteX10" fmla="*/ 196850 w 2482850"/>
                <a:gd name="connsiteY10" fmla="*/ 107950 h 127000"/>
                <a:gd name="connsiteX11" fmla="*/ 539750 w 2482850"/>
                <a:gd name="connsiteY11" fmla="*/ 107950 h 127000"/>
                <a:gd name="connsiteX12" fmla="*/ 933450 w 2482850"/>
                <a:gd name="connsiteY12" fmla="*/ 82550 h 127000"/>
                <a:gd name="connsiteX13" fmla="*/ 1511300 w 2482850"/>
                <a:gd name="connsiteY13" fmla="*/ 57150 h 127000"/>
                <a:gd name="connsiteX14" fmla="*/ 2178050 w 2482850"/>
                <a:gd name="connsiteY14" fmla="*/ 114300 h 127000"/>
                <a:gd name="connsiteX15" fmla="*/ 2482850 w 2482850"/>
                <a:gd name="connsiteY15" fmla="*/ 96838 h 127000"/>
                <a:gd name="connsiteX0" fmla="*/ 2482850 w 2482850"/>
                <a:gd name="connsiteY0" fmla="*/ 96838 h 127000"/>
                <a:gd name="connsiteX1" fmla="*/ 1301750 w 2482850"/>
                <a:gd name="connsiteY1" fmla="*/ 0 h 127000"/>
                <a:gd name="connsiteX2" fmla="*/ 1162050 w 2482850"/>
                <a:gd name="connsiteY2" fmla="*/ 0 h 127000"/>
                <a:gd name="connsiteX3" fmla="*/ 0 w 2482850"/>
                <a:gd name="connsiteY3" fmla="*/ 38100 h 127000"/>
                <a:gd name="connsiteX4" fmla="*/ 0 w 2482850"/>
                <a:gd name="connsiteY4" fmla="*/ 38100 h 127000"/>
                <a:gd name="connsiteX5" fmla="*/ 901700 w 2482850"/>
                <a:gd name="connsiteY5" fmla="*/ 38100 h 127000"/>
                <a:gd name="connsiteX6" fmla="*/ 1085850 w 2482850"/>
                <a:gd name="connsiteY6" fmla="*/ 57150 h 127000"/>
                <a:gd name="connsiteX7" fmla="*/ 19050 w 2482850"/>
                <a:gd name="connsiteY7" fmla="*/ 95250 h 127000"/>
                <a:gd name="connsiteX8" fmla="*/ 101600 w 2482850"/>
                <a:gd name="connsiteY8" fmla="*/ 127000 h 127000"/>
                <a:gd name="connsiteX9" fmla="*/ 177800 w 2482850"/>
                <a:gd name="connsiteY9" fmla="*/ 114300 h 127000"/>
                <a:gd name="connsiteX10" fmla="*/ 196850 w 2482850"/>
                <a:gd name="connsiteY10" fmla="*/ 107950 h 127000"/>
                <a:gd name="connsiteX11" fmla="*/ 539750 w 2482850"/>
                <a:gd name="connsiteY11" fmla="*/ 107950 h 127000"/>
                <a:gd name="connsiteX12" fmla="*/ 933450 w 2482850"/>
                <a:gd name="connsiteY12" fmla="*/ 82550 h 127000"/>
                <a:gd name="connsiteX13" fmla="*/ 1520825 w 2482850"/>
                <a:gd name="connsiteY13" fmla="*/ 64294 h 127000"/>
                <a:gd name="connsiteX14" fmla="*/ 2178050 w 2482850"/>
                <a:gd name="connsiteY14" fmla="*/ 114300 h 127000"/>
                <a:gd name="connsiteX15" fmla="*/ 2482850 w 2482850"/>
                <a:gd name="connsiteY15" fmla="*/ 96838 h 127000"/>
                <a:gd name="connsiteX0" fmla="*/ 2482850 w 2482850"/>
                <a:gd name="connsiteY0" fmla="*/ 96838 h 127000"/>
                <a:gd name="connsiteX1" fmla="*/ 1301750 w 2482850"/>
                <a:gd name="connsiteY1" fmla="*/ 0 h 127000"/>
                <a:gd name="connsiteX2" fmla="*/ 1162050 w 2482850"/>
                <a:gd name="connsiteY2" fmla="*/ 0 h 127000"/>
                <a:gd name="connsiteX3" fmla="*/ 0 w 2482850"/>
                <a:gd name="connsiteY3" fmla="*/ 38100 h 127000"/>
                <a:gd name="connsiteX4" fmla="*/ 0 w 2482850"/>
                <a:gd name="connsiteY4" fmla="*/ 38100 h 127000"/>
                <a:gd name="connsiteX5" fmla="*/ 901700 w 2482850"/>
                <a:gd name="connsiteY5" fmla="*/ 38100 h 127000"/>
                <a:gd name="connsiteX6" fmla="*/ 1085850 w 2482850"/>
                <a:gd name="connsiteY6" fmla="*/ 57150 h 127000"/>
                <a:gd name="connsiteX7" fmla="*/ 19050 w 2482850"/>
                <a:gd name="connsiteY7" fmla="*/ 95250 h 127000"/>
                <a:gd name="connsiteX8" fmla="*/ 101600 w 2482850"/>
                <a:gd name="connsiteY8" fmla="*/ 127000 h 127000"/>
                <a:gd name="connsiteX9" fmla="*/ 177800 w 2482850"/>
                <a:gd name="connsiteY9" fmla="*/ 114300 h 127000"/>
                <a:gd name="connsiteX10" fmla="*/ 196850 w 2482850"/>
                <a:gd name="connsiteY10" fmla="*/ 107950 h 127000"/>
                <a:gd name="connsiteX11" fmla="*/ 539750 w 2482850"/>
                <a:gd name="connsiteY11" fmla="*/ 107950 h 127000"/>
                <a:gd name="connsiteX12" fmla="*/ 933450 w 2482850"/>
                <a:gd name="connsiteY12" fmla="*/ 82550 h 127000"/>
                <a:gd name="connsiteX13" fmla="*/ 1120775 w 2482850"/>
                <a:gd name="connsiteY13" fmla="*/ 80963 h 127000"/>
                <a:gd name="connsiteX14" fmla="*/ 1520825 w 2482850"/>
                <a:gd name="connsiteY14" fmla="*/ 64294 h 127000"/>
                <a:gd name="connsiteX15" fmla="*/ 2178050 w 2482850"/>
                <a:gd name="connsiteY15" fmla="*/ 114300 h 127000"/>
                <a:gd name="connsiteX16" fmla="*/ 2482850 w 2482850"/>
                <a:gd name="connsiteY16" fmla="*/ 96838 h 127000"/>
                <a:gd name="connsiteX0" fmla="*/ 2486025 w 2486025"/>
                <a:gd name="connsiteY0" fmla="*/ 96838 h 129381"/>
                <a:gd name="connsiteX1" fmla="*/ 1304925 w 2486025"/>
                <a:gd name="connsiteY1" fmla="*/ 0 h 129381"/>
                <a:gd name="connsiteX2" fmla="*/ 1165225 w 2486025"/>
                <a:gd name="connsiteY2" fmla="*/ 0 h 129381"/>
                <a:gd name="connsiteX3" fmla="*/ 3175 w 2486025"/>
                <a:gd name="connsiteY3" fmla="*/ 38100 h 129381"/>
                <a:gd name="connsiteX4" fmla="*/ 3175 w 2486025"/>
                <a:gd name="connsiteY4" fmla="*/ 38100 h 129381"/>
                <a:gd name="connsiteX5" fmla="*/ 904875 w 2486025"/>
                <a:gd name="connsiteY5" fmla="*/ 38100 h 129381"/>
                <a:gd name="connsiteX6" fmla="*/ 1089025 w 2486025"/>
                <a:gd name="connsiteY6" fmla="*/ 57150 h 129381"/>
                <a:gd name="connsiteX7" fmla="*/ 22225 w 2486025"/>
                <a:gd name="connsiteY7" fmla="*/ 95250 h 129381"/>
                <a:gd name="connsiteX8" fmla="*/ 0 w 2486025"/>
                <a:gd name="connsiteY8" fmla="*/ 129381 h 129381"/>
                <a:gd name="connsiteX9" fmla="*/ 180975 w 2486025"/>
                <a:gd name="connsiteY9" fmla="*/ 114300 h 129381"/>
                <a:gd name="connsiteX10" fmla="*/ 200025 w 2486025"/>
                <a:gd name="connsiteY10" fmla="*/ 107950 h 129381"/>
                <a:gd name="connsiteX11" fmla="*/ 542925 w 2486025"/>
                <a:gd name="connsiteY11" fmla="*/ 107950 h 129381"/>
                <a:gd name="connsiteX12" fmla="*/ 936625 w 2486025"/>
                <a:gd name="connsiteY12" fmla="*/ 82550 h 129381"/>
                <a:gd name="connsiteX13" fmla="*/ 1123950 w 2486025"/>
                <a:gd name="connsiteY13" fmla="*/ 80963 h 129381"/>
                <a:gd name="connsiteX14" fmla="*/ 1524000 w 2486025"/>
                <a:gd name="connsiteY14" fmla="*/ 64294 h 129381"/>
                <a:gd name="connsiteX15" fmla="*/ 2181225 w 2486025"/>
                <a:gd name="connsiteY15" fmla="*/ 114300 h 129381"/>
                <a:gd name="connsiteX16" fmla="*/ 2486025 w 2486025"/>
                <a:gd name="connsiteY16" fmla="*/ 96838 h 129381"/>
                <a:gd name="connsiteX0" fmla="*/ 2489994 w 2489994"/>
                <a:gd name="connsiteY0" fmla="*/ 96838 h 129381"/>
                <a:gd name="connsiteX1" fmla="*/ 1308894 w 2489994"/>
                <a:gd name="connsiteY1" fmla="*/ 0 h 129381"/>
                <a:gd name="connsiteX2" fmla="*/ 1169194 w 2489994"/>
                <a:gd name="connsiteY2" fmla="*/ 0 h 129381"/>
                <a:gd name="connsiteX3" fmla="*/ 7144 w 2489994"/>
                <a:gd name="connsiteY3" fmla="*/ 38100 h 129381"/>
                <a:gd name="connsiteX4" fmla="*/ 7144 w 2489994"/>
                <a:gd name="connsiteY4" fmla="*/ 38100 h 129381"/>
                <a:gd name="connsiteX5" fmla="*/ 908844 w 2489994"/>
                <a:gd name="connsiteY5" fmla="*/ 38100 h 129381"/>
                <a:gd name="connsiteX6" fmla="*/ 1092994 w 2489994"/>
                <a:gd name="connsiteY6" fmla="*/ 57150 h 129381"/>
                <a:gd name="connsiteX7" fmla="*/ 0 w 2489994"/>
                <a:gd name="connsiteY7" fmla="*/ 102394 h 129381"/>
                <a:gd name="connsiteX8" fmla="*/ 3969 w 2489994"/>
                <a:gd name="connsiteY8" fmla="*/ 129381 h 129381"/>
                <a:gd name="connsiteX9" fmla="*/ 184944 w 2489994"/>
                <a:gd name="connsiteY9" fmla="*/ 114300 h 129381"/>
                <a:gd name="connsiteX10" fmla="*/ 203994 w 2489994"/>
                <a:gd name="connsiteY10" fmla="*/ 107950 h 129381"/>
                <a:gd name="connsiteX11" fmla="*/ 546894 w 2489994"/>
                <a:gd name="connsiteY11" fmla="*/ 107950 h 129381"/>
                <a:gd name="connsiteX12" fmla="*/ 940594 w 2489994"/>
                <a:gd name="connsiteY12" fmla="*/ 82550 h 129381"/>
                <a:gd name="connsiteX13" fmla="*/ 1127919 w 2489994"/>
                <a:gd name="connsiteY13" fmla="*/ 80963 h 129381"/>
                <a:gd name="connsiteX14" fmla="*/ 1527969 w 2489994"/>
                <a:gd name="connsiteY14" fmla="*/ 64294 h 129381"/>
                <a:gd name="connsiteX15" fmla="*/ 2185194 w 2489994"/>
                <a:gd name="connsiteY15" fmla="*/ 114300 h 129381"/>
                <a:gd name="connsiteX16" fmla="*/ 2489994 w 2489994"/>
                <a:gd name="connsiteY16" fmla="*/ 96838 h 129381"/>
                <a:gd name="connsiteX0" fmla="*/ 2543994 w 2543994"/>
                <a:gd name="connsiteY0" fmla="*/ 96838 h 129381"/>
                <a:gd name="connsiteX1" fmla="*/ 1362894 w 2543994"/>
                <a:gd name="connsiteY1" fmla="*/ 0 h 129381"/>
                <a:gd name="connsiteX2" fmla="*/ 1223194 w 2543994"/>
                <a:gd name="connsiteY2" fmla="*/ 0 h 129381"/>
                <a:gd name="connsiteX3" fmla="*/ 61144 w 2543994"/>
                <a:gd name="connsiteY3" fmla="*/ 38100 h 129381"/>
                <a:gd name="connsiteX4" fmla="*/ 61144 w 2543994"/>
                <a:gd name="connsiteY4" fmla="*/ 38100 h 129381"/>
                <a:gd name="connsiteX5" fmla="*/ 53208 w 2543994"/>
                <a:gd name="connsiteY5" fmla="*/ 73819 h 129381"/>
                <a:gd name="connsiteX6" fmla="*/ 962844 w 2543994"/>
                <a:gd name="connsiteY6" fmla="*/ 38100 h 129381"/>
                <a:gd name="connsiteX7" fmla="*/ 1146994 w 2543994"/>
                <a:gd name="connsiteY7" fmla="*/ 57150 h 129381"/>
                <a:gd name="connsiteX8" fmla="*/ 54000 w 2543994"/>
                <a:gd name="connsiteY8" fmla="*/ 102394 h 129381"/>
                <a:gd name="connsiteX9" fmla="*/ 57969 w 2543994"/>
                <a:gd name="connsiteY9" fmla="*/ 129381 h 129381"/>
                <a:gd name="connsiteX10" fmla="*/ 238944 w 2543994"/>
                <a:gd name="connsiteY10" fmla="*/ 114300 h 129381"/>
                <a:gd name="connsiteX11" fmla="*/ 257994 w 2543994"/>
                <a:gd name="connsiteY11" fmla="*/ 107950 h 129381"/>
                <a:gd name="connsiteX12" fmla="*/ 600894 w 2543994"/>
                <a:gd name="connsiteY12" fmla="*/ 107950 h 129381"/>
                <a:gd name="connsiteX13" fmla="*/ 994594 w 2543994"/>
                <a:gd name="connsiteY13" fmla="*/ 82550 h 129381"/>
                <a:gd name="connsiteX14" fmla="*/ 1181919 w 2543994"/>
                <a:gd name="connsiteY14" fmla="*/ 80963 h 129381"/>
                <a:gd name="connsiteX15" fmla="*/ 1581969 w 2543994"/>
                <a:gd name="connsiteY15" fmla="*/ 64294 h 129381"/>
                <a:gd name="connsiteX16" fmla="*/ 2239194 w 2543994"/>
                <a:gd name="connsiteY16" fmla="*/ 114300 h 129381"/>
                <a:gd name="connsiteX17" fmla="*/ 2543994 w 2543994"/>
                <a:gd name="connsiteY17" fmla="*/ 96838 h 129381"/>
                <a:gd name="connsiteX0" fmla="*/ 2490786 w 2490786"/>
                <a:gd name="connsiteY0" fmla="*/ 96838 h 129381"/>
                <a:gd name="connsiteX1" fmla="*/ 1309686 w 2490786"/>
                <a:gd name="connsiteY1" fmla="*/ 0 h 129381"/>
                <a:gd name="connsiteX2" fmla="*/ 1169986 w 2490786"/>
                <a:gd name="connsiteY2" fmla="*/ 0 h 129381"/>
                <a:gd name="connsiteX3" fmla="*/ 7936 w 2490786"/>
                <a:gd name="connsiteY3" fmla="*/ 38100 h 129381"/>
                <a:gd name="connsiteX4" fmla="*/ 7936 w 2490786"/>
                <a:gd name="connsiteY4" fmla="*/ 38100 h 129381"/>
                <a:gd name="connsiteX5" fmla="*/ 0 w 2490786"/>
                <a:gd name="connsiteY5" fmla="*/ 73819 h 129381"/>
                <a:gd name="connsiteX6" fmla="*/ 909636 w 2490786"/>
                <a:gd name="connsiteY6" fmla="*/ 38100 h 129381"/>
                <a:gd name="connsiteX7" fmla="*/ 1093786 w 2490786"/>
                <a:gd name="connsiteY7" fmla="*/ 57150 h 129381"/>
                <a:gd name="connsiteX8" fmla="*/ 792 w 2490786"/>
                <a:gd name="connsiteY8" fmla="*/ 102394 h 129381"/>
                <a:gd name="connsiteX9" fmla="*/ 4761 w 2490786"/>
                <a:gd name="connsiteY9" fmla="*/ 129381 h 129381"/>
                <a:gd name="connsiteX10" fmla="*/ 185736 w 2490786"/>
                <a:gd name="connsiteY10" fmla="*/ 114300 h 129381"/>
                <a:gd name="connsiteX11" fmla="*/ 204786 w 2490786"/>
                <a:gd name="connsiteY11" fmla="*/ 107950 h 129381"/>
                <a:gd name="connsiteX12" fmla="*/ 547686 w 2490786"/>
                <a:gd name="connsiteY12" fmla="*/ 107950 h 129381"/>
                <a:gd name="connsiteX13" fmla="*/ 941386 w 2490786"/>
                <a:gd name="connsiteY13" fmla="*/ 82550 h 129381"/>
                <a:gd name="connsiteX14" fmla="*/ 1128711 w 2490786"/>
                <a:gd name="connsiteY14" fmla="*/ 80963 h 129381"/>
                <a:gd name="connsiteX15" fmla="*/ 1528761 w 2490786"/>
                <a:gd name="connsiteY15" fmla="*/ 64294 h 129381"/>
                <a:gd name="connsiteX16" fmla="*/ 2185986 w 2490786"/>
                <a:gd name="connsiteY16" fmla="*/ 114300 h 129381"/>
                <a:gd name="connsiteX17" fmla="*/ 2490786 w 2490786"/>
                <a:gd name="connsiteY17" fmla="*/ 96838 h 129381"/>
                <a:gd name="connsiteX0" fmla="*/ 2490786 w 2490786"/>
                <a:gd name="connsiteY0" fmla="*/ 96838 h 129381"/>
                <a:gd name="connsiteX1" fmla="*/ 1309686 w 2490786"/>
                <a:gd name="connsiteY1" fmla="*/ 0 h 129381"/>
                <a:gd name="connsiteX2" fmla="*/ 1169986 w 2490786"/>
                <a:gd name="connsiteY2" fmla="*/ 0 h 129381"/>
                <a:gd name="connsiteX3" fmla="*/ 7936 w 2490786"/>
                <a:gd name="connsiteY3" fmla="*/ 38100 h 129381"/>
                <a:gd name="connsiteX4" fmla="*/ 7936 w 2490786"/>
                <a:gd name="connsiteY4" fmla="*/ 38100 h 129381"/>
                <a:gd name="connsiteX5" fmla="*/ 0 w 2490786"/>
                <a:gd name="connsiteY5" fmla="*/ 73819 h 129381"/>
                <a:gd name="connsiteX6" fmla="*/ 909636 w 2490786"/>
                <a:gd name="connsiteY6" fmla="*/ 38100 h 129381"/>
                <a:gd name="connsiteX7" fmla="*/ 1093786 w 2490786"/>
                <a:gd name="connsiteY7" fmla="*/ 57150 h 129381"/>
                <a:gd name="connsiteX8" fmla="*/ 792 w 2490786"/>
                <a:gd name="connsiteY8" fmla="*/ 102394 h 129381"/>
                <a:gd name="connsiteX9" fmla="*/ 4761 w 2490786"/>
                <a:gd name="connsiteY9" fmla="*/ 129381 h 129381"/>
                <a:gd name="connsiteX10" fmla="*/ 185736 w 2490786"/>
                <a:gd name="connsiteY10" fmla="*/ 114300 h 129381"/>
                <a:gd name="connsiteX11" fmla="*/ 204786 w 2490786"/>
                <a:gd name="connsiteY11" fmla="*/ 107950 h 129381"/>
                <a:gd name="connsiteX12" fmla="*/ 547686 w 2490786"/>
                <a:gd name="connsiteY12" fmla="*/ 107950 h 129381"/>
                <a:gd name="connsiteX13" fmla="*/ 936624 w 2490786"/>
                <a:gd name="connsiteY13" fmla="*/ 94456 h 129381"/>
                <a:gd name="connsiteX14" fmla="*/ 1128711 w 2490786"/>
                <a:gd name="connsiteY14" fmla="*/ 80963 h 129381"/>
                <a:gd name="connsiteX15" fmla="*/ 1528761 w 2490786"/>
                <a:gd name="connsiteY15" fmla="*/ 64294 h 129381"/>
                <a:gd name="connsiteX16" fmla="*/ 2185986 w 2490786"/>
                <a:gd name="connsiteY16" fmla="*/ 114300 h 129381"/>
                <a:gd name="connsiteX17" fmla="*/ 2490786 w 2490786"/>
                <a:gd name="connsiteY17" fmla="*/ 96838 h 129381"/>
                <a:gd name="connsiteX0" fmla="*/ 2490786 w 2490786"/>
                <a:gd name="connsiteY0" fmla="*/ 96838 h 129381"/>
                <a:gd name="connsiteX1" fmla="*/ 1309686 w 2490786"/>
                <a:gd name="connsiteY1" fmla="*/ 0 h 129381"/>
                <a:gd name="connsiteX2" fmla="*/ 1169986 w 2490786"/>
                <a:gd name="connsiteY2" fmla="*/ 0 h 129381"/>
                <a:gd name="connsiteX3" fmla="*/ 7936 w 2490786"/>
                <a:gd name="connsiteY3" fmla="*/ 38100 h 129381"/>
                <a:gd name="connsiteX4" fmla="*/ 7936 w 2490786"/>
                <a:gd name="connsiteY4" fmla="*/ 38100 h 129381"/>
                <a:gd name="connsiteX5" fmla="*/ 0 w 2490786"/>
                <a:gd name="connsiteY5" fmla="*/ 73819 h 129381"/>
                <a:gd name="connsiteX6" fmla="*/ 909636 w 2490786"/>
                <a:gd name="connsiteY6" fmla="*/ 38100 h 129381"/>
                <a:gd name="connsiteX7" fmla="*/ 1093786 w 2490786"/>
                <a:gd name="connsiteY7" fmla="*/ 57150 h 129381"/>
                <a:gd name="connsiteX8" fmla="*/ 792 w 2490786"/>
                <a:gd name="connsiteY8" fmla="*/ 102394 h 129381"/>
                <a:gd name="connsiteX9" fmla="*/ 4761 w 2490786"/>
                <a:gd name="connsiteY9" fmla="*/ 129381 h 129381"/>
                <a:gd name="connsiteX10" fmla="*/ 97630 w 2490786"/>
                <a:gd name="connsiteY10" fmla="*/ 119062 h 129381"/>
                <a:gd name="connsiteX11" fmla="*/ 204786 w 2490786"/>
                <a:gd name="connsiteY11" fmla="*/ 107950 h 129381"/>
                <a:gd name="connsiteX12" fmla="*/ 547686 w 2490786"/>
                <a:gd name="connsiteY12" fmla="*/ 107950 h 129381"/>
                <a:gd name="connsiteX13" fmla="*/ 936624 w 2490786"/>
                <a:gd name="connsiteY13" fmla="*/ 94456 h 129381"/>
                <a:gd name="connsiteX14" fmla="*/ 1128711 w 2490786"/>
                <a:gd name="connsiteY14" fmla="*/ 80963 h 129381"/>
                <a:gd name="connsiteX15" fmla="*/ 1528761 w 2490786"/>
                <a:gd name="connsiteY15" fmla="*/ 64294 h 129381"/>
                <a:gd name="connsiteX16" fmla="*/ 2185986 w 2490786"/>
                <a:gd name="connsiteY16" fmla="*/ 114300 h 129381"/>
                <a:gd name="connsiteX17" fmla="*/ 2490786 w 2490786"/>
                <a:gd name="connsiteY17" fmla="*/ 96838 h 129381"/>
                <a:gd name="connsiteX0" fmla="*/ 2490786 w 2490786"/>
                <a:gd name="connsiteY0" fmla="*/ 96838 h 129381"/>
                <a:gd name="connsiteX1" fmla="*/ 1309686 w 2490786"/>
                <a:gd name="connsiteY1" fmla="*/ 0 h 129381"/>
                <a:gd name="connsiteX2" fmla="*/ 1169986 w 2490786"/>
                <a:gd name="connsiteY2" fmla="*/ 0 h 129381"/>
                <a:gd name="connsiteX3" fmla="*/ 7936 w 2490786"/>
                <a:gd name="connsiteY3" fmla="*/ 38100 h 129381"/>
                <a:gd name="connsiteX4" fmla="*/ 7936 w 2490786"/>
                <a:gd name="connsiteY4" fmla="*/ 38100 h 129381"/>
                <a:gd name="connsiteX5" fmla="*/ 0 w 2490786"/>
                <a:gd name="connsiteY5" fmla="*/ 73819 h 129381"/>
                <a:gd name="connsiteX6" fmla="*/ 909636 w 2490786"/>
                <a:gd name="connsiteY6" fmla="*/ 38100 h 129381"/>
                <a:gd name="connsiteX7" fmla="*/ 1093786 w 2490786"/>
                <a:gd name="connsiteY7" fmla="*/ 57150 h 129381"/>
                <a:gd name="connsiteX8" fmla="*/ 792 w 2490786"/>
                <a:gd name="connsiteY8" fmla="*/ 102394 h 129381"/>
                <a:gd name="connsiteX9" fmla="*/ 4761 w 2490786"/>
                <a:gd name="connsiteY9" fmla="*/ 129381 h 129381"/>
                <a:gd name="connsiteX10" fmla="*/ 97630 w 2490786"/>
                <a:gd name="connsiteY10" fmla="*/ 119062 h 129381"/>
                <a:gd name="connsiteX11" fmla="*/ 273842 w 2490786"/>
                <a:gd name="connsiteY11" fmla="*/ 98425 h 129381"/>
                <a:gd name="connsiteX12" fmla="*/ 547686 w 2490786"/>
                <a:gd name="connsiteY12" fmla="*/ 107950 h 129381"/>
                <a:gd name="connsiteX13" fmla="*/ 936624 w 2490786"/>
                <a:gd name="connsiteY13" fmla="*/ 94456 h 129381"/>
                <a:gd name="connsiteX14" fmla="*/ 1128711 w 2490786"/>
                <a:gd name="connsiteY14" fmla="*/ 80963 h 129381"/>
                <a:gd name="connsiteX15" fmla="*/ 1528761 w 2490786"/>
                <a:gd name="connsiteY15" fmla="*/ 64294 h 129381"/>
                <a:gd name="connsiteX16" fmla="*/ 2185986 w 2490786"/>
                <a:gd name="connsiteY16" fmla="*/ 114300 h 129381"/>
                <a:gd name="connsiteX17" fmla="*/ 2490786 w 2490786"/>
                <a:gd name="connsiteY17" fmla="*/ 96838 h 129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490786" h="129381">
                  <a:moveTo>
                    <a:pt x="2490786" y="96838"/>
                  </a:moveTo>
                  <a:lnTo>
                    <a:pt x="1309686" y="0"/>
                  </a:lnTo>
                  <a:lnTo>
                    <a:pt x="1169986" y="0"/>
                  </a:lnTo>
                  <a:lnTo>
                    <a:pt x="7936" y="38100"/>
                  </a:lnTo>
                  <a:lnTo>
                    <a:pt x="7936" y="38100"/>
                  </a:lnTo>
                  <a:cubicBezTo>
                    <a:pt x="6613" y="44053"/>
                    <a:pt x="7408" y="50800"/>
                    <a:pt x="0" y="73819"/>
                  </a:cubicBezTo>
                  <a:lnTo>
                    <a:pt x="909636" y="38100"/>
                  </a:lnTo>
                  <a:lnTo>
                    <a:pt x="1093786" y="57150"/>
                  </a:lnTo>
                  <a:lnTo>
                    <a:pt x="792" y="102394"/>
                  </a:lnTo>
                  <a:lnTo>
                    <a:pt x="4761" y="129381"/>
                  </a:lnTo>
                  <a:cubicBezTo>
                    <a:pt x="30161" y="125148"/>
                    <a:pt x="52783" y="124221"/>
                    <a:pt x="97630" y="119062"/>
                  </a:cubicBezTo>
                  <a:cubicBezTo>
                    <a:pt x="142477" y="113903"/>
                    <a:pt x="198833" y="100277"/>
                    <a:pt x="273842" y="98425"/>
                  </a:cubicBezTo>
                  <a:cubicBezTo>
                    <a:pt x="348851" y="96573"/>
                    <a:pt x="433386" y="107950"/>
                    <a:pt x="547686" y="107950"/>
                  </a:cubicBezTo>
                  <a:lnTo>
                    <a:pt x="936624" y="94456"/>
                  </a:lnTo>
                  <a:cubicBezTo>
                    <a:pt x="1033462" y="89958"/>
                    <a:pt x="1030815" y="84006"/>
                    <a:pt x="1128711" y="80963"/>
                  </a:cubicBezTo>
                  <a:cubicBezTo>
                    <a:pt x="1226607" y="77920"/>
                    <a:pt x="1350961" y="57944"/>
                    <a:pt x="1528761" y="64294"/>
                  </a:cubicBezTo>
                  <a:lnTo>
                    <a:pt x="2185986" y="114300"/>
                  </a:lnTo>
                  <a:lnTo>
                    <a:pt x="2490786" y="96838"/>
                  </a:lnTo>
                  <a:close/>
                </a:path>
              </a:pathLst>
            </a:cu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Box 1029">
              <a:extLst>
                <a:ext uri="{FF2B5EF4-FFF2-40B4-BE49-F238E27FC236}">
                  <a16:creationId xmlns:a16="http://schemas.microsoft.com/office/drawing/2014/main" id="{709A08B5-A6EF-40B7-B2E6-9E17E565C5C9}"/>
                </a:ext>
              </a:extLst>
            </p:cNvPr>
            <p:cNvSpPr txBox="1">
              <a:spLocks noChangeArrowheads="1"/>
            </p:cNvSpPr>
            <p:nvPr/>
          </p:nvSpPr>
          <p:spPr bwMode="auto">
            <a:xfrm rot="20755343">
              <a:off x="5079033" y="4285418"/>
              <a:ext cx="1228478" cy="369332"/>
            </a:xfrm>
            <a:prstGeom prst="rect">
              <a:avLst/>
            </a:prstGeom>
            <a:noFill/>
            <a:ln w="9525">
              <a:noFill/>
              <a:miter lim="800000"/>
              <a:headEnd/>
              <a:tailEnd/>
            </a:ln>
            <a:effectLst/>
          </p:spPr>
          <p:txBody>
            <a:bodyPr wrap="none">
              <a:spAutoFit/>
            </a:bodyPr>
            <a:lstStyle/>
            <a:p>
              <a:pPr fontAlgn="base">
                <a:spcBef>
                  <a:spcPct val="0"/>
                </a:spcBef>
                <a:spcAft>
                  <a:spcPct val="0"/>
                </a:spcAft>
                <a:defRPr/>
              </a:pPr>
              <a:r>
                <a:rPr lang="en-US" dirty="0">
                  <a:solidFill>
                    <a:srgbClr val="FFFFFF"/>
                  </a:solidFill>
                  <a:effectLst>
                    <a:glow rad="76200">
                      <a:srgbClr val="000000">
                        <a:alpha val="60000"/>
                      </a:srgbClr>
                    </a:glow>
                  </a:effectLst>
                  <a:cs typeface="Calibri" pitchFamily="34" charset="0"/>
                </a:rPr>
                <a:t>King’s Gate</a:t>
              </a:r>
            </a:p>
          </p:txBody>
        </p:sp>
        <p:sp>
          <p:nvSpPr>
            <p:cNvPr id="17" name="Freeform 16"/>
            <p:cNvSpPr/>
            <p:nvPr/>
          </p:nvSpPr>
          <p:spPr>
            <a:xfrm>
              <a:off x="7124700" y="3270250"/>
              <a:ext cx="1422400" cy="133350"/>
            </a:xfrm>
            <a:custGeom>
              <a:avLst/>
              <a:gdLst>
                <a:gd name="connsiteX0" fmla="*/ 1276350 w 1485900"/>
                <a:gd name="connsiteY0" fmla="*/ 127000 h 127000"/>
                <a:gd name="connsiteX1" fmla="*/ 0 w 1485900"/>
                <a:gd name="connsiteY1" fmla="*/ 82550 h 127000"/>
                <a:gd name="connsiteX2" fmla="*/ 584200 w 1485900"/>
                <a:gd name="connsiteY2" fmla="*/ 0 h 127000"/>
                <a:gd name="connsiteX3" fmla="*/ 1377950 w 1485900"/>
                <a:gd name="connsiteY3" fmla="*/ 19050 h 127000"/>
                <a:gd name="connsiteX4" fmla="*/ 1485900 w 1485900"/>
                <a:gd name="connsiteY4" fmla="*/ 101600 h 127000"/>
                <a:gd name="connsiteX5" fmla="*/ 1276350 w 1485900"/>
                <a:gd name="connsiteY5" fmla="*/ 127000 h 127000"/>
                <a:gd name="connsiteX0" fmla="*/ 1276350 w 1377950"/>
                <a:gd name="connsiteY0" fmla="*/ 127000 h 127000"/>
                <a:gd name="connsiteX1" fmla="*/ 0 w 1377950"/>
                <a:gd name="connsiteY1" fmla="*/ 82550 h 127000"/>
                <a:gd name="connsiteX2" fmla="*/ 584200 w 1377950"/>
                <a:gd name="connsiteY2" fmla="*/ 0 h 127000"/>
                <a:gd name="connsiteX3" fmla="*/ 1377950 w 1377950"/>
                <a:gd name="connsiteY3" fmla="*/ 19050 h 127000"/>
                <a:gd name="connsiteX4" fmla="*/ 1276350 w 1377950"/>
                <a:gd name="connsiteY4" fmla="*/ 127000 h 127000"/>
                <a:gd name="connsiteX0" fmla="*/ 1104900 w 1377950"/>
                <a:gd name="connsiteY0" fmla="*/ 133350 h 133350"/>
                <a:gd name="connsiteX1" fmla="*/ 0 w 1377950"/>
                <a:gd name="connsiteY1" fmla="*/ 82550 h 133350"/>
                <a:gd name="connsiteX2" fmla="*/ 584200 w 1377950"/>
                <a:gd name="connsiteY2" fmla="*/ 0 h 133350"/>
                <a:gd name="connsiteX3" fmla="*/ 1377950 w 1377950"/>
                <a:gd name="connsiteY3" fmla="*/ 19050 h 133350"/>
                <a:gd name="connsiteX4" fmla="*/ 1104900 w 1377950"/>
                <a:gd name="connsiteY4" fmla="*/ 133350 h 133350"/>
                <a:gd name="connsiteX0" fmla="*/ 1104900 w 1422400"/>
                <a:gd name="connsiteY0" fmla="*/ 133350 h 133350"/>
                <a:gd name="connsiteX1" fmla="*/ 0 w 1422400"/>
                <a:gd name="connsiteY1" fmla="*/ 82550 h 133350"/>
                <a:gd name="connsiteX2" fmla="*/ 584200 w 1422400"/>
                <a:gd name="connsiteY2" fmla="*/ 0 h 133350"/>
                <a:gd name="connsiteX3" fmla="*/ 1422400 w 1422400"/>
                <a:gd name="connsiteY3" fmla="*/ 31750 h 133350"/>
                <a:gd name="connsiteX4" fmla="*/ 1104900 w 1422400"/>
                <a:gd name="connsiteY4" fmla="*/ 133350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2400" h="133350">
                  <a:moveTo>
                    <a:pt x="1104900" y="133350"/>
                  </a:moveTo>
                  <a:lnTo>
                    <a:pt x="0" y="82550"/>
                  </a:lnTo>
                  <a:lnTo>
                    <a:pt x="584200" y="0"/>
                  </a:lnTo>
                  <a:lnTo>
                    <a:pt x="1422400" y="31750"/>
                  </a:lnTo>
                  <a:lnTo>
                    <a:pt x="1104900" y="133350"/>
                  </a:lnTo>
                  <a:close/>
                </a:path>
              </a:pathLst>
            </a:custGeom>
            <a:solidFill>
              <a:srgbClr val="FF00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ext Placeholder 1">
            <a:extLst>
              <a:ext uri="{FF2B5EF4-FFF2-40B4-BE49-F238E27FC236}">
                <a16:creationId xmlns:a16="http://schemas.microsoft.com/office/drawing/2014/main" id="{B5C1758F-DFE6-4D9B-9F1F-5F1AE237B582}"/>
              </a:ext>
            </a:extLst>
          </p:cNvPr>
          <p:cNvSpPr>
            <a:spLocks noGrp="1"/>
          </p:cNvSpPr>
          <p:nvPr>
            <p:ph type="body" sz="quarter" idx="10"/>
          </p:nvPr>
        </p:nvSpPr>
        <p:spPr/>
        <p:txBody>
          <a:bodyPr/>
          <a:lstStyle/>
          <a:p>
            <a:r>
              <a:rPr lang="en-US" dirty="0"/>
              <a:t>King’s Gate, dry moat, and city square at Susa (from the east)</a:t>
            </a:r>
          </a:p>
        </p:txBody>
      </p:sp>
      <p:sp>
        <p:nvSpPr>
          <p:cNvPr id="3" name="Text Placeholder 2">
            <a:extLst>
              <a:ext uri="{FF2B5EF4-FFF2-40B4-BE49-F238E27FC236}">
                <a16:creationId xmlns:a16="http://schemas.microsoft.com/office/drawing/2014/main" id="{175B1A9B-3F95-49E4-BBBD-88FBE68112A9}"/>
              </a:ext>
            </a:extLst>
          </p:cNvPr>
          <p:cNvSpPr>
            <a:spLocks noGrp="1"/>
          </p:cNvSpPr>
          <p:nvPr>
            <p:ph type="body" sz="quarter" idx="12"/>
          </p:nvPr>
        </p:nvSpPr>
        <p:spPr/>
        <p:txBody>
          <a:bodyPr/>
          <a:lstStyle/>
          <a:p>
            <a:r>
              <a:rPr lang="en-US" dirty="0"/>
              <a:t>4:6</a:t>
            </a:r>
          </a:p>
        </p:txBody>
      </p:sp>
      <p:sp>
        <p:nvSpPr>
          <p:cNvPr id="4" name="Title 3">
            <a:extLst>
              <a:ext uri="{FF2B5EF4-FFF2-40B4-BE49-F238E27FC236}">
                <a16:creationId xmlns:a16="http://schemas.microsoft.com/office/drawing/2014/main" id="{2029FC43-F8CF-483D-A140-DCC808241AEC}"/>
              </a:ext>
            </a:extLst>
          </p:cNvPr>
          <p:cNvSpPr>
            <a:spLocks noGrp="1"/>
          </p:cNvSpPr>
          <p:nvPr>
            <p:ph type="title"/>
          </p:nvPr>
        </p:nvSpPr>
        <p:spPr/>
        <p:txBody>
          <a:bodyPr/>
          <a:lstStyle/>
          <a:p>
            <a:r>
              <a:rPr lang="en-US" dirty="0" err="1"/>
              <a:t>Hathach</a:t>
            </a:r>
            <a:r>
              <a:rPr lang="en-US" dirty="0"/>
              <a:t> went out to Mordecai in the square of the city in front of the King’s Gate</a:t>
            </a:r>
          </a:p>
        </p:txBody>
      </p:sp>
    </p:spTree>
    <p:extLst>
      <p:ext uri="{BB962C8B-B14F-4D97-AF65-F5344CB8AC3E}">
        <p14:creationId xmlns:p14="http://schemas.microsoft.com/office/powerpoint/2010/main" val="143761850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DD50E66-889E-4AD9-B8A0-FE0F4843DE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0170"/>
            <a:ext cx="9144000" cy="6777661"/>
          </a:xfrm>
          <a:prstGeom prst="rect">
            <a:avLst/>
          </a:prstGeom>
        </p:spPr>
      </p:pic>
      <p:sp>
        <p:nvSpPr>
          <p:cNvPr id="2" name="Text Placeholder 1">
            <a:extLst>
              <a:ext uri="{FF2B5EF4-FFF2-40B4-BE49-F238E27FC236}">
                <a16:creationId xmlns:a16="http://schemas.microsoft.com/office/drawing/2014/main" id="{9337CA8F-76C8-4160-B5C6-7C88D7E94249}"/>
              </a:ext>
            </a:extLst>
          </p:cNvPr>
          <p:cNvSpPr>
            <a:spLocks noGrp="1"/>
          </p:cNvSpPr>
          <p:nvPr>
            <p:ph type="body" sz="quarter" idx="10"/>
          </p:nvPr>
        </p:nvSpPr>
        <p:spPr/>
        <p:txBody>
          <a:bodyPr/>
          <a:lstStyle/>
          <a:p>
            <a:r>
              <a:rPr lang="en-US" dirty="0"/>
              <a:t>Silver siglos of Darius I, from Persia, 522–500 BC</a:t>
            </a:r>
          </a:p>
        </p:txBody>
      </p:sp>
      <p:sp>
        <p:nvSpPr>
          <p:cNvPr id="3" name="Text Placeholder 2">
            <a:extLst>
              <a:ext uri="{FF2B5EF4-FFF2-40B4-BE49-F238E27FC236}">
                <a16:creationId xmlns:a16="http://schemas.microsoft.com/office/drawing/2014/main" id="{246EA135-CF40-4C0B-83A7-74C597413C18}"/>
              </a:ext>
            </a:extLst>
          </p:cNvPr>
          <p:cNvSpPr>
            <a:spLocks noGrp="1"/>
          </p:cNvSpPr>
          <p:nvPr>
            <p:ph type="body" sz="quarter" idx="12"/>
          </p:nvPr>
        </p:nvSpPr>
        <p:spPr/>
        <p:txBody>
          <a:bodyPr/>
          <a:lstStyle/>
          <a:p>
            <a:r>
              <a:rPr lang="en-US" dirty="0"/>
              <a:t>4:7</a:t>
            </a:r>
          </a:p>
        </p:txBody>
      </p:sp>
      <p:sp>
        <p:nvSpPr>
          <p:cNvPr id="4" name="Title 3">
            <a:extLst>
              <a:ext uri="{FF2B5EF4-FFF2-40B4-BE49-F238E27FC236}">
                <a16:creationId xmlns:a16="http://schemas.microsoft.com/office/drawing/2014/main" id="{35976161-F2A6-4085-951E-D3BB890615E6}"/>
              </a:ext>
            </a:extLst>
          </p:cNvPr>
          <p:cNvSpPr>
            <a:spLocks noGrp="1"/>
          </p:cNvSpPr>
          <p:nvPr>
            <p:ph type="title"/>
          </p:nvPr>
        </p:nvSpPr>
        <p:spPr/>
        <p:txBody>
          <a:bodyPr/>
          <a:lstStyle/>
          <a:p>
            <a:r>
              <a:rPr lang="en-US" dirty="0"/>
              <a:t>Mordecai told him . . . the exact sum of money that Haman had promised to pay</a:t>
            </a:r>
          </a:p>
        </p:txBody>
      </p:sp>
    </p:spTree>
    <p:extLst>
      <p:ext uri="{BB962C8B-B14F-4D97-AF65-F5344CB8AC3E}">
        <p14:creationId xmlns:p14="http://schemas.microsoft.com/office/powerpoint/2010/main" val="343515193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A47682C-8868-417E-826E-60983889D1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ext Placeholder 1">
            <a:extLst>
              <a:ext uri="{FF2B5EF4-FFF2-40B4-BE49-F238E27FC236}">
                <a16:creationId xmlns:a16="http://schemas.microsoft.com/office/drawing/2014/main" id="{9337CA8F-76C8-4160-B5C6-7C88D7E94249}"/>
              </a:ext>
            </a:extLst>
          </p:cNvPr>
          <p:cNvSpPr>
            <a:spLocks noGrp="1"/>
          </p:cNvSpPr>
          <p:nvPr>
            <p:ph type="body" sz="quarter" idx="10"/>
          </p:nvPr>
        </p:nvSpPr>
        <p:spPr/>
        <p:txBody>
          <a:bodyPr/>
          <a:lstStyle/>
          <a:p>
            <a:r>
              <a:rPr lang="en-US" dirty="0"/>
              <a:t>Hall of Names at </a:t>
            </a:r>
            <a:r>
              <a:rPr lang="en-US" dirty="0" err="1"/>
              <a:t>Yad</a:t>
            </a:r>
            <a:r>
              <a:rPr lang="en-US" dirty="0"/>
              <a:t> </a:t>
            </a:r>
            <a:r>
              <a:rPr lang="en-US" dirty="0" err="1"/>
              <a:t>VaShem</a:t>
            </a:r>
            <a:endParaRPr lang="en-US" dirty="0"/>
          </a:p>
        </p:txBody>
      </p:sp>
      <p:sp>
        <p:nvSpPr>
          <p:cNvPr id="3" name="Text Placeholder 2">
            <a:extLst>
              <a:ext uri="{FF2B5EF4-FFF2-40B4-BE49-F238E27FC236}">
                <a16:creationId xmlns:a16="http://schemas.microsoft.com/office/drawing/2014/main" id="{246EA135-CF40-4C0B-83A7-74C597413C18}"/>
              </a:ext>
            </a:extLst>
          </p:cNvPr>
          <p:cNvSpPr>
            <a:spLocks noGrp="1"/>
          </p:cNvSpPr>
          <p:nvPr>
            <p:ph type="body" sz="quarter" idx="12"/>
          </p:nvPr>
        </p:nvSpPr>
        <p:spPr/>
        <p:txBody>
          <a:bodyPr/>
          <a:lstStyle/>
          <a:p>
            <a:r>
              <a:rPr lang="en-US" dirty="0"/>
              <a:t>4:7</a:t>
            </a:r>
          </a:p>
        </p:txBody>
      </p:sp>
      <p:sp>
        <p:nvSpPr>
          <p:cNvPr id="4" name="Title 3">
            <a:extLst>
              <a:ext uri="{FF2B5EF4-FFF2-40B4-BE49-F238E27FC236}">
                <a16:creationId xmlns:a16="http://schemas.microsoft.com/office/drawing/2014/main" id="{35976161-F2A6-4085-951E-D3BB890615E6}"/>
              </a:ext>
            </a:extLst>
          </p:cNvPr>
          <p:cNvSpPr>
            <a:spLocks noGrp="1"/>
          </p:cNvSpPr>
          <p:nvPr>
            <p:ph type="title"/>
          </p:nvPr>
        </p:nvSpPr>
        <p:spPr/>
        <p:txBody>
          <a:bodyPr/>
          <a:lstStyle/>
          <a:p>
            <a:r>
              <a:rPr lang="en-US" dirty="0"/>
              <a:t>The exact sum of money that Haman had promised to pay . . . to destroy the Jews</a:t>
            </a:r>
          </a:p>
        </p:txBody>
      </p:sp>
    </p:spTree>
    <p:extLst>
      <p:ext uri="{BB962C8B-B14F-4D97-AF65-F5344CB8AC3E}">
        <p14:creationId xmlns:p14="http://schemas.microsoft.com/office/powerpoint/2010/main" val="214536930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DA007F5-B130-48D1-8995-9EA39B53CC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6954" y="0"/>
            <a:ext cx="7550092" cy="6858000"/>
          </a:xfrm>
          <a:prstGeom prst="rect">
            <a:avLst/>
          </a:prstGeom>
        </p:spPr>
      </p:pic>
      <p:sp>
        <p:nvSpPr>
          <p:cNvPr id="2" name="Text Placeholder 1">
            <a:extLst>
              <a:ext uri="{FF2B5EF4-FFF2-40B4-BE49-F238E27FC236}">
                <a16:creationId xmlns:a16="http://schemas.microsoft.com/office/drawing/2014/main" id="{5E9230F5-85EF-40DC-AD0E-99D5C3AC330C}"/>
              </a:ext>
            </a:extLst>
          </p:cNvPr>
          <p:cNvSpPr>
            <a:spLocks noGrp="1"/>
          </p:cNvSpPr>
          <p:nvPr>
            <p:ph type="body" sz="quarter" idx="10"/>
          </p:nvPr>
        </p:nvSpPr>
        <p:spPr/>
        <p:txBody>
          <a:bodyPr/>
          <a:lstStyle/>
          <a:p>
            <a:r>
              <a:rPr lang="en-US" dirty="0"/>
              <a:t>Persian and Seleucid tablets</a:t>
            </a:r>
          </a:p>
        </p:txBody>
      </p:sp>
      <p:sp>
        <p:nvSpPr>
          <p:cNvPr id="3" name="Text Placeholder 2">
            <a:extLst>
              <a:ext uri="{FF2B5EF4-FFF2-40B4-BE49-F238E27FC236}">
                <a16:creationId xmlns:a16="http://schemas.microsoft.com/office/drawing/2014/main" id="{5D9D4E55-5322-4A6F-AD07-820782F46C0D}"/>
              </a:ext>
            </a:extLst>
          </p:cNvPr>
          <p:cNvSpPr>
            <a:spLocks noGrp="1"/>
          </p:cNvSpPr>
          <p:nvPr>
            <p:ph type="body" sz="quarter" idx="12"/>
          </p:nvPr>
        </p:nvSpPr>
        <p:spPr/>
        <p:txBody>
          <a:bodyPr/>
          <a:lstStyle/>
          <a:p>
            <a:r>
              <a:rPr lang="en-US" dirty="0"/>
              <a:t>4:8</a:t>
            </a:r>
          </a:p>
        </p:txBody>
      </p:sp>
      <p:sp>
        <p:nvSpPr>
          <p:cNvPr id="4" name="Title 3">
            <a:extLst>
              <a:ext uri="{FF2B5EF4-FFF2-40B4-BE49-F238E27FC236}">
                <a16:creationId xmlns:a16="http://schemas.microsoft.com/office/drawing/2014/main" id="{2FC7C8FE-4655-4E74-91D1-95747F073CF4}"/>
              </a:ext>
            </a:extLst>
          </p:cNvPr>
          <p:cNvSpPr>
            <a:spLocks noGrp="1"/>
          </p:cNvSpPr>
          <p:nvPr>
            <p:ph type="title"/>
          </p:nvPr>
        </p:nvSpPr>
        <p:spPr/>
        <p:txBody>
          <a:bodyPr/>
          <a:lstStyle/>
          <a:p>
            <a:r>
              <a:rPr lang="en-US" dirty="0"/>
              <a:t>He also gave him a copy of the text of the decree</a:t>
            </a:r>
          </a:p>
        </p:txBody>
      </p:sp>
    </p:spTree>
    <p:extLst>
      <p:ext uri="{BB962C8B-B14F-4D97-AF65-F5344CB8AC3E}">
        <p14:creationId xmlns:p14="http://schemas.microsoft.com/office/powerpoint/2010/main" val="239080908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E9B740C-A51E-4DB8-A7F7-BC25B47B8D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6420" y="0"/>
            <a:ext cx="8471160" cy="6858000"/>
          </a:xfrm>
          <a:prstGeom prst="rect">
            <a:avLst/>
          </a:prstGeom>
        </p:spPr>
      </p:pic>
      <p:sp>
        <p:nvSpPr>
          <p:cNvPr id="2" name="Text Placeholder 1">
            <a:extLst>
              <a:ext uri="{FF2B5EF4-FFF2-40B4-BE49-F238E27FC236}">
                <a16:creationId xmlns:a16="http://schemas.microsoft.com/office/drawing/2014/main" id="{5E9230F5-85EF-40DC-AD0E-99D5C3AC330C}"/>
              </a:ext>
            </a:extLst>
          </p:cNvPr>
          <p:cNvSpPr>
            <a:spLocks noGrp="1"/>
          </p:cNvSpPr>
          <p:nvPr>
            <p:ph type="body" sz="quarter" idx="10"/>
          </p:nvPr>
        </p:nvSpPr>
        <p:spPr/>
        <p:txBody>
          <a:bodyPr/>
          <a:lstStyle/>
          <a:p>
            <a:r>
              <a:rPr lang="en-US" dirty="0"/>
              <a:t>Emperor Titus with a scroll in his hand, from Rome</a:t>
            </a:r>
          </a:p>
        </p:txBody>
      </p:sp>
      <p:sp>
        <p:nvSpPr>
          <p:cNvPr id="3" name="Text Placeholder 2">
            <a:extLst>
              <a:ext uri="{FF2B5EF4-FFF2-40B4-BE49-F238E27FC236}">
                <a16:creationId xmlns:a16="http://schemas.microsoft.com/office/drawing/2014/main" id="{5D9D4E55-5322-4A6F-AD07-820782F46C0D}"/>
              </a:ext>
            </a:extLst>
          </p:cNvPr>
          <p:cNvSpPr>
            <a:spLocks noGrp="1"/>
          </p:cNvSpPr>
          <p:nvPr>
            <p:ph type="body" sz="quarter" idx="12"/>
          </p:nvPr>
        </p:nvSpPr>
        <p:spPr/>
        <p:txBody>
          <a:bodyPr/>
          <a:lstStyle/>
          <a:p>
            <a:r>
              <a:rPr lang="en-US" dirty="0"/>
              <a:t>4:8</a:t>
            </a:r>
          </a:p>
        </p:txBody>
      </p:sp>
      <p:sp>
        <p:nvSpPr>
          <p:cNvPr id="4" name="Title 3">
            <a:extLst>
              <a:ext uri="{FF2B5EF4-FFF2-40B4-BE49-F238E27FC236}">
                <a16:creationId xmlns:a16="http://schemas.microsoft.com/office/drawing/2014/main" id="{2FC7C8FE-4655-4E74-91D1-95747F073CF4}"/>
              </a:ext>
            </a:extLst>
          </p:cNvPr>
          <p:cNvSpPr>
            <a:spLocks noGrp="1"/>
          </p:cNvSpPr>
          <p:nvPr>
            <p:ph type="title"/>
          </p:nvPr>
        </p:nvSpPr>
        <p:spPr/>
        <p:txBody>
          <a:bodyPr/>
          <a:lstStyle/>
          <a:p>
            <a:r>
              <a:rPr lang="en-US" dirty="0"/>
              <a:t>He also gave him a copy of the text of the decree</a:t>
            </a:r>
          </a:p>
        </p:txBody>
      </p:sp>
    </p:spTree>
    <p:extLst>
      <p:ext uri="{BB962C8B-B14F-4D97-AF65-F5344CB8AC3E}">
        <p14:creationId xmlns:p14="http://schemas.microsoft.com/office/powerpoint/2010/main" val="120953283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E50B637-2554-4754-A783-91592754CE3E}"/>
              </a:ext>
            </a:extLst>
          </p:cNvPr>
          <p:cNvPicPr>
            <a:picLocks noChangeAspect="1"/>
          </p:cNvPicPr>
          <p:nvPr/>
        </p:nvPicPr>
        <p:blipFill rotWithShape="1">
          <a:blip r:embed="rId3">
            <a:extLst>
              <a:ext uri="{28A0092B-C50C-407E-A947-70E740481C1C}">
                <a14:useLocalDpi xmlns:a14="http://schemas.microsoft.com/office/drawing/2010/main" val="0"/>
              </a:ext>
            </a:extLst>
          </a:blip>
          <a:srcRect t="29944" b="15057"/>
          <a:stretch/>
        </p:blipFill>
        <p:spPr>
          <a:xfrm>
            <a:off x="889463" y="1"/>
            <a:ext cx="7365075" cy="6858000"/>
          </a:xfrm>
          <a:prstGeom prst="rect">
            <a:avLst/>
          </a:prstGeom>
        </p:spPr>
      </p:pic>
      <p:sp>
        <p:nvSpPr>
          <p:cNvPr id="2" name="Text Placeholder 1">
            <a:extLst>
              <a:ext uri="{FF2B5EF4-FFF2-40B4-BE49-F238E27FC236}">
                <a16:creationId xmlns:a16="http://schemas.microsoft.com/office/drawing/2014/main" id="{5E9230F5-85EF-40DC-AD0E-99D5C3AC330C}"/>
              </a:ext>
            </a:extLst>
          </p:cNvPr>
          <p:cNvSpPr>
            <a:spLocks noGrp="1"/>
          </p:cNvSpPr>
          <p:nvPr>
            <p:ph type="body" sz="quarter" idx="10"/>
          </p:nvPr>
        </p:nvSpPr>
        <p:spPr/>
        <p:txBody>
          <a:bodyPr/>
          <a:lstStyle/>
          <a:p>
            <a:r>
              <a:rPr lang="en-US" dirty="0"/>
              <a:t>Marble gravestone of </a:t>
            </a:r>
            <a:r>
              <a:rPr lang="en-US" dirty="0" err="1"/>
              <a:t>Menios</a:t>
            </a:r>
            <a:r>
              <a:rPr lang="en-US" dirty="0"/>
              <a:t>, with reader of scroll, from </a:t>
            </a:r>
            <a:r>
              <a:rPr lang="en-US" dirty="0" err="1"/>
              <a:t>Yeldegirmeni</a:t>
            </a:r>
            <a:r>
              <a:rPr lang="en-US" dirty="0"/>
              <a:t>, 3rd century BC</a:t>
            </a:r>
          </a:p>
        </p:txBody>
      </p:sp>
      <p:sp>
        <p:nvSpPr>
          <p:cNvPr id="3" name="Text Placeholder 2">
            <a:extLst>
              <a:ext uri="{FF2B5EF4-FFF2-40B4-BE49-F238E27FC236}">
                <a16:creationId xmlns:a16="http://schemas.microsoft.com/office/drawing/2014/main" id="{5D9D4E55-5322-4A6F-AD07-820782F46C0D}"/>
              </a:ext>
            </a:extLst>
          </p:cNvPr>
          <p:cNvSpPr>
            <a:spLocks noGrp="1"/>
          </p:cNvSpPr>
          <p:nvPr>
            <p:ph type="body" sz="quarter" idx="12"/>
          </p:nvPr>
        </p:nvSpPr>
        <p:spPr/>
        <p:txBody>
          <a:bodyPr/>
          <a:lstStyle/>
          <a:p>
            <a:r>
              <a:rPr lang="en-US" dirty="0"/>
              <a:t>4:8</a:t>
            </a:r>
          </a:p>
        </p:txBody>
      </p:sp>
      <p:sp>
        <p:nvSpPr>
          <p:cNvPr id="4" name="Title 3">
            <a:extLst>
              <a:ext uri="{FF2B5EF4-FFF2-40B4-BE49-F238E27FC236}">
                <a16:creationId xmlns:a16="http://schemas.microsoft.com/office/drawing/2014/main" id="{2FC7C8FE-4655-4E74-91D1-95747F073CF4}"/>
              </a:ext>
            </a:extLst>
          </p:cNvPr>
          <p:cNvSpPr>
            <a:spLocks noGrp="1"/>
          </p:cNvSpPr>
          <p:nvPr>
            <p:ph type="title"/>
          </p:nvPr>
        </p:nvSpPr>
        <p:spPr/>
        <p:txBody>
          <a:bodyPr/>
          <a:lstStyle/>
          <a:p>
            <a:r>
              <a:rPr lang="en-US" dirty="0"/>
              <a:t>That he might show Esther </a:t>
            </a:r>
            <a:r>
              <a:rPr lang="en-US"/>
              <a:t>and tell </a:t>
            </a:r>
            <a:r>
              <a:rPr lang="en-US" dirty="0"/>
              <a:t>it to her</a:t>
            </a:r>
          </a:p>
        </p:txBody>
      </p:sp>
    </p:spTree>
    <p:extLst>
      <p:ext uri="{BB962C8B-B14F-4D97-AF65-F5344CB8AC3E}">
        <p14:creationId xmlns:p14="http://schemas.microsoft.com/office/powerpoint/2010/main" val="423264460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A82F891-4FB6-4A0B-8086-029BAA116AC9}"/>
              </a:ext>
            </a:extLst>
          </p:cNvPr>
          <p:cNvPicPr>
            <a:picLocks noChangeAspect="1"/>
          </p:cNvPicPr>
          <p:nvPr/>
        </p:nvPicPr>
        <p:blipFill rotWithShape="1">
          <a:blip r:embed="rId3">
            <a:extLst>
              <a:ext uri="{28A0092B-C50C-407E-A947-70E740481C1C}">
                <a14:useLocalDpi xmlns:a14="http://schemas.microsoft.com/office/drawing/2010/main" val="0"/>
              </a:ext>
            </a:extLst>
          </a:blip>
          <a:srcRect t="15018" r="4167"/>
          <a:stretch/>
        </p:blipFill>
        <p:spPr>
          <a:xfrm>
            <a:off x="0" y="724762"/>
            <a:ext cx="9144000" cy="5408477"/>
          </a:xfrm>
          <a:prstGeom prst="rect">
            <a:avLst/>
          </a:prstGeom>
        </p:spPr>
      </p:pic>
      <p:sp>
        <p:nvSpPr>
          <p:cNvPr id="2" name="Text Placeholder 1">
            <a:extLst>
              <a:ext uri="{FF2B5EF4-FFF2-40B4-BE49-F238E27FC236}">
                <a16:creationId xmlns:a16="http://schemas.microsoft.com/office/drawing/2014/main" id="{B7CD15CC-2C3F-4BFC-A986-50AA14665245}"/>
              </a:ext>
            </a:extLst>
          </p:cNvPr>
          <p:cNvSpPr>
            <a:spLocks noGrp="1"/>
          </p:cNvSpPr>
          <p:nvPr>
            <p:ph type="body" sz="quarter" idx="10"/>
          </p:nvPr>
        </p:nvSpPr>
        <p:spPr/>
        <p:txBody>
          <a:bodyPr/>
          <a:lstStyle/>
          <a:p>
            <a:r>
              <a:rPr lang="en-US" dirty="0"/>
              <a:t>Persepolis Audience Relief depicting the throne room with Darius I and Xerxes</a:t>
            </a:r>
          </a:p>
        </p:txBody>
      </p:sp>
      <p:sp>
        <p:nvSpPr>
          <p:cNvPr id="3" name="Text Placeholder 2">
            <a:extLst>
              <a:ext uri="{FF2B5EF4-FFF2-40B4-BE49-F238E27FC236}">
                <a16:creationId xmlns:a16="http://schemas.microsoft.com/office/drawing/2014/main" id="{FCB0C4AE-EFA3-4C60-BCED-FFC82A1C77F8}"/>
              </a:ext>
            </a:extLst>
          </p:cNvPr>
          <p:cNvSpPr>
            <a:spLocks noGrp="1"/>
          </p:cNvSpPr>
          <p:nvPr>
            <p:ph type="body" sz="quarter" idx="12"/>
          </p:nvPr>
        </p:nvSpPr>
        <p:spPr/>
        <p:txBody>
          <a:bodyPr/>
          <a:lstStyle/>
          <a:p>
            <a:r>
              <a:rPr lang="en-US" dirty="0"/>
              <a:t>4:8</a:t>
            </a:r>
          </a:p>
        </p:txBody>
      </p:sp>
      <p:sp>
        <p:nvSpPr>
          <p:cNvPr id="4" name="Title 3">
            <a:extLst>
              <a:ext uri="{FF2B5EF4-FFF2-40B4-BE49-F238E27FC236}">
                <a16:creationId xmlns:a16="http://schemas.microsoft.com/office/drawing/2014/main" id="{E450164D-5D19-4D6E-AC19-0DDE14335FC0}"/>
              </a:ext>
            </a:extLst>
          </p:cNvPr>
          <p:cNvSpPr>
            <a:spLocks noGrp="1"/>
          </p:cNvSpPr>
          <p:nvPr>
            <p:ph type="title"/>
          </p:nvPr>
        </p:nvSpPr>
        <p:spPr/>
        <p:txBody>
          <a:bodyPr/>
          <a:lstStyle/>
          <a:p>
            <a:r>
              <a:rPr lang="en-US" dirty="0"/>
              <a:t>To command her to go to the king to implore his favor</a:t>
            </a:r>
          </a:p>
        </p:txBody>
      </p:sp>
    </p:spTree>
    <p:extLst>
      <p:ext uri="{BB962C8B-B14F-4D97-AF65-F5344CB8AC3E}">
        <p14:creationId xmlns:p14="http://schemas.microsoft.com/office/powerpoint/2010/main" val="36055918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D15AE28-2F3C-4A2A-87C5-412B3E7DD608}"/>
              </a:ext>
            </a:extLst>
          </p:cNvPr>
          <p:cNvSpPr>
            <a:spLocks noGrp="1"/>
          </p:cNvSpPr>
          <p:nvPr>
            <p:ph type="body" sz="quarter" idx="10"/>
          </p:nvPr>
        </p:nvSpPr>
        <p:spPr/>
        <p:txBody>
          <a:bodyPr/>
          <a:lstStyle/>
          <a:p>
            <a:r>
              <a:rPr lang="en-US" dirty="0"/>
              <a:t>Sackcloth mummy shroud from Egypt, with eye openings</a:t>
            </a:r>
          </a:p>
        </p:txBody>
      </p:sp>
      <p:sp>
        <p:nvSpPr>
          <p:cNvPr id="3" name="Text Placeholder 2">
            <a:extLst>
              <a:ext uri="{FF2B5EF4-FFF2-40B4-BE49-F238E27FC236}">
                <a16:creationId xmlns:a16="http://schemas.microsoft.com/office/drawing/2014/main" id="{6FEECBB0-8745-43A8-887B-CAAA48D250DC}"/>
              </a:ext>
            </a:extLst>
          </p:cNvPr>
          <p:cNvSpPr>
            <a:spLocks noGrp="1"/>
          </p:cNvSpPr>
          <p:nvPr>
            <p:ph type="body" sz="quarter" idx="12"/>
          </p:nvPr>
        </p:nvSpPr>
        <p:spPr/>
        <p:txBody>
          <a:bodyPr/>
          <a:lstStyle/>
          <a:p>
            <a:r>
              <a:rPr lang="en-US" dirty="0"/>
              <a:t>4:1</a:t>
            </a:r>
          </a:p>
        </p:txBody>
      </p:sp>
      <p:sp>
        <p:nvSpPr>
          <p:cNvPr id="4" name="Title 3">
            <a:extLst>
              <a:ext uri="{FF2B5EF4-FFF2-40B4-BE49-F238E27FC236}">
                <a16:creationId xmlns:a16="http://schemas.microsoft.com/office/drawing/2014/main" id="{E23AC39D-86F5-42EC-A3E7-049A6C7CBA02}"/>
              </a:ext>
            </a:extLst>
          </p:cNvPr>
          <p:cNvSpPr>
            <a:spLocks noGrp="1"/>
          </p:cNvSpPr>
          <p:nvPr>
            <p:ph type="title"/>
          </p:nvPr>
        </p:nvSpPr>
        <p:spPr/>
        <p:txBody>
          <a:bodyPr/>
          <a:lstStyle/>
          <a:p>
            <a:r>
              <a:rPr lang="en-US" dirty="0"/>
              <a:t>Mordecai tore his clothes and put on sackcloth with ashes</a:t>
            </a:r>
          </a:p>
        </p:txBody>
      </p:sp>
      <p:pic>
        <p:nvPicPr>
          <p:cNvPr id="6" name="Picture 5">
            <a:extLst>
              <a:ext uri="{FF2B5EF4-FFF2-40B4-BE49-F238E27FC236}">
                <a16:creationId xmlns:a16="http://schemas.microsoft.com/office/drawing/2014/main" id="{FFAAF102-E8E1-4199-ACAD-4FCF6BDD59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40308"/>
            <a:ext cx="9144000" cy="4777383"/>
          </a:xfrm>
          <a:prstGeom prst="rect">
            <a:avLst/>
          </a:prstGeom>
        </p:spPr>
      </p:pic>
    </p:spTree>
    <p:extLst>
      <p:ext uri="{BB962C8B-B14F-4D97-AF65-F5344CB8AC3E}">
        <p14:creationId xmlns:p14="http://schemas.microsoft.com/office/powerpoint/2010/main" val="116177804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F9D367C-DD0D-4351-88CD-70575F0506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79511"/>
            <a:ext cx="9144000" cy="6098977"/>
          </a:xfrm>
          <a:prstGeom prst="rect">
            <a:avLst/>
          </a:prstGeom>
        </p:spPr>
      </p:pic>
      <p:sp>
        <p:nvSpPr>
          <p:cNvPr id="2" name="Text Placeholder 1">
            <a:extLst>
              <a:ext uri="{FF2B5EF4-FFF2-40B4-BE49-F238E27FC236}">
                <a16:creationId xmlns:a16="http://schemas.microsoft.com/office/drawing/2014/main" id="{F24DCC57-0916-4AEB-9ADB-DE36DA56A745}"/>
              </a:ext>
            </a:extLst>
          </p:cNvPr>
          <p:cNvSpPr>
            <a:spLocks noGrp="1"/>
          </p:cNvSpPr>
          <p:nvPr>
            <p:ph type="body" sz="quarter" idx="10"/>
          </p:nvPr>
        </p:nvSpPr>
        <p:spPr/>
        <p:txBody>
          <a:bodyPr/>
          <a:lstStyle/>
          <a:p>
            <a:r>
              <a:rPr lang="en-US" dirty="0"/>
              <a:t>Persian and Median guards depicted on the north stairs of the Persepolis </a:t>
            </a:r>
            <a:r>
              <a:rPr lang="en-US" dirty="0" err="1"/>
              <a:t>Tripylon</a:t>
            </a:r>
            <a:endParaRPr lang="en-US" dirty="0"/>
          </a:p>
        </p:txBody>
      </p:sp>
      <p:sp>
        <p:nvSpPr>
          <p:cNvPr id="3" name="Text Placeholder 2">
            <a:extLst>
              <a:ext uri="{FF2B5EF4-FFF2-40B4-BE49-F238E27FC236}">
                <a16:creationId xmlns:a16="http://schemas.microsoft.com/office/drawing/2014/main" id="{793D6099-2846-4B54-9F5C-91055674A885}"/>
              </a:ext>
            </a:extLst>
          </p:cNvPr>
          <p:cNvSpPr>
            <a:spLocks noGrp="1"/>
          </p:cNvSpPr>
          <p:nvPr>
            <p:ph type="body" sz="quarter" idx="12"/>
          </p:nvPr>
        </p:nvSpPr>
        <p:spPr/>
        <p:txBody>
          <a:bodyPr/>
          <a:lstStyle/>
          <a:p>
            <a:r>
              <a:rPr lang="en-US" dirty="0"/>
              <a:t>4:11</a:t>
            </a:r>
          </a:p>
        </p:txBody>
      </p:sp>
      <p:sp>
        <p:nvSpPr>
          <p:cNvPr id="4" name="Title 3">
            <a:extLst>
              <a:ext uri="{FF2B5EF4-FFF2-40B4-BE49-F238E27FC236}">
                <a16:creationId xmlns:a16="http://schemas.microsoft.com/office/drawing/2014/main" id="{C542E49C-41BE-441A-82EC-F7CD1BC244BB}"/>
              </a:ext>
            </a:extLst>
          </p:cNvPr>
          <p:cNvSpPr>
            <a:spLocks noGrp="1"/>
          </p:cNvSpPr>
          <p:nvPr>
            <p:ph type="title"/>
          </p:nvPr>
        </p:nvSpPr>
        <p:spPr/>
        <p:txBody>
          <a:bodyPr/>
          <a:lstStyle/>
          <a:p>
            <a:r>
              <a:rPr lang="en-US" dirty="0"/>
              <a:t>All the king’s servants</a:t>
            </a:r>
          </a:p>
        </p:txBody>
      </p:sp>
    </p:spTree>
    <p:extLst>
      <p:ext uri="{BB962C8B-B14F-4D97-AF65-F5344CB8AC3E}">
        <p14:creationId xmlns:p14="http://schemas.microsoft.com/office/powerpoint/2010/main" val="346331295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CFF9B1C-BC0A-4F18-BE3F-FE6D54CFEAE7}"/>
              </a:ext>
            </a:extLst>
          </p:cNvPr>
          <p:cNvPicPr>
            <a:picLocks noChangeAspect="1"/>
          </p:cNvPicPr>
          <p:nvPr/>
        </p:nvPicPr>
        <p:blipFill rotWithShape="1">
          <a:blip r:embed="rId3">
            <a:extLst>
              <a:ext uri="{28A0092B-C50C-407E-A947-70E740481C1C}">
                <a14:useLocalDpi xmlns:a14="http://schemas.microsoft.com/office/drawing/2010/main" val="0"/>
              </a:ext>
            </a:extLst>
          </a:blip>
          <a:srcRect b="6859"/>
          <a:stretch/>
        </p:blipFill>
        <p:spPr>
          <a:xfrm>
            <a:off x="0" y="588685"/>
            <a:ext cx="9144000" cy="5680630"/>
          </a:xfrm>
          <a:prstGeom prst="rect">
            <a:avLst/>
          </a:prstGeom>
        </p:spPr>
      </p:pic>
      <p:sp>
        <p:nvSpPr>
          <p:cNvPr id="2" name="Text Placeholder 1">
            <a:extLst>
              <a:ext uri="{FF2B5EF4-FFF2-40B4-BE49-F238E27FC236}">
                <a16:creationId xmlns:a16="http://schemas.microsoft.com/office/drawing/2014/main" id="{F24DCC57-0916-4AEB-9ADB-DE36DA56A745}"/>
              </a:ext>
            </a:extLst>
          </p:cNvPr>
          <p:cNvSpPr>
            <a:spLocks noGrp="1"/>
          </p:cNvSpPr>
          <p:nvPr>
            <p:ph type="body" sz="quarter" idx="10"/>
          </p:nvPr>
        </p:nvSpPr>
        <p:spPr/>
        <p:txBody>
          <a:bodyPr/>
          <a:lstStyle/>
          <a:p>
            <a:r>
              <a:rPr lang="en-US" dirty="0"/>
              <a:t>Lydian delegation depicted on the east stairs of the Persepolis apadana</a:t>
            </a:r>
          </a:p>
        </p:txBody>
      </p:sp>
      <p:sp>
        <p:nvSpPr>
          <p:cNvPr id="3" name="Text Placeholder 2">
            <a:extLst>
              <a:ext uri="{FF2B5EF4-FFF2-40B4-BE49-F238E27FC236}">
                <a16:creationId xmlns:a16="http://schemas.microsoft.com/office/drawing/2014/main" id="{793D6099-2846-4B54-9F5C-91055674A885}"/>
              </a:ext>
            </a:extLst>
          </p:cNvPr>
          <p:cNvSpPr>
            <a:spLocks noGrp="1"/>
          </p:cNvSpPr>
          <p:nvPr>
            <p:ph type="body" sz="quarter" idx="12"/>
          </p:nvPr>
        </p:nvSpPr>
        <p:spPr/>
        <p:txBody>
          <a:bodyPr/>
          <a:lstStyle/>
          <a:p>
            <a:r>
              <a:rPr lang="en-US" dirty="0"/>
              <a:t>4:11</a:t>
            </a:r>
          </a:p>
        </p:txBody>
      </p:sp>
      <p:sp>
        <p:nvSpPr>
          <p:cNvPr id="4" name="Title 3">
            <a:extLst>
              <a:ext uri="{FF2B5EF4-FFF2-40B4-BE49-F238E27FC236}">
                <a16:creationId xmlns:a16="http://schemas.microsoft.com/office/drawing/2014/main" id="{C542E49C-41BE-441A-82EC-F7CD1BC244BB}"/>
              </a:ext>
            </a:extLst>
          </p:cNvPr>
          <p:cNvSpPr>
            <a:spLocks noGrp="1"/>
          </p:cNvSpPr>
          <p:nvPr>
            <p:ph type="title"/>
          </p:nvPr>
        </p:nvSpPr>
        <p:spPr/>
        <p:txBody>
          <a:bodyPr/>
          <a:lstStyle/>
          <a:p>
            <a:r>
              <a:rPr lang="en-US" dirty="0"/>
              <a:t>And the people of the king’s provinces</a:t>
            </a:r>
          </a:p>
        </p:txBody>
      </p:sp>
    </p:spTree>
    <p:extLst>
      <p:ext uri="{BB962C8B-B14F-4D97-AF65-F5344CB8AC3E}">
        <p14:creationId xmlns:p14="http://schemas.microsoft.com/office/powerpoint/2010/main" val="253666877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0" y="-3595"/>
            <a:ext cx="9144000" cy="6863661"/>
            <a:chOff x="0" y="-3595"/>
            <a:chExt cx="9144000" cy="6863661"/>
          </a:xfrm>
        </p:grpSpPr>
        <p:grpSp>
          <p:nvGrpSpPr>
            <p:cNvPr id="7" name="Group 6"/>
            <p:cNvGrpSpPr/>
            <p:nvPr/>
          </p:nvGrpSpPr>
          <p:grpSpPr>
            <a:xfrm>
              <a:off x="0" y="-3595"/>
              <a:ext cx="9144000" cy="6863661"/>
              <a:chOff x="0" y="-3595"/>
              <a:chExt cx="9144000" cy="6863661"/>
            </a:xfrm>
          </p:grpSpPr>
          <p:sp>
            <p:nvSpPr>
              <p:cNvPr id="19" name="Rectangle 18"/>
              <p:cNvSpPr/>
              <p:nvPr/>
            </p:nvSpPr>
            <p:spPr>
              <a:xfrm>
                <a:off x="0" y="0"/>
                <a:ext cx="9144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Freeform 5"/>
              <p:cNvSpPr/>
              <p:nvPr/>
            </p:nvSpPr>
            <p:spPr>
              <a:xfrm>
                <a:off x="207034" y="-3595"/>
                <a:ext cx="8935478" cy="6860695"/>
              </a:xfrm>
              <a:custGeom>
                <a:avLst/>
                <a:gdLst>
                  <a:gd name="connsiteX0" fmla="*/ 120770 w 8971472"/>
                  <a:gd name="connsiteY0" fmla="*/ 6832121 h 6832121"/>
                  <a:gd name="connsiteX1" fmla="*/ 17253 w 8971472"/>
                  <a:gd name="connsiteY1" fmla="*/ 5538158 h 6832121"/>
                  <a:gd name="connsiteX2" fmla="*/ 86264 w 8971472"/>
                  <a:gd name="connsiteY2" fmla="*/ 4641011 h 6832121"/>
                  <a:gd name="connsiteX3" fmla="*/ 0 w 8971472"/>
                  <a:gd name="connsiteY3" fmla="*/ 2553419 h 6832121"/>
                  <a:gd name="connsiteX4" fmla="*/ 379562 w 8971472"/>
                  <a:gd name="connsiteY4" fmla="*/ 603849 h 6832121"/>
                  <a:gd name="connsiteX5" fmla="*/ 517585 w 8971472"/>
                  <a:gd name="connsiteY5" fmla="*/ 0 h 6832121"/>
                  <a:gd name="connsiteX6" fmla="*/ 7211683 w 8971472"/>
                  <a:gd name="connsiteY6" fmla="*/ 17253 h 6832121"/>
                  <a:gd name="connsiteX7" fmla="*/ 7401464 w 8971472"/>
                  <a:gd name="connsiteY7" fmla="*/ 1414732 h 6832121"/>
                  <a:gd name="connsiteX8" fmla="*/ 8022566 w 8971472"/>
                  <a:gd name="connsiteY8" fmla="*/ 1880558 h 6832121"/>
                  <a:gd name="connsiteX9" fmla="*/ 8177841 w 8971472"/>
                  <a:gd name="connsiteY9" fmla="*/ 2760453 h 6832121"/>
                  <a:gd name="connsiteX10" fmla="*/ 8643668 w 8971472"/>
                  <a:gd name="connsiteY10" fmla="*/ 2570672 h 6832121"/>
                  <a:gd name="connsiteX11" fmla="*/ 8936966 w 8971472"/>
                  <a:gd name="connsiteY11" fmla="*/ 2518913 h 6832121"/>
                  <a:gd name="connsiteX12" fmla="*/ 8971472 w 8971472"/>
                  <a:gd name="connsiteY12" fmla="*/ 5641675 h 6832121"/>
                  <a:gd name="connsiteX13" fmla="*/ 120770 w 8971472"/>
                  <a:gd name="connsiteY13" fmla="*/ 6832121 h 6832121"/>
                  <a:gd name="connsiteX0" fmla="*/ 120770 w 8936966"/>
                  <a:gd name="connsiteY0" fmla="*/ 6832121 h 6849373"/>
                  <a:gd name="connsiteX1" fmla="*/ 17253 w 8936966"/>
                  <a:gd name="connsiteY1" fmla="*/ 5538158 h 6849373"/>
                  <a:gd name="connsiteX2" fmla="*/ 86264 w 8936966"/>
                  <a:gd name="connsiteY2" fmla="*/ 4641011 h 6849373"/>
                  <a:gd name="connsiteX3" fmla="*/ 0 w 8936966"/>
                  <a:gd name="connsiteY3" fmla="*/ 2553419 h 6849373"/>
                  <a:gd name="connsiteX4" fmla="*/ 379562 w 8936966"/>
                  <a:gd name="connsiteY4" fmla="*/ 603849 h 6849373"/>
                  <a:gd name="connsiteX5" fmla="*/ 517585 w 8936966"/>
                  <a:gd name="connsiteY5" fmla="*/ 0 h 6849373"/>
                  <a:gd name="connsiteX6" fmla="*/ 7211683 w 8936966"/>
                  <a:gd name="connsiteY6" fmla="*/ 17253 h 6849373"/>
                  <a:gd name="connsiteX7" fmla="*/ 7401464 w 8936966"/>
                  <a:gd name="connsiteY7" fmla="*/ 1414732 h 6849373"/>
                  <a:gd name="connsiteX8" fmla="*/ 8022566 w 8936966"/>
                  <a:gd name="connsiteY8" fmla="*/ 1880558 h 6849373"/>
                  <a:gd name="connsiteX9" fmla="*/ 8177841 w 8936966"/>
                  <a:gd name="connsiteY9" fmla="*/ 2760453 h 6849373"/>
                  <a:gd name="connsiteX10" fmla="*/ 8643668 w 8936966"/>
                  <a:gd name="connsiteY10" fmla="*/ 2570672 h 6849373"/>
                  <a:gd name="connsiteX11" fmla="*/ 8936966 w 8936966"/>
                  <a:gd name="connsiteY11" fmla="*/ 2518913 h 6849373"/>
                  <a:gd name="connsiteX12" fmla="*/ 8919714 w 8936966"/>
                  <a:gd name="connsiteY12" fmla="*/ 6849373 h 6849373"/>
                  <a:gd name="connsiteX13" fmla="*/ 120770 w 8936966"/>
                  <a:gd name="connsiteY13" fmla="*/ 6832121 h 6849373"/>
                  <a:gd name="connsiteX0" fmla="*/ 686023 w 9502219"/>
                  <a:gd name="connsiteY0" fmla="*/ 6832121 h 6849373"/>
                  <a:gd name="connsiteX1" fmla="*/ 582506 w 9502219"/>
                  <a:gd name="connsiteY1" fmla="*/ 5538158 h 6849373"/>
                  <a:gd name="connsiteX2" fmla="*/ 651517 w 9502219"/>
                  <a:gd name="connsiteY2" fmla="*/ 4641011 h 6849373"/>
                  <a:gd name="connsiteX3" fmla="*/ 565253 w 9502219"/>
                  <a:gd name="connsiteY3" fmla="*/ 2553419 h 6849373"/>
                  <a:gd name="connsiteX4" fmla="*/ 944815 w 9502219"/>
                  <a:gd name="connsiteY4" fmla="*/ 603849 h 6849373"/>
                  <a:gd name="connsiteX5" fmla="*/ 1082838 w 9502219"/>
                  <a:gd name="connsiteY5" fmla="*/ 0 h 6849373"/>
                  <a:gd name="connsiteX6" fmla="*/ 7776936 w 9502219"/>
                  <a:gd name="connsiteY6" fmla="*/ 17253 h 6849373"/>
                  <a:gd name="connsiteX7" fmla="*/ 7966717 w 9502219"/>
                  <a:gd name="connsiteY7" fmla="*/ 1414732 h 6849373"/>
                  <a:gd name="connsiteX8" fmla="*/ 8587819 w 9502219"/>
                  <a:gd name="connsiteY8" fmla="*/ 1880558 h 6849373"/>
                  <a:gd name="connsiteX9" fmla="*/ 8743094 w 9502219"/>
                  <a:gd name="connsiteY9" fmla="*/ 2760453 h 6849373"/>
                  <a:gd name="connsiteX10" fmla="*/ 9208921 w 9502219"/>
                  <a:gd name="connsiteY10" fmla="*/ 2570672 h 6849373"/>
                  <a:gd name="connsiteX11" fmla="*/ 9502219 w 9502219"/>
                  <a:gd name="connsiteY11" fmla="*/ 2518913 h 6849373"/>
                  <a:gd name="connsiteX12" fmla="*/ 9484967 w 9502219"/>
                  <a:gd name="connsiteY12" fmla="*/ 6849373 h 6849373"/>
                  <a:gd name="connsiteX13" fmla="*/ 686023 w 9502219"/>
                  <a:gd name="connsiteY13" fmla="*/ 6832121 h 6849373"/>
                  <a:gd name="connsiteX0" fmla="*/ 120770 w 8936966"/>
                  <a:gd name="connsiteY0" fmla="*/ 6832121 h 6849373"/>
                  <a:gd name="connsiteX1" fmla="*/ 17253 w 8936966"/>
                  <a:gd name="connsiteY1" fmla="*/ 5538158 h 6849373"/>
                  <a:gd name="connsiteX2" fmla="*/ 86264 w 8936966"/>
                  <a:gd name="connsiteY2" fmla="*/ 4641011 h 6849373"/>
                  <a:gd name="connsiteX3" fmla="*/ 0 w 8936966"/>
                  <a:gd name="connsiteY3" fmla="*/ 2553419 h 6849373"/>
                  <a:gd name="connsiteX4" fmla="*/ 379562 w 8936966"/>
                  <a:gd name="connsiteY4" fmla="*/ 603849 h 6849373"/>
                  <a:gd name="connsiteX5" fmla="*/ 517585 w 8936966"/>
                  <a:gd name="connsiteY5" fmla="*/ 0 h 6849373"/>
                  <a:gd name="connsiteX6" fmla="*/ 7211683 w 8936966"/>
                  <a:gd name="connsiteY6" fmla="*/ 17253 h 6849373"/>
                  <a:gd name="connsiteX7" fmla="*/ 7401464 w 8936966"/>
                  <a:gd name="connsiteY7" fmla="*/ 1414732 h 6849373"/>
                  <a:gd name="connsiteX8" fmla="*/ 8022566 w 8936966"/>
                  <a:gd name="connsiteY8" fmla="*/ 1880558 h 6849373"/>
                  <a:gd name="connsiteX9" fmla="*/ 8177841 w 8936966"/>
                  <a:gd name="connsiteY9" fmla="*/ 2760453 h 6849373"/>
                  <a:gd name="connsiteX10" fmla="*/ 8643668 w 8936966"/>
                  <a:gd name="connsiteY10" fmla="*/ 2570672 h 6849373"/>
                  <a:gd name="connsiteX11" fmla="*/ 8936966 w 8936966"/>
                  <a:gd name="connsiteY11" fmla="*/ 2518913 h 6849373"/>
                  <a:gd name="connsiteX12" fmla="*/ 8919714 w 8936966"/>
                  <a:gd name="connsiteY12" fmla="*/ 6849373 h 6849373"/>
                  <a:gd name="connsiteX13" fmla="*/ 120770 w 8936966"/>
                  <a:gd name="connsiteY13" fmla="*/ 6832121 h 6849373"/>
                  <a:gd name="connsiteX0" fmla="*/ 120770 w 8936966"/>
                  <a:gd name="connsiteY0" fmla="*/ 6832121 h 6849373"/>
                  <a:gd name="connsiteX1" fmla="*/ 17253 w 8936966"/>
                  <a:gd name="connsiteY1" fmla="*/ 5538158 h 6849373"/>
                  <a:gd name="connsiteX2" fmla="*/ 86264 w 8936966"/>
                  <a:gd name="connsiteY2" fmla="*/ 4641011 h 6849373"/>
                  <a:gd name="connsiteX3" fmla="*/ 0 w 8936966"/>
                  <a:gd name="connsiteY3" fmla="*/ 2553419 h 6849373"/>
                  <a:gd name="connsiteX4" fmla="*/ 379562 w 8936966"/>
                  <a:gd name="connsiteY4" fmla="*/ 603849 h 6849373"/>
                  <a:gd name="connsiteX5" fmla="*/ 517585 w 8936966"/>
                  <a:gd name="connsiteY5" fmla="*/ 0 h 6849373"/>
                  <a:gd name="connsiteX6" fmla="*/ 7211683 w 8936966"/>
                  <a:gd name="connsiteY6" fmla="*/ 17253 h 6849373"/>
                  <a:gd name="connsiteX7" fmla="*/ 7401464 w 8936966"/>
                  <a:gd name="connsiteY7" fmla="*/ 1414732 h 6849373"/>
                  <a:gd name="connsiteX8" fmla="*/ 8022566 w 8936966"/>
                  <a:gd name="connsiteY8" fmla="*/ 1880558 h 6849373"/>
                  <a:gd name="connsiteX9" fmla="*/ 8177841 w 8936966"/>
                  <a:gd name="connsiteY9" fmla="*/ 2760453 h 6849373"/>
                  <a:gd name="connsiteX10" fmla="*/ 8643668 w 8936966"/>
                  <a:gd name="connsiteY10" fmla="*/ 2570672 h 6849373"/>
                  <a:gd name="connsiteX11" fmla="*/ 8936966 w 8936966"/>
                  <a:gd name="connsiteY11" fmla="*/ 2518913 h 6849373"/>
                  <a:gd name="connsiteX12" fmla="*/ 8919714 w 8936966"/>
                  <a:gd name="connsiteY12" fmla="*/ 6849373 h 6849373"/>
                  <a:gd name="connsiteX13" fmla="*/ 120770 w 8936966"/>
                  <a:gd name="connsiteY13" fmla="*/ 6832121 h 6849373"/>
                  <a:gd name="connsiteX0" fmla="*/ 122476 w 8938672"/>
                  <a:gd name="connsiteY0" fmla="*/ 6832121 h 6849373"/>
                  <a:gd name="connsiteX1" fmla="*/ 18959 w 8938672"/>
                  <a:gd name="connsiteY1" fmla="*/ 5538158 h 6849373"/>
                  <a:gd name="connsiteX2" fmla="*/ 87970 w 8938672"/>
                  <a:gd name="connsiteY2" fmla="*/ 4641011 h 6849373"/>
                  <a:gd name="connsiteX3" fmla="*/ 1706 w 8938672"/>
                  <a:gd name="connsiteY3" fmla="*/ 2553419 h 6849373"/>
                  <a:gd name="connsiteX4" fmla="*/ 381268 w 8938672"/>
                  <a:gd name="connsiteY4" fmla="*/ 603849 h 6849373"/>
                  <a:gd name="connsiteX5" fmla="*/ 519291 w 8938672"/>
                  <a:gd name="connsiteY5" fmla="*/ 0 h 6849373"/>
                  <a:gd name="connsiteX6" fmla="*/ 7213389 w 8938672"/>
                  <a:gd name="connsiteY6" fmla="*/ 17253 h 6849373"/>
                  <a:gd name="connsiteX7" fmla="*/ 7403170 w 8938672"/>
                  <a:gd name="connsiteY7" fmla="*/ 1414732 h 6849373"/>
                  <a:gd name="connsiteX8" fmla="*/ 8024272 w 8938672"/>
                  <a:gd name="connsiteY8" fmla="*/ 1880558 h 6849373"/>
                  <a:gd name="connsiteX9" fmla="*/ 8179547 w 8938672"/>
                  <a:gd name="connsiteY9" fmla="*/ 2760453 h 6849373"/>
                  <a:gd name="connsiteX10" fmla="*/ 8645374 w 8938672"/>
                  <a:gd name="connsiteY10" fmla="*/ 2570672 h 6849373"/>
                  <a:gd name="connsiteX11" fmla="*/ 8938672 w 8938672"/>
                  <a:gd name="connsiteY11" fmla="*/ 2518913 h 6849373"/>
                  <a:gd name="connsiteX12" fmla="*/ 8921420 w 8938672"/>
                  <a:gd name="connsiteY12" fmla="*/ 6849373 h 6849373"/>
                  <a:gd name="connsiteX13" fmla="*/ 122476 w 8938672"/>
                  <a:gd name="connsiteY13" fmla="*/ 6832121 h 6849373"/>
                  <a:gd name="connsiteX0" fmla="*/ 120770 w 8936966"/>
                  <a:gd name="connsiteY0" fmla="*/ 6832121 h 6849373"/>
                  <a:gd name="connsiteX1" fmla="*/ 17253 w 8936966"/>
                  <a:gd name="connsiteY1" fmla="*/ 5538158 h 6849373"/>
                  <a:gd name="connsiteX2" fmla="*/ 86264 w 8936966"/>
                  <a:gd name="connsiteY2" fmla="*/ 4641011 h 6849373"/>
                  <a:gd name="connsiteX3" fmla="*/ 0 w 8936966"/>
                  <a:gd name="connsiteY3" fmla="*/ 2553419 h 6849373"/>
                  <a:gd name="connsiteX4" fmla="*/ 379562 w 8936966"/>
                  <a:gd name="connsiteY4" fmla="*/ 603849 h 6849373"/>
                  <a:gd name="connsiteX5" fmla="*/ 517585 w 8936966"/>
                  <a:gd name="connsiteY5" fmla="*/ 0 h 6849373"/>
                  <a:gd name="connsiteX6" fmla="*/ 7211683 w 8936966"/>
                  <a:gd name="connsiteY6" fmla="*/ 17253 h 6849373"/>
                  <a:gd name="connsiteX7" fmla="*/ 7401464 w 8936966"/>
                  <a:gd name="connsiteY7" fmla="*/ 1414732 h 6849373"/>
                  <a:gd name="connsiteX8" fmla="*/ 8022566 w 8936966"/>
                  <a:gd name="connsiteY8" fmla="*/ 1880558 h 6849373"/>
                  <a:gd name="connsiteX9" fmla="*/ 8177841 w 8936966"/>
                  <a:gd name="connsiteY9" fmla="*/ 2760453 h 6849373"/>
                  <a:gd name="connsiteX10" fmla="*/ 8643668 w 8936966"/>
                  <a:gd name="connsiteY10" fmla="*/ 2570672 h 6849373"/>
                  <a:gd name="connsiteX11" fmla="*/ 8936966 w 8936966"/>
                  <a:gd name="connsiteY11" fmla="*/ 2518913 h 6849373"/>
                  <a:gd name="connsiteX12" fmla="*/ 8919714 w 8936966"/>
                  <a:gd name="connsiteY12" fmla="*/ 6849373 h 6849373"/>
                  <a:gd name="connsiteX13" fmla="*/ 120770 w 8936966"/>
                  <a:gd name="connsiteY13" fmla="*/ 6832121 h 6849373"/>
                  <a:gd name="connsiteX0" fmla="*/ 120770 w 8936966"/>
                  <a:gd name="connsiteY0" fmla="*/ 6832121 h 6849373"/>
                  <a:gd name="connsiteX1" fmla="*/ 17253 w 8936966"/>
                  <a:gd name="connsiteY1" fmla="*/ 5538158 h 6849373"/>
                  <a:gd name="connsiteX2" fmla="*/ 86264 w 8936966"/>
                  <a:gd name="connsiteY2" fmla="*/ 4641011 h 6849373"/>
                  <a:gd name="connsiteX3" fmla="*/ 0 w 8936966"/>
                  <a:gd name="connsiteY3" fmla="*/ 2553419 h 6849373"/>
                  <a:gd name="connsiteX4" fmla="*/ 379562 w 8936966"/>
                  <a:gd name="connsiteY4" fmla="*/ 603849 h 6849373"/>
                  <a:gd name="connsiteX5" fmla="*/ 517585 w 8936966"/>
                  <a:gd name="connsiteY5" fmla="*/ 0 h 6849373"/>
                  <a:gd name="connsiteX6" fmla="*/ 7211683 w 8936966"/>
                  <a:gd name="connsiteY6" fmla="*/ 17253 h 6849373"/>
                  <a:gd name="connsiteX7" fmla="*/ 7401464 w 8936966"/>
                  <a:gd name="connsiteY7" fmla="*/ 1414732 h 6849373"/>
                  <a:gd name="connsiteX8" fmla="*/ 8022566 w 8936966"/>
                  <a:gd name="connsiteY8" fmla="*/ 1880558 h 6849373"/>
                  <a:gd name="connsiteX9" fmla="*/ 8177841 w 8936966"/>
                  <a:gd name="connsiteY9" fmla="*/ 2760453 h 6849373"/>
                  <a:gd name="connsiteX10" fmla="*/ 8643668 w 8936966"/>
                  <a:gd name="connsiteY10" fmla="*/ 2570672 h 6849373"/>
                  <a:gd name="connsiteX11" fmla="*/ 8936966 w 8936966"/>
                  <a:gd name="connsiteY11" fmla="*/ 2518913 h 6849373"/>
                  <a:gd name="connsiteX12" fmla="*/ 8919714 w 8936966"/>
                  <a:gd name="connsiteY12" fmla="*/ 6849373 h 6849373"/>
                  <a:gd name="connsiteX13" fmla="*/ 120770 w 8936966"/>
                  <a:gd name="connsiteY13" fmla="*/ 6832121 h 6849373"/>
                  <a:gd name="connsiteX0" fmla="*/ 120770 w 8936966"/>
                  <a:gd name="connsiteY0" fmla="*/ 6832121 h 6849373"/>
                  <a:gd name="connsiteX1" fmla="*/ 17253 w 8936966"/>
                  <a:gd name="connsiteY1" fmla="*/ 5538158 h 6849373"/>
                  <a:gd name="connsiteX2" fmla="*/ 86264 w 8936966"/>
                  <a:gd name="connsiteY2" fmla="*/ 4641011 h 6849373"/>
                  <a:gd name="connsiteX3" fmla="*/ 0 w 8936966"/>
                  <a:gd name="connsiteY3" fmla="*/ 2553419 h 6849373"/>
                  <a:gd name="connsiteX4" fmla="*/ 379562 w 8936966"/>
                  <a:gd name="connsiteY4" fmla="*/ 603849 h 6849373"/>
                  <a:gd name="connsiteX5" fmla="*/ 517585 w 8936966"/>
                  <a:gd name="connsiteY5" fmla="*/ 0 h 6849373"/>
                  <a:gd name="connsiteX6" fmla="*/ 7211683 w 8936966"/>
                  <a:gd name="connsiteY6" fmla="*/ 17253 h 6849373"/>
                  <a:gd name="connsiteX7" fmla="*/ 7401464 w 8936966"/>
                  <a:gd name="connsiteY7" fmla="*/ 1414732 h 6849373"/>
                  <a:gd name="connsiteX8" fmla="*/ 8022566 w 8936966"/>
                  <a:gd name="connsiteY8" fmla="*/ 1880558 h 6849373"/>
                  <a:gd name="connsiteX9" fmla="*/ 8177841 w 8936966"/>
                  <a:gd name="connsiteY9" fmla="*/ 2760453 h 6849373"/>
                  <a:gd name="connsiteX10" fmla="*/ 8643668 w 8936966"/>
                  <a:gd name="connsiteY10" fmla="*/ 2570672 h 6849373"/>
                  <a:gd name="connsiteX11" fmla="*/ 8936966 w 8936966"/>
                  <a:gd name="connsiteY11" fmla="*/ 2518913 h 6849373"/>
                  <a:gd name="connsiteX12" fmla="*/ 8919714 w 8936966"/>
                  <a:gd name="connsiteY12" fmla="*/ 6849373 h 6849373"/>
                  <a:gd name="connsiteX13" fmla="*/ 120770 w 8936966"/>
                  <a:gd name="connsiteY13" fmla="*/ 6832121 h 6849373"/>
                  <a:gd name="connsiteX0" fmla="*/ 120770 w 8936966"/>
                  <a:gd name="connsiteY0" fmla="*/ 6832121 h 6849373"/>
                  <a:gd name="connsiteX1" fmla="*/ 17253 w 8936966"/>
                  <a:gd name="connsiteY1" fmla="*/ 5538158 h 6849373"/>
                  <a:gd name="connsiteX2" fmla="*/ 86264 w 8936966"/>
                  <a:gd name="connsiteY2" fmla="*/ 4641011 h 6849373"/>
                  <a:gd name="connsiteX3" fmla="*/ 0 w 8936966"/>
                  <a:gd name="connsiteY3" fmla="*/ 2553419 h 6849373"/>
                  <a:gd name="connsiteX4" fmla="*/ 379562 w 8936966"/>
                  <a:gd name="connsiteY4" fmla="*/ 603849 h 6849373"/>
                  <a:gd name="connsiteX5" fmla="*/ 517585 w 8936966"/>
                  <a:gd name="connsiteY5" fmla="*/ 0 h 6849373"/>
                  <a:gd name="connsiteX6" fmla="*/ 7211683 w 8936966"/>
                  <a:gd name="connsiteY6" fmla="*/ 17253 h 6849373"/>
                  <a:gd name="connsiteX7" fmla="*/ 7401464 w 8936966"/>
                  <a:gd name="connsiteY7" fmla="*/ 1414732 h 6849373"/>
                  <a:gd name="connsiteX8" fmla="*/ 8022566 w 8936966"/>
                  <a:gd name="connsiteY8" fmla="*/ 1880558 h 6849373"/>
                  <a:gd name="connsiteX9" fmla="*/ 8177841 w 8936966"/>
                  <a:gd name="connsiteY9" fmla="*/ 2760453 h 6849373"/>
                  <a:gd name="connsiteX10" fmla="*/ 8643668 w 8936966"/>
                  <a:gd name="connsiteY10" fmla="*/ 2570672 h 6849373"/>
                  <a:gd name="connsiteX11" fmla="*/ 8936966 w 8936966"/>
                  <a:gd name="connsiteY11" fmla="*/ 2518913 h 6849373"/>
                  <a:gd name="connsiteX12" fmla="*/ 8919714 w 8936966"/>
                  <a:gd name="connsiteY12" fmla="*/ 6849373 h 6849373"/>
                  <a:gd name="connsiteX13" fmla="*/ 120770 w 8936966"/>
                  <a:gd name="connsiteY13" fmla="*/ 6832121 h 6849373"/>
                  <a:gd name="connsiteX0" fmla="*/ 120770 w 8936966"/>
                  <a:gd name="connsiteY0" fmla="*/ 6832121 h 6849373"/>
                  <a:gd name="connsiteX1" fmla="*/ 17253 w 8936966"/>
                  <a:gd name="connsiteY1" fmla="*/ 5538158 h 6849373"/>
                  <a:gd name="connsiteX2" fmla="*/ 86264 w 8936966"/>
                  <a:gd name="connsiteY2" fmla="*/ 4641011 h 6849373"/>
                  <a:gd name="connsiteX3" fmla="*/ 0 w 8936966"/>
                  <a:gd name="connsiteY3" fmla="*/ 2553419 h 6849373"/>
                  <a:gd name="connsiteX4" fmla="*/ 379562 w 8936966"/>
                  <a:gd name="connsiteY4" fmla="*/ 603849 h 6849373"/>
                  <a:gd name="connsiteX5" fmla="*/ 517585 w 8936966"/>
                  <a:gd name="connsiteY5" fmla="*/ 0 h 6849373"/>
                  <a:gd name="connsiteX6" fmla="*/ 7211683 w 8936966"/>
                  <a:gd name="connsiteY6" fmla="*/ 17253 h 6849373"/>
                  <a:gd name="connsiteX7" fmla="*/ 7401464 w 8936966"/>
                  <a:gd name="connsiteY7" fmla="*/ 1414732 h 6849373"/>
                  <a:gd name="connsiteX8" fmla="*/ 8022566 w 8936966"/>
                  <a:gd name="connsiteY8" fmla="*/ 1880558 h 6849373"/>
                  <a:gd name="connsiteX9" fmla="*/ 8177841 w 8936966"/>
                  <a:gd name="connsiteY9" fmla="*/ 2760453 h 6849373"/>
                  <a:gd name="connsiteX10" fmla="*/ 8643668 w 8936966"/>
                  <a:gd name="connsiteY10" fmla="*/ 2570672 h 6849373"/>
                  <a:gd name="connsiteX11" fmla="*/ 8936966 w 8936966"/>
                  <a:gd name="connsiteY11" fmla="*/ 2518913 h 6849373"/>
                  <a:gd name="connsiteX12" fmla="*/ 8919714 w 8936966"/>
                  <a:gd name="connsiteY12" fmla="*/ 6849373 h 6849373"/>
                  <a:gd name="connsiteX13" fmla="*/ 120770 w 8936966"/>
                  <a:gd name="connsiteY13" fmla="*/ 6832121 h 6849373"/>
                  <a:gd name="connsiteX0" fmla="*/ 120770 w 8936966"/>
                  <a:gd name="connsiteY0" fmla="*/ 6832121 h 6849373"/>
                  <a:gd name="connsiteX1" fmla="*/ 17253 w 8936966"/>
                  <a:gd name="connsiteY1" fmla="*/ 5538158 h 6849373"/>
                  <a:gd name="connsiteX2" fmla="*/ 86264 w 8936966"/>
                  <a:gd name="connsiteY2" fmla="*/ 4641011 h 6849373"/>
                  <a:gd name="connsiteX3" fmla="*/ 0 w 8936966"/>
                  <a:gd name="connsiteY3" fmla="*/ 2553419 h 6849373"/>
                  <a:gd name="connsiteX4" fmla="*/ 379562 w 8936966"/>
                  <a:gd name="connsiteY4" fmla="*/ 603849 h 6849373"/>
                  <a:gd name="connsiteX5" fmla="*/ 517585 w 8936966"/>
                  <a:gd name="connsiteY5" fmla="*/ 0 h 6849373"/>
                  <a:gd name="connsiteX6" fmla="*/ 7211683 w 8936966"/>
                  <a:gd name="connsiteY6" fmla="*/ 17253 h 6849373"/>
                  <a:gd name="connsiteX7" fmla="*/ 7401464 w 8936966"/>
                  <a:gd name="connsiteY7" fmla="*/ 1414732 h 6849373"/>
                  <a:gd name="connsiteX8" fmla="*/ 8022566 w 8936966"/>
                  <a:gd name="connsiteY8" fmla="*/ 1880558 h 6849373"/>
                  <a:gd name="connsiteX9" fmla="*/ 8177841 w 8936966"/>
                  <a:gd name="connsiteY9" fmla="*/ 2760453 h 6849373"/>
                  <a:gd name="connsiteX10" fmla="*/ 8643668 w 8936966"/>
                  <a:gd name="connsiteY10" fmla="*/ 2570672 h 6849373"/>
                  <a:gd name="connsiteX11" fmla="*/ 8936966 w 8936966"/>
                  <a:gd name="connsiteY11" fmla="*/ 2518913 h 6849373"/>
                  <a:gd name="connsiteX12" fmla="*/ 8919714 w 8936966"/>
                  <a:gd name="connsiteY12" fmla="*/ 6849373 h 6849373"/>
                  <a:gd name="connsiteX13" fmla="*/ 120770 w 8936966"/>
                  <a:gd name="connsiteY13" fmla="*/ 6832121 h 6849373"/>
                  <a:gd name="connsiteX0" fmla="*/ 120770 w 8936966"/>
                  <a:gd name="connsiteY0" fmla="*/ 6832121 h 6849373"/>
                  <a:gd name="connsiteX1" fmla="*/ 17253 w 8936966"/>
                  <a:gd name="connsiteY1" fmla="*/ 5538158 h 6849373"/>
                  <a:gd name="connsiteX2" fmla="*/ 86264 w 8936966"/>
                  <a:gd name="connsiteY2" fmla="*/ 4641011 h 6849373"/>
                  <a:gd name="connsiteX3" fmla="*/ 0 w 8936966"/>
                  <a:gd name="connsiteY3" fmla="*/ 2553419 h 6849373"/>
                  <a:gd name="connsiteX4" fmla="*/ 379562 w 8936966"/>
                  <a:gd name="connsiteY4" fmla="*/ 603849 h 6849373"/>
                  <a:gd name="connsiteX5" fmla="*/ 517585 w 8936966"/>
                  <a:gd name="connsiteY5" fmla="*/ 0 h 6849373"/>
                  <a:gd name="connsiteX6" fmla="*/ 7211683 w 8936966"/>
                  <a:gd name="connsiteY6" fmla="*/ 17253 h 6849373"/>
                  <a:gd name="connsiteX7" fmla="*/ 7401464 w 8936966"/>
                  <a:gd name="connsiteY7" fmla="*/ 1414732 h 6849373"/>
                  <a:gd name="connsiteX8" fmla="*/ 8022566 w 8936966"/>
                  <a:gd name="connsiteY8" fmla="*/ 1880558 h 6849373"/>
                  <a:gd name="connsiteX9" fmla="*/ 8177841 w 8936966"/>
                  <a:gd name="connsiteY9" fmla="*/ 2760453 h 6849373"/>
                  <a:gd name="connsiteX10" fmla="*/ 8643668 w 8936966"/>
                  <a:gd name="connsiteY10" fmla="*/ 2553420 h 6849373"/>
                  <a:gd name="connsiteX11" fmla="*/ 8936966 w 8936966"/>
                  <a:gd name="connsiteY11" fmla="*/ 2518913 h 6849373"/>
                  <a:gd name="connsiteX12" fmla="*/ 8919714 w 8936966"/>
                  <a:gd name="connsiteY12" fmla="*/ 6849373 h 6849373"/>
                  <a:gd name="connsiteX13" fmla="*/ 120770 w 8936966"/>
                  <a:gd name="connsiteY13" fmla="*/ 6832121 h 6849373"/>
                  <a:gd name="connsiteX0" fmla="*/ 120770 w 8936966"/>
                  <a:gd name="connsiteY0" fmla="*/ 6832121 h 6849373"/>
                  <a:gd name="connsiteX1" fmla="*/ 17253 w 8936966"/>
                  <a:gd name="connsiteY1" fmla="*/ 5538158 h 6849373"/>
                  <a:gd name="connsiteX2" fmla="*/ 86264 w 8936966"/>
                  <a:gd name="connsiteY2" fmla="*/ 4641011 h 6849373"/>
                  <a:gd name="connsiteX3" fmla="*/ 0 w 8936966"/>
                  <a:gd name="connsiteY3" fmla="*/ 2553419 h 6849373"/>
                  <a:gd name="connsiteX4" fmla="*/ 379562 w 8936966"/>
                  <a:gd name="connsiteY4" fmla="*/ 603849 h 6849373"/>
                  <a:gd name="connsiteX5" fmla="*/ 517585 w 8936966"/>
                  <a:gd name="connsiteY5" fmla="*/ 0 h 6849373"/>
                  <a:gd name="connsiteX6" fmla="*/ 7211683 w 8936966"/>
                  <a:gd name="connsiteY6" fmla="*/ 17253 h 6849373"/>
                  <a:gd name="connsiteX7" fmla="*/ 7401464 w 8936966"/>
                  <a:gd name="connsiteY7" fmla="*/ 1414732 h 6849373"/>
                  <a:gd name="connsiteX8" fmla="*/ 8022566 w 8936966"/>
                  <a:gd name="connsiteY8" fmla="*/ 1880558 h 6849373"/>
                  <a:gd name="connsiteX9" fmla="*/ 8177841 w 8936966"/>
                  <a:gd name="connsiteY9" fmla="*/ 2760453 h 6849373"/>
                  <a:gd name="connsiteX10" fmla="*/ 8643668 w 8936966"/>
                  <a:gd name="connsiteY10" fmla="*/ 2553420 h 6849373"/>
                  <a:gd name="connsiteX11" fmla="*/ 8936966 w 8936966"/>
                  <a:gd name="connsiteY11" fmla="*/ 2518913 h 6849373"/>
                  <a:gd name="connsiteX12" fmla="*/ 8919714 w 8936966"/>
                  <a:gd name="connsiteY12" fmla="*/ 6849373 h 6849373"/>
                  <a:gd name="connsiteX13" fmla="*/ 120770 w 8936966"/>
                  <a:gd name="connsiteY13" fmla="*/ 6832121 h 6849373"/>
                  <a:gd name="connsiteX0" fmla="*/ 120770 w 8936966"/>
                  <a:gd name="connsiteY0" fmla="*/ 6832121 h 6849373"/>
                  <a:gd name="connsiteX1" fmla="*/ 17253 w 8936966"/>
                  <a:gd name="connsiteY1" fmla="*/ 5538158 h 6849373"/>
                  <a:gd name="connsiteX2" fmla="*/ 86264 w 8936966"/>
                  <a:gd name="connsiteY2" fmla="*/ 4641011 h 6849373"/>
                  <a:gd name="connsiteX3" fmla="*/ 0 w 8936966"/>
                  <a:gd name="connsiteY3" fmla="*/ 2553419 h 6849373"/>
                  <a:gd name="connsiteX4" fmla="*/ 379562 w 8936966"/>
                  <a:gd name="connsiteY4" fmla="*/ 603849 h 6849373"/>
                  <a:gd name="connsiteX5" fmla="*/ 517585 w 8936966"/>
                  <a:gd name="connsiteY5" fmla="*/ 0 h 6849373"/>
                  <a:gd name="connsiteX6" fmla="*/ 7211683 w 8936966"/>
                  <a:gd name="connsiteY6" fmla="*/ 17253 h 6849373"/>
                  <a:gd name="connsiteX7" fmla="*/ 7401464 w 8936966"/>
                  <a:gd name="connsiteY7" fmla="*/ 1414732 h 6849373"/>
                  <a:gd name="connsiteX8" fmla="*/ 8022566 w 8936966"/>
                  <a:gd name="connsiteY8" fmla="*/ 1880558 h 6849373"/>
                  <a:gd name="connsiteX9" fmla="*/ 8177841 w 8936966"/>
                  <a:gd name="connsiteY9" fmla="*/ 2760453 h 6849373"/>
                  <a:gd name="connsiteX10" fmla="*/ 8643668 w 8936966"/>
                  <a:gd name="connsiteY10" fmla="*/ 2553420 h 6849373"/>
                  <a:gd name="connsiteX11" fmla="*/ 8936966 w 8936966"/>
                  <a:gd name="connsiteY11" fmla="*/ 2518913 h 6849373"/>
                  <a:gd name="connsiteX12" fmla="*/ 8919714 w 8936966"/>
                  <a:gd name="connsiteY12" fmla="*/ 6849373 h 6849373"/>
                  <a:gd name="connsiteX13" fmla="*/ 120770 w 8936966"/>
                  <a:gd name="connsiteY13" fmla="*/ 6832121 h 6849373"/>
                  <a:gd name="connsiteX0" fmla="*/ 120770 w 8936966"/>
                  <a:gd name="connsiteY0" fmla="*/ 6832121 h 6849373"/>
                  <a:gd name="connsiteX1" fmla="*/ 17253 w 8936966"/>
                  <a:gd name="connsiteY1" fmla="*/ 5538158 h 6849373"/>
                  <a:gd name="connsiteX2" fmla="*/ 86264 w 8936966"/>
                  <a:gd name="connsiteY2" fmla="*/ 4641011 h 6849373"/>
                  <a:gd name="connsiteX3" fmla="*/ 0 w 8936966"/>
                  <a:gd name="connsiteY3" fmla="*/ 2553419 h 6849373"/>
                  <a:gd name="connsiteX4" fmla="*/ 379562 w 8936966"/>
                  <a:gd name="connsiteY4" fmla="*/ 603849 h 6849373"/>
                  <a:gd name="connsiteX5" fmla="*/ 517585 w 8936966"/>
                  <a:gd name="connsiteY5" fmla="*/ 0 h 6849373"/>
                  <a:gd name="connsiteX6" fmla="*/ 7211683 w 8936966"/>
                  <a:gd name="connsiteY6" fmla="*/ 17253 h 6849373"/>
                  <a:gd name="connsiteX7" fmla="*/ 7401464 w 8936966"/>
                  <a:gd name="connsiteY7" fmla="*/ 1414732 h 6849373"/>
                  <a:gd name="connsiteX8" fmla="*/ 7953555 w 8936966"/>
                  <a:gd name="connsiteY8" fmla="*/ 1828800 h 6849373"/>
                  <a:gd name="connsiteX9" fmla="*/ 8177841 w 8936966"/>
                  <a:gd name="connsiteY9" fmla="*/ 2760453 h 6849373"/>
                  <a:gd name="connsiteX10" fmla="*/ 8643668 w 8936966"/>
                  <a:gd name="connsiteY10" fmla="*/ 2553420 h 6849373"/>
                  <a:gd name="connsiteX11" fmla="*/ 8936966 w 8936966"/>
                  <a:gd name="connsiteY11" fmla="*/ 2518913 h 6849373"/>
                  <a:gd name="connsiteX12" fmla="*/ 8919714 w 8936966"/>
                  <a:gd name="connsiteY12" fmla="*/ 6849373 h 6849373"/>
                  <a:gd name="connsiteX13" fmla="*/ 120770 w 8936966"/>
                  <a:gd name="connsiteY13" fmla="*/ 6832121 h 6849373"/>
                  <a:gd name="connsiteX0" fmla="*/ 120770 w 8927441"/>
                  <a:gd name="connsiteY0" fmla="*/ 6832121 h 6849373"/>
                  <a:gd name="connsiteX1" fmla="*/ 17253 w 8927441"/>
                  <a:gd name="connsiteY1" fmla="*/ 5538158 h 6849373"/>
                  <a:gd name="connsiteX2" fmla="*/ 86264 w 8927441"/>
                  <a:gd name="connsiteY2" fmla="*/ 4641011 h 6849373"/>
                  <a:gd name="connsiteX3" fmla="*/ 0 w 8927441"/>
                  <a:gd name="connsiteY3" fmla="*/ 2553419 h 6849373"/>
                  <a:gd name="connsiteX4" fmla="*/ 379562 w 8927441"/>
                  <a:gd name="connsiteY4" fmla="*/ 603849 h 6849373"/>
                  <a:gd name="connsiteX5" fmla="*/ 517585 w 8927441"/>
                  <a:gd name="connsiteY5" fmla="*/ 0 h 6849373"/>
                  <a:gd name="connsiteX6" fmla="*/ 7211683 w 8927441"/>
                  <a:gd name="connsiteY6" fmla="*/ 17253 h 6849373"/>
                  <a:gd name="connsiteX7" fmla="*/ 7401464 w 8927441"/>
                  <a:gd name="connsiteY7" fmla="*/ 1414732 h 6849373"/>
                  <a:gd name="connsiteX8" fmla="*/ 7953555 w 8927441"/>
                  <a:gd name="connsiteY8" fmla="*/ 1828800 h 6849373"/>
                  <a:gd name="connsiteX9" fmla="*/ 8177841 w 8927441"/>
                  <a:gd name="connsiteY9" fmla="*/ 2760453 h 6849373"/>
                  <a:gd name="connsiteX10" fmla="*/ 8643668 w 8927441"/>
                  <a:gd name="connsiteY10" fmla="*/ 2553420 h 6849373"/>
                  <a:gd name="connsiteX11" fmla="*/ 8927441 w 8927441"/>
                  <a:gd name="connsiteY11" fmla="*/ 2485575 h 6849373"/>
                  <a:gd name="connsiteX12" fmla="*/ 8919714 w 8927441"/>
                  <a:gd name="connsiteY12" fmla="*/ 6849373 h 6849373"/>
                  <a:gd name="connsiteX13" fmla="*/ 120770 w 8927441"/>
                  <a:gd name="connsiteY13" fmla="*/ 6832121 h 6849373"/>
                  <a:gd name="connsiteX0" fmla="*/ 120770 w 8932204"/>
                  <a:gd name="connsiteY0" fmla="*/ 6832121 h 6849373"/>
                  <a:gd name="connsiteX1" fmla="*/ 17253 w 8932204"/>
                  <a:gd name="connsiteY1" fmla="*/ 5538158 h 6849373"/>
                  <a:gd name="connsiteX2" fmla="*/ 86264 w 8932204"/>
                  <a:gd name="connsiteY2" fmla="*/ 4641011 h 6849373"/>
                  <a:gd name="connsiteX3" fmla="*/ 0 w 8932204"/>
                  <a:gd name="connsiteY3" fmla="*/ 2553419 h 6849373"/>
                  <a:gd name="connsiteX4" fmla="*/ 379562 w 8932204"/>
                  <a:gd name="connsiteY4" fmla="*/ 603849 h 6849373"/>
                  <a:gd name="connsiteX5" fmla="*/ 517585 w 8932204"/>
                  <a:gd name="connsiteY5" fmla="*/ 0 h 6849373"/>
                  <a:gd name="connsiteX6" fmla="*/ 7211683 w 8932204"/>
                  <a:gd name="connsiteY6" fmla="*/ 17253 h 6849373"/>
                  <a:gd name="connsiteX7" fmla="*/ 7401464 w 8932204"/>
                  <a:gd name="connsiteY7" fmla="*/ 1414732 h 6849373"/>
                  <a:gd name="connsiteX8" fmla="*/ 7953555 w 8932204"/>
                  <a:gd name="connsiteY8" fmla="*/ 1828800 h 6849373"/>
                  <a:gd name="connsiteX9" fmla="*/ 8177841 w 8932204"/>
                  <a:gd name="connsiteY9" fmla="*/ 2760453 h 6849373"/>
                  <a:gd name="connsiteX10" fmla="*/ 8643668 w 8932204"/>
                  <a:gd name="connsiteY10" fmla="*/ 2553420 h 6849373"/>
                  <a:gd name="connsiteX11" fmla="*/ 8932204 w 8932204"/>
                  <a:gd name="connsiteY11" fmla="*/ 2471288 h 6849373"/>
                  <a:gd name="connsiteX12" fmla="*/ 8919714 w 8932204"/>
                  <a:gd name="connsiteY12" fmla="*/ 6849373 h 6849373"/>
                  <a:gd name="connsiteX13" fmla="*/ 120770 w 8932204"/>
                  <a:gd name="connsiteY13" fmla="*/ 6832121 h 6849373"/>
                  <a:gd name="connsiteX0" fmla="*/ 120770 w 8935478"/>
                  <a:gd name="connsiteY0" fmla="*/ 6832121 h 6839848"/>
                  <a:gd name="connsiteX1" fmla="*/ 17253 w 8935478"/>
                  <a:gd name="connsiteY1" fmla="*/ 5538158 h 6839848"/>
                  <a:gd name="connsiteX2" fmla="*/ 86264 w 8935478"/>
                  <a:gd name="connsiteY2" fmla="*/ 4641011 h 6839848"/>
                  <a:gd name="connsiteX3" fmla="*/ 0 w 8935478"/>
                  <a:gd name="connsiteY3" fmla="*/ 2553419 h 6839848"/>
                  <a:gd name="connsiteX4" fmla="*/ 379562 w 8935478"/>
                  <a:gd name="connsiteY4" fmla="*/ 603849 h 6839848"/>
                  <a:gd name="connsiteX5" fmla="*/ 517585 w 8935478"/>
                  <a:gd name="connsiteY5" fmla="*/ 0 h 6839848"/>
                  <a:gd name="connsiteX6" fmla="*/ 7211683 w 8935478"/>
                  <a:gd name="connsiteY6" fmla="*/ 17253 h 6839848"/>
                  <a:gd name="connsiteX7" fmla="*/ 7401464 w 8935478"/>
                  <a:gd name="connsiteY7" fmla="*/ 1414732 h 6839848"/>
                  <a:gd name="connsiteX8" fmla="*/ 7953555 w 8935478"/>
                  <a:gd name="connsiteY8" fmla="*/ 1828800 h 6839848"/>
                  <a:gd name="connsiteX9" fmla="*/ 8177841 w 8935478"/>
                  <a:gd name="connsiteY9" fmla="*/ 2760453 h 6839848"/>
                  <a:gd name="connsiteX10" fmla="*/ 8643668 w 8935478"/>
                  <a:gd name="connsiteY10" fmla="*/ 2553420 h 6839848"/>
                  <a:gd name="connsiteX11" fmla="*/ 8932204 w 8935478"/>
                  <a:gd name="connsiteY11" fmla="*/ 2471288 h 6839848"/>
                  <a:gd name="connsiteX12" fmla="*/ 8934001 w 8935478"/>
                  <a:gd name="connsiteY12" fmla="*/ 6839848 h 6839848"/>
                  <a:gd name="connsiteX13" fmla="*/ 120770 w 8935478"/>
                  <a:gd name="connsiteY13" fmla="*/ 6832121 h 6839848"/>
                  <a:gd name="connsiteX0" fmla="*/ 120770 w 8935478"/>
                  <a:gd name="connsiteY0" fmla="*/ 6852968 h 6860695"/>
                  <a:gd name="connsiteX1" fmla="*/ 17253 w 8935478"/>
                  <a:gd name="connsiteY1" fmla="*/ 5559005 h 6860695"/>
                  <a:gd name="connsiteX2" fmla="*/ 86264 w 8935478"/>
                  <a:gd name="connsiteY2" fmla="*/ 4661858 h 6860695"/>
                  <a:gd name="connsiteX3" fmla="*/ 0 w 8935478"/>
                  <a:gd name="connsiteY3" fmla="*/ 2574266 h 6860695"/>
                  <a:gd name="connsiteX4" fmla="*/ 379562 w 8935478"/>
                  <a:gd name="connsiteY4" fmla="*/ 624696 h 6860695"/>
                  <a:gd name="connsiteX5" fmla="*/ 517585 w 8935478"/>
                  <a:gd name="connsiteY5" fmla="*/ 20847 h 6860695"/>
                  <a:gd name="connsiteX6" fmla="*/ 7154533 w 8935478"/>
                  <a:gd name="connsiteY6" fmla="*/ 0 h 6860695"/>
                  <a:gd name="connsiteX7" fmla="*/ 7401464 w 8935478"/>
                  <a:gd name="connsiteY7" fmla="*/ 1435579 h 6860695"/>
                  <a:gd name="connsiteX8" fmla="*/ 7953555 w 8935478"/>
                  <a:gd name="connsiteY8" fmla="*/ 1849647 h 6860695"/>
                  <a:gd name="connsiteX9" fmla="*/ 8177841 w 8935478"/>
                  <a:gd name="connsiteY9" fmla="*/ 2781300 h 6860695"/>
                  <a:gd name="connsiteX10" fmla="*/ 8643668 w 8935478"/>
                  <a:gd name="connsiteY10" fmla="*/ 2574267 h 6860695"/>
                  <a:gd name="connsiteX11" fmla="*/ 8932204 w 8935478"/>
                  <a:gd name="connsiteY11" fmla="*/ 2492135 h 6860695"/>
                  <a:gd name="connsiteX12" fmla="*/ 8934001 w 8935478"/>
                  <a:gd name="connsiteY12" fmla="*/ 6860695 h 6860695"/>
                  <a:gd name="connsiteX13" fmla="*/ 120770 w 8935478"/>
                  <a:gd name="connsiteY13" fmla="*/ 6852968 h 6860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935478" h="6860695">
                    <a:moveTo>
                      <a:pt x="120770" y="6852968"/>
                    </a:moveTo>
                    <a:cubicBezTo>
                      <a:pt x="69011" y="6065089"/>
                      <a:pt x="23004" y="5924190"/>
                      <a:pt x="17253" y="5559005"/>
                    </a:cubicBezTo>
                    <a:cubicBezTo>
                      <a:pt x="11502" y="5193820"/>
                      <a:pt x="106803" y="5158899"/>
                      <a:pt x="86264" y="4661858"/>
                    </a:cubicBezTo>
                    <a:lnTo>
                      <a:pt x="0" y="2574266"/>
                    </a:lnTo>
                    <a:cubicBezTo>
                      <a:pt x="48883" y="1901406"/>
                      <a:pt x="282805" y="1048004"/>
                      <a:pt x="379562" y="624696"/>
                    </a:cubicBezTo>
                    <a:lnTo>
                      <a:pt x="517585" y="20847"/>
                    </a:lnTo>
                    <a:lnTo>
                      <a:pt x="7154533" y="0"/>
                    </a:lnTo>
                    <a:cubicBezTo>
                      <a:pt x="7214918" y="477329"/>
                      <a:pt x="7268294" y="1127305"/>
                      <a:pt x="7401464" y="1435579"/>
                    </a:cubicBezTo>
                    <a:cubicBezTo>
                      <a:pt x="7534634" y="1743853"/>
                      <a:pt x="7856797" y="1663663"/>
                      <a:pt x="7953555" y="1849647"/>
                    </a:cubicBezTo>
                    <a:cubicBezTo>
                      <a:pt x="8091011" y="2113860"/>
                      <a:pt x="8062822" y="2660530"/>
                      <a:pt x="8177841" y="2781300"/>
                    </a:cubicBezTo>
                    <a:cubicBezTo>
                      <a:pt x="8292860" y="2902070"/>
                      <a:pt x="8517941" y="2622461"/>
                      <a:pt x="8643668" y="2574267"/>
                    </a:cubicBezTo>
                    <a:cubicBezTo>
                      <a:pt x="8769395" y="2526073"/>
                      <a:pt x="8837613" y="2514750"/>
                      <a:pt x="8932204" y="2492135"/>
                    </a:cubicBezTo>
                    <a:cubicBezTo>
                      <a:pt x="8926453" y="3935622"/>
                      <a:pt x="8939752" y="5417208"/>
                      <a:pt x="8934001" y="6860695"/>
                    </a:cubicBezTo>
                    <a:lnTo>
                      <a:pt x="120770" y="6852968"/>
                    </a:lnTo>
                    <a:close/>
                  </a:path>
                </a:pathLst>
              </a:custGeom>
              <a:solidFill>
                <a:schemeClr val="accent3">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 name="Freeform 4"/>
              <p:cNvSpPr/>
              <p:nvPr/>
            </p:nvSpPr>
            <p:spPr>
              <a:xfrm>
                <a:off x="359457" y="0"/>
                <a:ext cx="8782745" cy="6860066"/>
              </a:xfrm>
              <a:custGeom>
                <a:avLst/>
                <a:gdLst>
                  <a:gd name="connsiteX0" fmla="*/ 258793 w 8798944"/>
                  <a:gd name="connsiteY0" fmla="*/ 6883879 h 6883879"/>
                  <a:gd name="connsiteX1" fmla="*/ 0 w 8798944"/>
                  <a:gd name="connsiteY1" fmla="*/ 5624423 h 6883879"/>
                  <a:gd name="connsiteX2" fmla="*/ 120770 w 8798944"/>
                  <a:gd name="connsiteY2" fmla="*/ 4692770 h 6883879"/>
                  <a:gd name="connsiteX3" fmla="*/ 17253 w 8798944"/>
                  <a:gd name="connsiteY3" fmla="*/ 2743200 h 6883879"/>
                  <a:gd name="connsiteX4" fmla="*/ 241540 w 8798944"/>
                  <a:gd name="connsiteY4" fmla="*/ 1466491 h 6883879"/>
                  <a:gd name="connsiteX5" fmla="*/ 500333 w 8798944"/>
                  <a:gd name="connsiteY5" fmla="*/ 17253 h 6883879"/>
                  <a:gd name="connsiteX6" fmla="*/ 6711351 w 8798944"/>
                  <a:gd name="connsiteY6" fmla="*/ 0 h 6883879"/>
                  <a:gd name="connsiteX7" fmla="*/ 6970144 w 8798944"/>
                  <a:gd name="connsiteY7" fmla="*/ 1587260 h 6883879"/>
                  <a:gd name="connsiteX8" fmla="*/ 7504982 w 8798944"/>
                  <a:gd name="connsiteY8" fmla="*/ 2035834 h 6883879"/>
                  <a:gd name="connsiteX9" fmla="*/ 7677510 w 8798944"/>
                  <a:gd name="connsiteY9" fmla="*/ 3260785 h 6883879"/>
                  <a:gd name="connsiteX10" fmla="*/ 7677510 w 8798944"/>
                  <a:gd name="connsiteY10" fmla="*/ 3899140 h 6883879"/>
                  <a:gd name="connsiteX11" fmla="*/ 7832785 w 8798944"/>
                  <a:gd name="connsiteY11" fmla="*/ 4071668 h 6883879"/>
                  <a:gd name="connsiteX12" fmla="*/ 7867291 w 8798944"/>
                  <a:gd name="connsiteY12" fmla="*/ 5175849 h 6883879"/>
                  <a:gd name="connsiteX13" fmla="*/ 7712016 w 8798944"/>
                  <a:gd name="connsiteY13" fmla="*/ 5469147 h 6883879"/>
                  <a:gd name="connsiteX14" fmla="*/ 7694763 w 8798944"/>
                  <a:gd name="connsiteY14" fmla="*/ 6245525 h 6883879"/>
                  <a:gd name="connsiteX15" fmla="*/ 7608499 w 8798944"/>
                  <a:gd name="connsiteY15" fmla="*/ 6849374 h 6883879"/>
                  <a:gd name="connsiteX16" fmla="*/ 8281359 w 8798944"/>
                  <a:gd name="connsiteY16" fmla="*/ 6849374 h 6883879"/>
                  <a:gd name="connsiteX17" fmla="*/ 8246853 w 8798944"/>
                  <a:gd name="connsiteY17" fmla="*/ 5710687 h 6883879"/>
                  <a:gd name="connsiteX18" fmla="*/ 8264106 w 8798944"/>
                  <a:gd name="connsiteY18" fmla="*/ 4019909 h 6883879"/>
                  <a:gd name="connsiteX19" fmla="*/ 8384876 w 8798944"/>
                  <a:gd name="connsiteY19" fmla="*/ 3381555 h 6883879"/>
                  <a:gd name="connsiteX20" fmla="*/ 8557404 w 8798944"/>
                  <a:gd name="connsiteY20" fmla="*/ 3174521 h 6883879"/>
                  <a:gd name="connsiteX21" fmla="*/ 8798944 w 8798944"/>
                  <a:gd name="connsiteY21" fmla="*/ 3122762 h 6883879"/>
                  <a:gd name="connsiteX22" fmla="*/ 8798944 w 8798944"/>
                  <a:gd name="connsiteY22" fmla="*/ 6849374 h 6883879"/>
                  <a:gd name="connsiteX23" fmla="*/ 258793 w 8798944"/>
                  <a:gd name="connsiteY23" fmla="*/ 6883879 h 6883879"/>
                  <a:gd name="connsiteX0" fmla="*/ 258793 w 8798944"/>
                  <a:gd name="connsiteY0" fmla="*/ 6883879 h 6883879"/>
                  <a:gd name="connsiteX1" fmla="*/ 0 w 8798944"/>
                  <a:gd name="connsiteY1" fmla="*/ 5624423 h 6883879"/>
                  <a:gd name="connsiteX2" fmla="*/ 120770 w 8798944"/>
                  <a:gd name="connsiteY2" fmla="*/ 4692770 h 6883879"/>
                  <a:gd name="connsiteX3" fmla="*/ 17253 w 8798944"/>
                  <a:gd name="connsiteY3" fmla="*/ 2743200 h 6883879"/>
                  <a:gd name="connsiteX4" fmla="*/ 241540 w 8798944"/>
                  <a:gd name="connsiteY4" fmla="*/ 1466491 h 6883879"/>
                  <a:gd name="connsiteX5" fmla="*/ 500333 w 8798944"/>
                  <a:gd name="connsiteY5" fmla="*/ 17253 h 6883879"/>
                  <a:gd name="connsiteX6" fmla="*/ 6711351 w 8798944"/>
                  <a:gd name="connsiteY6" fmla="*/ 0 h 6883879"/>
                  <a:gd name="connsiteX7" fmla="*/ 6970144 w 8798944"/>
                  <a:gd name="connsiteY7" fmla="*/ 1587260 h 6883879"/>
                  <a:gd name="connsiteX8" fmla="*/ 7504982 w 8798944"/>
                  <a:gd name="connsiteY8" fmla="*/ 2035834 h 6883879"/>
                  <a:gd name="connsiteX9" fmla="*/ 7677510 w 8798944"/>
                  <a:gd name="connsiteY9" fmla="*/ 3260785 h 6883879"/>
                  <a:gd name="connsiteX10" fmla="*/ 7677510 w 8798944"/>
                  <a:gd name="connsiteY10" fmla="*/ 3899140 h 6883879"/>
                  <a:gd name="connsiteX11" fmla="*/ 7832785 w 8798944"/>
                  <a:gd name="connsiteY11" fmla="*/ 4071668 h 6883879"/>
                  <a:gd name="connsiteX12" fmla="*/ 7867291 w 8798944"/>
                  <a:gd name="connsiteY12" fmla="*/ 5175849 h 6883879"/>
                  <a:gd name="connsiteX13" fmla="*/ 7712016 w 8798944"/>
                  <a:gd name="connsiteY13" fmla="*/ 5469147 h 6883879"/>
                  <a:gd name="connsiteX14" fmla="*/ 7694763 w 8798944"/>
                  <a:gd name="connsiteY14" fmla="*/ 6245525 h 6883879"/>
                  <a:gd name="connsiteX15" fmla="*/ 7608499 w 8798944"/>
                  <a:gd name="connsiteY15" fmla="*/ 6849374 h 6883879"/>
                  <a:gd name="connsiteX16" fmla="*/ 8281359 w 8798944"/>
                  <a:gd name="connsiteY16" fmla="*/ 6849374 h 6883879"/>
                  <a:gd name="connsiteX17" fmla="*/ 8246853 w 8798944"/>
                  <a:gd name="connsiteY17" fmla="*/ 5710687 h 6883879"/>
                  <a:gd name="connsiteX18" fmla="*/ 8264106 w 8798944"/>
                  <a:gd name="connsiteY18" fmla="*/ 4019909 h 6883879"/>
                  <a:gd name="connsiteX19" fmla="*/ 8384876 w 8798944"/>
                  <a:gd name="connsiteY19" fmla="*/ 3381555 h 6883879"/>
                  <a:gd name="connsiteX20" fmla="*/ 8557404 w 8798944"/>
                  <a:gd name="connsiteY20" fmla="*/ 3174521 h 6883879"/>
                  <a:gd name="connsiteX21" fmla="*/ 8798944 w 8798944"/>
                  <a:gd name="connsiteY21" fmla="*/ 3122762 h 6883879"/>
                  <a:gd name="connsiteX22" fmla="*/ 8798944 w 8798944"/>
                  <a:gd name="connsiteY22" fmla="*/ 6849374 h 6883879"/>
                  <a:gd name="connsiteX23" fmla="*/ 258793 w 8798944"/>
                  <a:gd name="connsiteY23" fmla="*/ 6883879 h 6883879"/>
                  <a:gd name="connsiteX0" fmla="*/ 720272 w 9260423"/>
                  <a:gd name="connsiteY0" fmla="*/ 6883879 h 6883879"/>
                  <a:gd name="connsiteX1" fmla="*/ 461479 w 9260423"/>
                  <a:gd name="connsiteY1" fmla="*/ 5624423 h 6883879"/>
                  <a:gd name="connsiteX2" fmla="*/ 582249 w 9260423"/>
                  <a:gd name="connsiteY2" fmla="*/ 4692770 h 6883879"/>
                  <a:gd name="connsiteX3" fmla="*/ 478732 w 9260423"/>
                  <a:gd name="connsiteY3" fmla="*/ 2743200 h 6883879"/>
                  <a:gd name="connsiteX4" fmla="*/ 703019 w 9260423"/>
                  <a:gd name="connsiteY4" fmla="*/ 1466491 h 6883879"/>
                  <a:gd name="connsiteX5" fmla="*/ 961812 w 9260423"/>
                  <a:gd name="connsiteY5" fmla="*/ 17253 h 6883879"/>
                  <a:gd name="connsiteX6" fmla="*/ 7172830 w 9260423"/>
                  <a:gd name="connsiteY6" fmla="*/ 0 h 6883879"/>
                  <a:gd name="connsiteX7" fmla="*/ 7431623 w 9260423"/>
                  <a:gd name="connsiteY7" fmla="*/ 1587260 h 6883879"/>
                  <a:gd name="connsiteX8" fmla="*/ 7966461 w 9260423"/>
                  <a:gd name="connsiteY8" fmla="*/ 2035834 h 6883879"/>
                  <a:gd name="connsiteX9" fmla="*/ 8138989 w 9260423"/>
                  <a:gd name="connsiteY9" fmla="*/ 3260785 h 6883879"/>
                  <a:gd name="connsiteX10" fmla="*/ 8138989 w 9260423"/>
                  <a:gd name="connsiteY10" fmla="*/ 3899140 h 6883879"/>
                  <a:gd name="connsiteX11" fmla="*/ 8294264 w 9260423"/>
                  <a:gd name="connsiteY11" fmla="*/ 4071668 h 6883879"/>
                  <a:gd name="connsiteX12" fmla="*/ 8328770 w 9260423"/>
                  <a:gd name="connsiteY12" fmla="*/ 5175849 h 6883879"/>
                  <a:gd name="connsiteX13" fmla="*/ 8173495 w 9260423"/>
                  <a:gd name="connsiteY13" fmla="*/ 5469147 h 6883879"/>
                  <a:gd name="connsiteX14" fmla="*/ 8156242 w 9260423"/>
                  <a:gd name="connsiteY14" fmla="*/ 6245525 h 6883879"/>
                  <a:gd name="connsiteX15" fmla="*/ 8069978 w 9260423"/>
                  <a:gd name="connsiteY15" fmla="*/ 6849374 h 6883879"/>
                  <a:gd name="connsiteX16" fmla="*/ 8742838 w 9260423"/>
                  <a:gd name="connsiteY16" fmla="*/ 6849374 h 6883879"/>
                  <a:gd name="connsiteX17" fmla="*/ 8708332 w 9260423"/>
                  <a:gd name="connsiteY17" fmla="*/ 5710687 h 6883879"/>
                  <a:gd name="connsiteX18" fmla="*/ 8725585 w 9260423"/>
                  <a:gd name="connsiteY18" fmla="*/ 4019909 h 6883879"/>
                  <a:gd name="connsiteX19" fmla="*/ 8846355 w 9260423"/>
                  <a:gd name="connsiteY19" fmla="*/ 3381555 h 6883879"/>
                  <a:gd name="connsiteX20" fmla="*/ 9018883 w 9260423"/>
                  <a:gd name="connsiteY20" fmla="*/ 3174521 h 6883879"/>
                  <a:gd name="connsiteX21" fmla="*/ 9260423 w 9260423"/>
                  <a:gd name="connsiteY21" fmla="*/ 3122762 h 6883879"/>
                  <a:gd name="connsiteX22" fmla="*/ 9260423 w 9260423"/>
                  <a:gd name="connsiteY22" fmla="*/ 6849374 h 6883879"/>
                  <a:gd name="connsiteX23" fmla="*/ 720272 w 9260423"/>
                  <a:gd name="connsiteY23" fmla="*/ 6883879 h 6883879"/>
                  <a:gd name="connsiteX0" fmla="*/ 720272 w 9260423"/>
                  <a:gd name="connsiteY0" fmla="*/ 6883879 h 6883879"/>
                  <a:gd name="connsiteX1" fmla="*/ 461479 w 9260423"/>
                  <a:gd name="connsiteY1" fmla="*/ 5624423 h 6883879"/>
                  <a:gd name="connsiteX2" fmla="*/ 582249 w 9260423"/>
                  <a:gd name="connsiteY2" fmla="*/ 4692770 h 6883879"/>
                  <a:gd name="connsiteX3" fmla="*/ 478732 w 9260423"/>
                  <a:gd name="connsiteY3" fmla="*/ 2743200 h 6883879"/>
                  <a:gd name="connsiteX4" fmla="*/ 703019 w 9260423"/>
                  <a:gd name="connsiteY4" fmla="*/ 1466491 h 6883879"/>
                  <a:gd name="connsiteX5" fmla="*/ 961812 w 9260423"/>
                  <a:gd name="connsiteY5" fmla="*/ 17253 h 6883879"/>
                  <a:gd name="connsiteX6" fmla="*/ 7172830 w 9260423"/>
                  <a:gd name="connsiteY6" fmla="*/ 0 h 6883879"/>
                  <a:gd name="connsiteX7" fmla="*/ 7431623 w 9260423"/>
                  <a:gd name="connsiteY7" fmla="*/ 1587260 h 6883879"/>
                  <a:gd name="connsiteX8" fmla="*/ 7966461 w 9260423"/>
                  <a:gd name="connsiteY8" fmla="*/ 2035834 h 6883879"/>
                  <a:gd name="connsiteX9" fmla="*/ 8138989 w 9260423"/>
                  <a:gd name="connsiteY9" fmla="*/ 3260785 h 6883879"/>
                  <a:gd name="connsiteX10" fmla="*/ 8138989 w 9260423"/>
                  <a:gd name="connsiteY10" fmla="*/ 3899140 h 6883879"/>
                  <a:gd name="connsiteX11" fmla="*/ 8294264 w 9260423"/>
                  <a:gd name="connsiteY11" fmla="*/ 4071668 h 6883879"/>
                  <a:gd name="connsiteX12" fmla="*/ 8328770 w 9260423"/>
                  <a:gd name="connsiteY12" fmla="*/ 5175849 h 6883879"/>
                  <a:gd name="connsiteX13" fmla="*/ 8173495 w 9260423"/>
                  <a:gd name="connsiteY13" fmla="*/ 5469147 h 6883879"/>
                  <a:gd name="connsiteX14" fmla="*/ 8156242 w 9260423"/>
                  <a:gd name="connsiteY14" fmla="*/ 6245525 h 6883879"/>
                  <a:gd name="connsiteX15" fmla="*/ 8069978 w 9260423"/>
                  <a:gd name="connsiteY15" fmla="*/ 6849374 h 6883879"/>
                  <a:gd name="connsiteX16" fmla="*/ 8742838 w 9260423"/>
                  <a:gd name="connsiteY16" fmla="*/ 6849374 h 6883879"/>
                  <a:gd name="connsiteX17" fmla="*/ 8708332 w 9260423"/>
                  <a:gd name="connsiteY17" fmla="*/ 5710687 h 6883879"/>
                  <a:gd name="connsiteX18" fmla="*/ 8725585 w 9260423"/>
                  <a:gd name="connsiteY18" fmla="*/ 4019909 h 6883879"/>
                  <a:gd name="connsiteX19" fmla="*/ 8846355 w 9260423"/>
                  <a:gd name="connsiteY19" fmla="*/ 3381555 h 6883879"/>
                  <a:gd name="connsiteX20" fmla="*/ 9018883 w 9260423"/>
                  <a:gd name="connsiteY20" fmla="*/ 3174521 h 6883879"/>
                  <a:gd name="connsiteX21" fmla="*/ 9260423 w 9260423"/>
                  <a:gd name="connsiteY21" fmla="*/ 3122762 h 6883879"/>
                  <a:gd name="connsiteX22" fmla="*/ 9260423 w 9260423"/>
                  <a:gd name="connsiteY22" fmla="*/ 6849374 h 6883879"/>
                  <a:gd name="connsiteX23" fmla="*/ 720272 w 9260423"/>
                  <a:gd name="connsiteY23" fmla="*/ 6883879 h 6883879"/>
                  <a:gd name="connsiteX0" fmla="*/ 720272 w 9260423"/>
                  <a:gd name="connsiteY0" fmla="*/ 6883879 h 6883879"/>
                  <a:gd name="connsiteX1" fmla="*/ 461479 w 9260423"/>
                  <a:gd name="connsiteY1" fmla="*/ 5624423 h 6883879"/>
                  <a:gd name="connsiteX2" fmla="*/ 582249 w 9260423"/>
                  <a:gd name="connsiteY2" fmla="*/ 4692770 h 6883879"/>
                  <a:gd name="connsiteX3" fmla="*/ 478732 w 9260423"/>
                  <a:gd name="connsiteY3" fmla="*/ 2743200 h 6883879"/>
                  <a:gd name="connsiteX4" fmla="*/ 703019 w 9260423"/>
                  <a:gd name="connsiteY4" fmla="*/ 1466491 h 6883879"/>
                  <a:gd name="connsiteX5" fmla="*/ 961812 w 9260423"/>
                  <a:gd name="connsiteY5" fmla="*/ 17253 h 6883879"/>
                  <a:gd name="connsiteX6" fmla="*/ 7172830 w 9260423"/>
                  <a:gd name="connsiteY6" fmla="*/ 0 h 6883879"/>
                  <a:gd name="connsiteX7" fmla="*/ 7431623 w 9260423"/>
                  <a:gd name="connsiteY7" fmla="*/ 1587260 h 6883879"/>
                  <a:gd name="connsiteX8" fmla="*/ 7966461 w 9260423"/>
                  <a:gd name="connsiteY8" fmla="*/ 2035834 h 6883879"/>
                  <a:gd name="connsiteX9" fmla="*/ 8138989 w 9260423"/>
                  <a:gd name="connsiteY9" fmla="*/ 3260785 h 6883879"/>
                  <a:gd name="connsiteX10" fmla="*/ 8138989 w 9260423"/>
                  <a:gd name="connsiteY10" fmla="*/ 3899140 h 6883879"/>
                  <a:gd name="connsiteX11" fmla="*/ 8294264 w 9260423"/>
                  <a:gd name="connsiteY11" fmla="*/ 4071668 h 6883879"/>
                  <a:gd name="connsiteX12" fmla="*/ 8328770 w 9260423"/>
                  <a:gd name="connsiteY12" fmla="*/ 5175849 h 6883879"/>
                  <a:gd name="connsiteX13" fmla="*/ 8173495 w 9260423"/>
                  <a:gd name="connsiteY13" fmla="*/ 5469147 h 6883879"/>
                  <a:gd name="connsiteX14" fmla="*/ 8156242 w 9260423"/>
                  <a:gd name="connsiteY14" fmla="*/ 6245525 h 6883879"/>
                  <a:gd name="connsiteX15" fmla="*/ 8069978 w 9260423"/>
                  <a:gd name="connsiteY15" fmla="*/ 6849374 h 6883879"/>
                  <a:gd name="connsiteX16" fmla="*/ 8742838 w 9260423"/>
                  <a:gd name="connsiteY16" fmla="*/ 6849374 h 6883879"/>
                  <a:gd name="connsiteX17" fmla="*/ 8708332 w 9260423"/>
                  <a:gd name="connsiteY17" fmla="*/ 5710687 h 6883879"/>
                  <a:gd name="connsiteX18" fmla="*/ 8725585 w 9260423"/>
                  <a:gd name="connsiteY18" fmla="*/ 4019909 h 6883879"/>
                  <a:gd name="connsiteX19" fmla="*/ 8846355 w 9260423"/>
                  <a:gd name="connsiteY19" fmla="*/ 3381555 h 6883879"/>
                  <a:gd name="connsiteX20" fmla="*/ 9018883 w 9260423"/>
                  <a:gd name="connsiteY20" fmla="*/ 3174521 h 6883879"/>
                  <a:gd name="connsiteX21" fmla="*/ 9260423 w 9260423"/>
                  <a:gd name="connsiteY21" fmla="*/ 3122762 h 6883879"/>
                  <a:gd name="connsiteX22" fmla="*/ 9260423 w 9260423"/>
                  <a:gd name="connsiteY22" fmla="*/ 6849374 h 6883879"/>
                  <a:gd name="connsiteX23" fmla="*/ 720272 w 9260423"/>
                  <a:gd name="connsiteY23" fmla="*/ 6883879 h 6883879"/>
                  <a:gd name="connsiteX0" fmla="*/ 720272 w 9260423"/>
                  <a:gd name="connsiteY0" fmla="*/ 6883879 h 6883879"/>
                  <a:gd name="connsiteX1" fmla="*/ 461479 w 9260423"/>
                  <a:gd name="connsiteY1" fmla="*/ 5624423 h 6883879"/>
                  <a:gd name="connsiteX2" fmla="*/ 582249 w 9260423"/>
                  <a:gd name="connsiteY2" fmla="*/ 4692770 h 6883879"/>
                  <a:gd name="connsiteX3" fmla="*/ 478732 w 9260423"/>
                  <a:gd name="connsiteY3" fmla="*/ 2743200 h 6883879"/>
                  <a:gd name="connsiteX4" fmla="*/ 703019 w 9260423"/>
                  <a:gd name="connsiteY4" fmla="*/ 1466491 h 6883879"/>
                  <a:gd name="connsiteX5" fmla="*/ 961812 w 9260423"/>
                  <a:gd name="connsiteY5" fmla="*/ 17253 h 6883879"/>
                  <a:gd name="connsiteX6" fmla="*/ 7172830 w 9260423"/>
                  <a:gd name="connsiteY6" fmla="*/ 0 h 6883879"/>
                  <a:gd name="connsiteX7" fmla="*/ 7431623 w 9260423"/>
                  <a:gd name="connsiteY7" fmla="*/ 1587260 h 6883879"/>
                  <a:gd name="connsiteX8" fmla="*/ 7966461 w 9260423"/>
                  <a:gd name="connsiteY8" fmla="*/ 2035834 h 6883879"/>
                  <a:gd name="connsiteX9" fmla="*/ 8138989 w 9260423"/>
                  <a:gd name="connsiteY9" fmla="*/ 3260785 h 6883879"/>
                  <a:gd name="connsiteX10" fmla="*/ 8138989 w 9260423"/>
                  <a:gd name="connsiteY10" fmla="*/ 3899140 h 6883879"/>
                  <a:gd name="connsiteX11" fmla="*/ 8294264 w 9260423"/>
                  <a:gd name="connsiteY11" fmla="*/ 4071668 h 6883879"/>
                  <a:gd name="connsiteX12" fmla="*/ 8328770 w 9260423"/>
                  <a:gd name="connsiteY12" fmla="*/ 5175849 h 6883879"/>
                  <a:gd name="connsiteX13" fmla="*/ 8173495 w 9260423"/>
                  <a:gd name="connsiteY13" fmla="*/ 5469147 h 6883879"/>
                  <a:gd name="connsiteX14" fmla="*/ 8156242 w 9260423"/>
                  <a:gd name="connsiteY14" fmla="*/ 6245525 h 6883879"/>
                  <a:gd name="connsiteX15" fmla="*/ 8069978 w 9260423"/>
                  <a:gd name="connsiteY15" fmla="*/ 6849374 h 6883879"/>
                  <a:gd name="connsiteX16" fmla="*/ 8742838 w 9260423"/>
                  <a:gd name="connsiteY16" fmla="*/ 6849374 h 6883879"/>
                  <a:gd name="connsiteX17" fmla="*/ 8708332 w 9260423"/>
                  <a:gd name="connsiteY17" fmla="*/ 5710687 h 6883879"/>
                  <a:gd name="connsiteX18" fmla="*/ 8725585 w 9260423"/>
                  <a:gd name="connsiteY18" fmla="*/ 4019909 h 6883879"/>
                  <a:gd name="connsiteX19" fmla="*/ 8846355 w 9260423"/>
                  <a:gd name="connsiteY19" fmla="*/ 3381555 h 6883879"/>
                  <a:gd name="connsiteX20" fmla="*/ 9018883 w 9260423"/>
                  <a:gd name="connsiteY20" fmla="*/ 3174521 h 6883879"/>
                  <a:gd name="connsiteX21" fmla="*/ 9260423 w 9260423"/>
                  <a:gd name="connsiteY21" fmla="*/ 3122762 h 6883879"/>
                  <a:gd name="connsiteX22" fmla="*/ 9260423 w 9260423"/>
                  <a:gd name="connsiteY22" fmla="*/ 6849374 h 6883879"/>
                  <a:gd name="connsiteX23" fmla="*/ 720272 w 9260423"/>
                  <a:gd name="connsiteY23" fmla="*/ 6883879 h 6883879"/>
                  <a:gd name="connsiteX0" fmla="*/ 720272 w 9260423"/>
                  <a:gd name="connsiteY0" fmla="*/ 6883879 h 6883879"/>
                  <a:gd name="connsiteX1" fmla="*/ 461479 w 9260423"/>
                  <a:gd name="connsiteY1" fmla="*/ 5624423 h 6883879"/>
                  <a:gd name="connsiteX2" fmla="*/ 582249 w 9260423"/>
                  <a:gd name="connsiteY2" fmla="*/ 4692770 h 6883879"/>
                  <a:gd name="connsiteX3" fmla="*/ 478732 w 9260423"/>
                  <a:gd name="connsiteY3" fmla="*/ 2743200 h 6883879"/>
                  <a:gd name="connsiteX4" fmla="*/ 703019 w 9260423"/>
                  <a:gd name="connsiteY4" fmla="*/ 1466491 h 6883879"/>
                  <a:gd name="connsiteX5" fmla="*/ 961812 w 9260423"/>
                  <a:gd name="connsiteY5" fmla="*/ 17253 h 6883879"/>
                  <a:gd name="connsiteX6" fmla="*/ 7172830 w 9260423"/>
                  <a:gd name="connsiteY6" fmla="*/ 0 h 6883879"/>
                  <a:gd name="connsiteX7" fmla="*/ 7431623 w 9260423"/>
                  <a:gd name="connsiteY7" fmla="*/ 1587260 h 6883879"/>
                  <a:gd name="connsiteX8" fmla="*/ 7966461 w 9260423"/>
                  <a:gd name="connsiteY8" fmla="*/ 2035834 h 6883879"/>
                  <a:gd name="connsiteX9" fmla="*/ 8138989 w 9260423"/>
                  <a:gd name="connsiteY9" fmla="*/ 3260785 h 6883879"/>
                  <a:gd name="connsiteX10" fmla="*/ 8138989 w 9260423"/>
                  <a:gd name="connsiteY10" fmla="*/ 3899140 h 6883879"/>
                  <a:gd name="connsiteX11" fmla="*/ 8294264 w 9260423"/>
                  <a:gd name="connsiteY11" fmla="*/ 4071668 h 6883879"/>
                  <a:gd name="connsiteX12" fmla="*/ 8328770 w 9260423"/>
                  <a:gd name="connsiteY12" fmla="*/ 5175849 h 6883879"/>
                  <a:gd name="connsiteX13" fmla="*/ 8173495 w 9260423"/>
                  <a:gd name="connsiteY13" fmla="*/ 5469147 h 6883879"/>
                  <a:gd name="connsiteX14" fmla="*/ 8156242 w 9260423"/>
                  <a:gd name="connsiteY14" fmla="*/ 6245525 h 6883879"/>
                  <a:gd name="connsiteX15" fmla="*/ 8069978 w 9260423"/>
                  <a:gd name="connsiteY15" fmla="*/ 6849374 h 6883879"/>
                  <a:gd name="connsiteX16" fmla="*/ 8742838 w 9260423"/>
                  <a:gd name="connsiteY16" fmla="*/ 6849374 h 6883879"/>
                  <a:gd name="connsiteX17" fmla="*/ 8708332 w 9260423"/>
                  <a:gd name="connsiteY17" fmla="*/ 5710687 h 6883879"/>
                  <a:gd name="connsiteX18" fmla="*/ 8725585 w 9260423"/>
                  <a:gd name="connsiteY18" fmla="*/ 4019909 h 6883879"/>
                  <a:gd name="connsiteX19" fmla="*/ 8846355 w 9260423"/>
                  <a:gd name="connsiteY19" fmla="*/ 3381555 h 6883879"/>
                  <a:gd name="connsiteX20" fmla="*/ 9018883 w 9260423"/>
                  <a:gd name="connsiteY20" fmla="*/ 3174521 h 6883879"/>
                  <a:gd name="connsiteX21" fmla="*/ 9260423 w 9260423"/>
                  <a:gd name="connsiteY21" fmla="*/ 3122762 h 6883879"/>
                  <a:gd name="connsiteX22" fmla="*/ 9260423 w 9260423"/>
                  <a:gd name="connsiteY22" fmla="*/ 6849374 h 6883879"/>
                  <a:gd name="connsiteX23" fmla="*/ 720272 w 9260423"/>
                  <a:gd name="connsiteY23" fmla="*/ 6883879 h 6883879"/>
                  <a:gd name="connsiteX0" fmla="*/ 720272 w 9260423"/>
                  <a:gd name="connsiteY0" fmla="*/ 6883879 h 6883879"/>
                  <a:gd name="connsiteX1" fmla="*/ 461479 w 9260423"/>
                  <a:gd name="connsiteY1" fmla="*/ 5624423 h 6883879"/>
                  <a:gd name="connsiteX2" fmla="*/ 582249 w 9260423"/>
                  <a:gd name="connsiteY2" fmla="*/ 4692770 h 6883879"/>
                  <a:gd name="connsiteX3" fmla="*/ 478732 w 9260423"/>
                  <a:gd name="connsiteY3" fmla="*/ 2743200 h 6883879"/>
                  <a:gd name="connsiteX4" fmla="*/ 703019 w 9260423"/>
                  <a:gd name="connsiteY4" fmla="*/ 1466491 h 6883879"/>
                  <a:gd name="connsiteX5" fmla="*/ 961812 w 9260423"/>
                  <a:gd name="connsiteY5" fmla="*/ 17253 h 6883879"/>
                  <a:gd name="connsiteX6" fmla="*/ 7172830 w 9260423"/>
                  <a:gd name="connsiteY6" fmla="*/ 0 h 6883879"/>
                  <a:gd name="connsiteX7" fmla="*/ 7431623 w 9260423"/>
                  <a:gd name="connsiteY7" fmla="*/ 1587260 h 6883879"/>
                  <a:gd name="connsiteX8" fmla="*/ 7966461 w 9260423"/>
                  <a:gd name="connsiteY8" fmla="*/ 2035834 h 6883879"/>
                  <a:gd name="connsiteX9" fmla="*/ 8138989 w 9260423"/>
                  <a:gd name="connsiteY9" fmla="*/ 3260785 h 6883879"/>
                  <a:gd name="connsiteX10" fmla="*/ 8138989 w 9260423"/>
                  <a:gd name="connsiteY10" fmla="*/ 3899140 h 6883879"/>
                  <a:gd name="connsiteX11" fmla="*/ 8294264 w 9260423"/>
                  <a:gd name="connsiteY11" fmla="*/ 4071668 h 6883879"/>
                  <a:gd name="connsiteX12" fmla="*/ 8328770 w 9260423"/>
                  <a:gd name="connsiteY12" fmla="*/ 5175849 h 6883879"/>
                  <a:gd name="connsiteX13" fmla="*/ 8173495 w 9260423"/>
                  <a:gd name="connsiteY13" fmla="*/ 5469147 h 6883879"/>
                  <a:gd name="connsiteX14" fmla="*/ 8156242 w 9260423"/>
                  <a:gd name="connsiteY14" fmla="*/ 6245525 h 6883879"/>
                  <a:gd name="connsiteX15" fmla="*/ 8069978 w 9260423"/>
                  <a:gd name="connsiteY15" fmla="*/ 6849374 h 6883879"/>
                  <a:gd name="connsiteX16" fmla="*/ 8742838 w 9260423"/>
                  <a:gd name="connsiteY16" fmla="*/ 6849374 h 6883879"/>
                  <a:gd name="connsiteX17" fmla="*/ 8708332 w 9260423"/>
                  <a:gd name="connsiteY17" fmla="*/ 5710687 h 6883879"/>
                  <a:gd name="connsiteX18" fmla="*/ 8725585 w 9260423"/>
                  <a:gd name="connsiteY18" fmla="*/ 4019909 h 6883879"/>
                  <a:gd name="connsiteX19" fmla="*/ 8846355 w 9260423"/>
                  <a:gd name="connsiteY19" fmla="*/ 3381555 h 6883879"/>
                  <a:gd name="connsiteX20" fmla="*/ 9018883 w 9260423"/>
                  <a:gd name="connsiteY20" fmla="*/ 3174521 h 6883879"/>
                  <a:gd name="connsiteX21" fmla="*/ 9260423 w 9260423"/>
                  <a:gd name="connsiteY21" fmla="*/ 3122762 h 6883879"/>
                  <a:gd name="connsiteX22" fmla="*/ 9260423 w 9260423"/>
                  <a:gd name="connsiteY22" fmla="*/ 6849374 h 6883879"/>
                  <a:gd name="connsiteX23" fmla="*/ 720272 w 9260423"/>
                  <a:gd name="connsiteY23" fmla="*/ 6883879 h 6883879"/>
                  <a:gd name="connsiteX0" fmla="*/ 261331 w 8801482"/>
                  <a:gd name="connsiteY0" fmla="*/ 6883879 h 6883879"/>
                  <a:gd name="connsiteX1" fmla="*/ 2538 w 8801482"/>
                  <a:gd name="connsiteY1" fmla="*/ 5624423 h 6883879"/>
                  <a:gd name="connsiteX2" fmla="*/ 123308 w 8801482"/>
                  <a:gd name="connsiteY2" fmla="*/ 4692770 h 6883879"/>
                  <a:gd name="connsiteX3" fmla="*/ 19791 w 8801482"/>
                  <a:gd name="connsiteY3" fmla="*/ 2743200 h 6883879"/>
                  <a:gd name="connsiteX4" fmla="*/ 244078 w 8801482"/>
                  <a:gd name="connsiteY4" fmla="*/ 1466491 h 6883879"/>
                  <a:gd name="connsiteX5" fmla="*/ 502871 w 8801482"/>
                  <a:gd name="connsiteY5" fmla="*/ 17253 h 6883879"/>
                  <a:gd name="connsiteX6" fmla="*/ 6713889 w 8801482"/>
                  <a:gd name="connsiteY6" fmla="*/ 0 h 6883879"/>
                  <a:gd name="connsiteX7" fmla="*/ 6972682 w 8801482"/>
                  <a:gd name="connsiteY7" fmla="*/ 1587260 h 6883879"/>
                  <a:gd name="connsiteX8" fmla="*/ 7507520 w 8801482"/>
                  <a:gd name="connsiteY8" fmla="*/ 2035834 h 6883879"/>
                  <a:gd name="connsiteX9" fmla="*/ 7680048 w 8801482"/>
                  <a:gd name="connsiteY9" fmla="*/ 3260785 h 6883879"/>
                  <a:gd name="connsiteX10" fmla="*/ 7680048 w 8801482"/>
                  <a:gd name="connsiteY10" fmla="*/ 3899140 h 6883879"/>
                  <a:gd name="connsiteX11" fmla="*/ 7835323 w 8801482"/>
                  <a:gd name="connsiteY11" fmla="*/ 4071668 h 6883879"/>
                  <a:gd name="connsiteX12" fmla="*/ 7869829 w 8801482"/>
                  <a:gd name="connsiteY12" fmla="*/ 5175849 h 6883879"/>
                  <a:gd name="connsiteX13" fmla="*/ 7714554 w 8801482"/>
                  <a:gd name="connsiteY13" fmla="*/ 5469147 h 6883879"/>
                  <a:gd name="connsiteX14" fmla="*/ 7697301 w 8801482"/>
                  <a:gd name="connsiteY14" fmla="*/ 6245525 h 6883879"/>
                  <a:gd name="connsiteX15" fmla="*/ 7611037 w 8801482"/>
                  <a:gd name="connsiteY15" fmla="*/ 6849374 h 6883879"/>
                  <a:gd name="connsiteX16" fmla="*/ 8283897 w 8801482"/>
                  <a:gd name="connsiteY16" fmla="*/ 6849374 h 6883879"/>
                  <a:gd name="connsiteX17" fmla="*/ 8249391 w 8801482"/>
                  <a:gd name="connsiteY17" fmla="*/ 5710687 h 6883879"/>
                  <a:gd name="connsiteX18" fmla="*/ 8266644 w 8801482"/>
                  <a:gd name="connsiteY18" fmla="*/ 4019909 h 6883879"/>
                  <a:gd name="connsiteX19" fmla="*/ 8387414 w 8801482"/>
                  <a:gd name="connsiteY19" fmla="*/ 3381555 h 6883879"/>
                  <a:gd name="connsiteX20" fmla="*/ 8559942 w 8801482"/>
                  <a:gd name="connsiteY20" fmla="*/ 3174521 h 6883879"/>
                  <a:gd name="connsiteX21" fmla="*/ 8801482 w 8801482"/>
                  <a:gd name="connsiteY21" fmla="*/ 3122762 h 6883879"/>
                  <a:gd name="connsiteX22" fmla="*/ 8801482 w 8801482"/>
                  <a:gd name="connsiteY22" fmla="*/ 6849374 h 6883879"/>
                  <a:gd name="connsiteX23" fmla="*/ 261331 w 8801482"/>
                  <a:gd name="connsiteY23" fmla="*/ 6883879 h 6883879"/>
                  <a:gd name="connsiteX0" fmla="*/ 261331 w 8801482"/>
                  <a:gd name="connsiteY0" fmla="*/ 6883879 h 6883879"/>
                  <a:gd name="connsiteX1" fmla="*/ 2538 w 8801482"/>
                  <a:gd name="connsiteY1" fmla="*/ 5624423 h 6883879"/>
                  <a:gd name="connsiteX2" fmla="*/ 123308 w 8801482"/>
                  <a:gd name="connsiteY2" fmla="*/ 4692770 h 6883879"/>
                  <a:gd name="connsiteX3" fmla="*/ 19791 w 8801482"/>
                  <a:gd name="connsiteY3" fmla="*/ 2743200 h 6883879"/>
                  <a:gd name="connsiteX4" fmla="*/ 244078 w 8801482"/>
                  <a:gd name="connsiteY4" fmla="*/ 1466491 h 6883879"/>
                  <a:gd name="connsiteX5" fmla="*/ 515571 w 8801482"/>
                  <a:gd name="connsiteY5" fmla="*/ 1378 h 6883879"/>
                  <a:gd name="connsiteX6" fmla="*/ 6713889 w 8801482"/>
                  <a:gd name="connsiteY6" fmla="*/ 0 h 6883879"/>
                  <a:gd name="connsiteX7" fmla="*/ 6972682 w 8801482"/>
                  <a:gd name="connsiteY7" fmla="*/ 1587260 h 6883879"/>
                  <a:gd name="connsiteX8" fmla="*/ 7507520 w 8801482"/>
                  <a:gd name="connsiteY8" fmla="*/ 2035834 h 6883879"/>
                  <a:gd name="connsiteX9" fmla="*/ 7680048 w 8801482"/>
                  <a:gd name="connsiteY9" fmla="*/ 3260785 h 6883879"/>
                  <a:gd name="connsiteX10" fmla="*/ 7680048 w 8801482"/>
                  <a:gd name="connsiteY10" fmla="*/ 3899140 h 6883879"/>
                  <a:gd name="connsiteX11" fmla="*/ 7835323 w 8801482"/>
                  <a:gd name="connsiteY11" fmla="*/ 4071668 h 6883879"/>
                  <a:gd name="connsiteX12" fmla="*/ 7869829 w 8801482"/>
                  <a:gd name="connsiteY12" fmla="*/ 5175849 h 6883879"/>
                  <a:gd name="connsiteX13" fmla="*/ 7714554 w 8801482"/>
                  <a:gd name="connsiteY13" fmla="*/ 5469147 h 6883879"/>
                  <a:gd name="connsiteX14" fmla="*/ 7697301 w 8801482"/>
                  <a:gd name="connsiteY14" fmla="*/ 6245525 h 6883879"/>
                  <a:gd name="connsiteX15" fmla="*/ 7611037 w 8801482"/>
                  <a:gd name="connsiteY15" fmla="*/ 6849374 h 6883879"/>
                  <a:gd name="connsiteX16" fmla="*/ 8283897 w 8801482"/>
                  <a:gd name="connsiteY16" fmla="*/ 6849374 h 6883879"/>
                  <a:gd name="connsiteX17" fmla="*/ 8249391 w 8801482"/>
                  <a:gd name="connsiteY17" fmla="*/ 5710687 h 6883879"/>
                  <a:gd name="connsiteX18" fmla="*/ 8266644 w 8801482"/>
                  <a:gd name="connsiteY18" fmla="*/ 4019909 h 6883879"/>
                  <a:gd name="connsiteX19" fmla="*/ 8387414 w 8801482"/>
                  <a:gd name="connsiteY19" fmla="*/ 3381555 h 6883879"/>
                  <a:gd name="connsiteX20" fmla="*/ 8559942 w 8801482"/>
                  <a:gd name="connsiteY20" fmla="*/ 3174521 h 6883879"/>
                  <a:gd name="connsiteX21" fmla="*/ 8801482 w 8801482"/>
                  <a:gd name="connsiteY21" fmla="*/ 3122762 h 6883879"/>
                  <a:gd name="connsiteX22" fmla="*/ 8801482 w 8801482"/>
                  <a:gd name="connsiteY22" fmla="*/ 6849374 h 6883879"/>
                  <a:gd name="connsiteX23" fmla="*/ 261331 w 8801482"/>
                  <a:gd name="connsiteY23" fmla="*/ 6883879 h 6883879"/>
                  <a:gd name="connsiteX0" fmla="*/ 261331 w 8801482"/>
                  <a:gd name="connsiteY0" fmla="*/ 6883879 h 6883879"/>
                  <a:gd name="connsiteX1" fmla="*/ 2538 w 8801482"/>
                  <a:gd name="connsiteY1" fmla="*/ 5624423 h 6883879"/>
                  <a:gd name="connsiteX2" fmla="*/ 123308 w 8801482"/>
                  <a:gd name="connsiteY2" fmla="*/ 4692770 h 6883879"/>
                  <a:gd name="connsiteX3" fmla="*/ 19791 w 8801482"/>
                  <a:gd name="connsiteY3" fmla="*/ 2743200 h 6883879"/>
                  <a:gd name="connsiteX4" fmla="*/ 244078 w 8801482"/>
                  <a:gd name="connsiteY4" fmla="*/ 1466491 h 6883879"/>
                  <a:gd name="connsiteX5" fmla="*/ 515571 w 8801482"/>
                  <a:gd name="connsiteY5" fmla="*/ 1378 h 6883879"/>
                  <a:gd name="connsiteX6" fmla="*/ 6713889 w 8801482"/>
                  <a:gd name="connsiteY6" fmla="*/ 0 h 6883879"/>
                  <a:gd name="connsiteX7" fmla="*/ 6972682 w 8801482"/>
                  <a:gd name="connsiteY7" fmla="*/ 1587260 h 6883879"/>
                  <a:gd name="connsiteX8" fmla="*/ 7507520 w 8801482"/>
                  <a:gd name="connsiteY8" fmla="*/ 2035834 h 6883879"/>
                  <a:gd name="connsiteX9" fmla="*/ 7680048 w 8801482"/>
                  <a:gd name="connsiteY9" fmla="*/ 3260785 h 6883879"/>
                  <a:gd name="connsiteX10" fmla="*/ 7680048 w 8801482"/>
                  <a:gd name="connsiteY10" fmla="*/ 3899140 h 6883879"/>
                  <a:gd name="connsiteX11" fmla="*/ 7835323 w 8801482"/>
                  <a:gd name="connsiteY11" fmla="*/ 4071668 h 6883879"/>
                  <a:gd name="connsiteX12" fmla="*/ 7869829 w 8801482"/>
                  <a:gd name="connsiteY12" fmla="*/ 5175849 h 6883879"/>
                  <a:gd name="connsiteX13" fmla="*/ 7714554 w 8801482"/>
                  <a:gd name="connsiteY13" fmla="*/ 5469147 h 6883879"/>
                  <a:gd name="connsiteX14" fmla="*/ 7697301 w 8801482"/>
                  <a:gd name="connsiteY14" fmla="*/ 6245525 h 6883879"/>
                  <a:gd name="connsiteX15" fmla="*/ 7611037 w 8801482"/>
                  <a:gd name="connsiteY15" fmla="*/ 6849374 h 6883879"/>
                  <a:gd name="connsiteX16" fmla="*/ 8283897 w 8801482"/>
                  <a:gd name="connsiteY16" fmla="*/ 6849374 h 6883879"/>
                  <a:gd name="connsiteX17" fmla="*/ 8249391 w 8801482"/>
                  <a:gd name="connsiteY17" fmla="*/ 5710687 h 6883879"/>
                  <a:gd name="connsiteX18" fmla="*/ 8266644 w 8801482"/>
                  <a:gd name="connsiteY18" fmla="*/ 4019909 h 6883879"/>
                  <a:gd name="connsiteX19" fmla="*/ 8387414 w 8801482"/>
                  <a:gd name="connsiteY19" fmla="*/ 3381555 h 6883879"/>
                  <a:gd name="connsiteX20" fmla="*/ 8559942 w 8801482"/>
                  <a:gd name="connsiteY20" fmla="*/ 3174521 h 6883879"/>
                  <a:gd name="connsiteX21" fmla="*/ 8801482 w 8801482"/>
                  <a:gd name="connsiteY21" fmla="*/ 3122762 h 6883879"/>
                  <a:gd name="connsiteX22" fmla="*/ 8801482 w 8801482"/>
                  <a:gd name="connsiteY22" fmla="*/ 6849374 h 6883879"/>
                  <a:gd name="connsiteX23" fmla="*/ 261331 w 8801482"/>
                  <a:gd name="connsiteY23" fmla="*/ 6883879 h 6883879"/>
                  <a:gd name="connsiteX0" fmla="*/ 261331 w 8801482"/>
                  <a:gd name="connsiteY0" fmla="*/ 6883879 h 6883879"/>
                  <a:gd name="connsiteX1" fmla="*/ 2538 w 8801482"/>
                  <a:gd name="connsiteY1" fmla="*/ 5624423 h 6883879"/>
                  <a:gd name="connsiteX2" fmla="*/ 123308 w 8801482"/>
                  <a:gd name="connsiteY2" fmla="*/ 4692770 h 6883879"/>
                  <a:gd name="connsiteX3" fmla="*/ 19791 w 8801482"/>
                  <a:gd name="connsiteY3" fmla="*/ 2743200 h 6883879"/>
                  <a:gd name="connsiteX4" fmla="*/ 244078 w 8801482"/>
                  <a:gd name="connsiteY4" fmla="*/ 1466491 h 6883879"/>
                  <a:gd name="connsiteX5" fmla="*/ 515571 w 8801482"/>
                  <a:gd name="connsiteY5" fmla="*/ 1378 h 6883879"/>
                  <a:gd name="connsiteX6" fmla="*/ 6713889 w 8801482"/>
                  <a:gd name="connsiteY6" fmla="*/ 0 h 6883879"/>
                  <a:gd name="connsiteX7" fmla="*/ 6972682 w 8801482"/>
                  <a:gd name="connsiteY7" fmla="*/ 1587260 h 6883879"/>
                  <a:gd name="connsiteX8" fmla="*/ 7507520 w 8801482"/>
                  <a:gd name="connsiteY8" fmla="*/ 2035834 h 6883879"/>
                  <a:gd name="connsiteX9" fmla="*/ 7680048 w 8801482"/>
                  <a:gd name="connsiteY9" fmla="*/ 3260785 h 6883879"/>
                  <a:gd name="connsiteX10" fmla="*/ 7680048 w 8801482"/>
                  <a:gd name="connsiteY10" fmla="*/ 3899140 h 6883879"/>
                  <a:gd name="connsiteX11" fmla="*/ 7835323 w 8801482"/>
                  <a:gd name="connsiteY11" fmla="*/ 4071668 h 6883879"/>
                  <a:gd name="connsiteX12" fmla="*/ 7869829 w 8801482"/>
                  <a:gd name="connsiteY12" fmla="*/ 5175849 h 6883879"/>
                  <a:gd name="connsiteX13" fmla="*/ 7714554 w 8801482"/>
                  <a:gd name="connsiteY13" fmla="*/ 5469147 h 6883879"/>
                  <a:gd name="connsiteX14" fmla="*/ 7697301 w 8801482"/>
                  <a:gd name="connsiteY14" fmla="*/ 6245525 h 6883879"/>
                  <a:gd name="connsiteX15" fmla="*/ 7611037 w 8801482"/>
                  <a:gd name="connsiteY15" fmla="*/ 6849374 h 6883879"/>
                  <a:gd name="connsiteX16" fmla="*/ 8283897 w 8801482"/>
                  <a:gd name="connsiteY16" fmla="*/ 6849374 h 6883879"/>
                  <a:gd name="connsiteX17" fmla="*/ 8249391 w 8801482"/>
                  <a:gd name="connsiteY17" fmla="*/ 5710687 h 6883879"/>
                  <a:gd name="connsiteX18" fmla="*/ 8266644 w 8801482"/>
                  <a:gd name="connsiteY18" fmla="*/ 4019909 h 6883879"/>
                  <a:gd name="connsiteX19" fmla="*/ 8387414 w 8801482"/>
                  <a:gd name="connsiteY19" fmla="*/ 3381555 h 6883879"/>
                  <a:gd name="connsiteX20" fmla="*/ 8559942 w 8801482"/>
                  <a:gd name="connsiteY20" fmla="*/ 3174521 h 6883879"/>
                  <a:gd name="connsiteX21" fmla="*/ 8801482 w 8801482"/>
                  <a:gd name="connsiteY21" fmla="*/ 3122762 h 6883879"/>
                  <a:gd name="connsiteX22" fmla="*/ 8801482 w 8801482"/>
                  <a:gd name="connsiteY22" fmla="*/ 6849374 h 6883879"/>
                  <a:gd name="connsiteX23" fmla="*/ 261331 w 8801482"/>
                  <a:gd name="connsiteY23" fmla="*/ 6883879 h 6883879"/>
                  <a:gd name="connsiteX0" fmla="*/ 261331 w 8801482"/>
                  <a:gd name="connsiteY0" fmla="*/ 6883879 h 6883879"/>
                  <a:gd name="connsiteX1" fmla="*/ 2538 w 8801482"/>
                  <a:gd name="connsiteY1" fmla="*/ 5624423 h 6883879"/>
                  <a:gd name="connsiteX2" fmla="*/ 123308 w 8801482"/>
                  <a:gd name="connsiteY2" fmla="*/ 4692770 h 6883879"/>
                  <a:gd name="connsiteX3" fmla="*/ 19791 w 8801482"/>
                  <a:gd name="connsiteY3" fmla="*/ 2743200 h 6883879"/>
                  <a:gd name="connsiteX4" fmla="*/ 244078 w 8801482"/>
                  <a:gd name="connsiteY4" fmla="*/ 1466491 h 6883879"/>
                  <a:gd name="connsiteX5" fmla="*/ 515571 w 8801482"/>
                  <a:gd name="connsiteY5" fmla="*/ 1378 h 6883879"/>
                  <a:gd name="connsiteX6" fmla="*/ 6713889 w 8801482"/>
                  <a:gd name="connsiteY6" fmla="*/ 0 h 6883879"/>
                  <a:gd name="connsiteX7" fmla="*/ 6972682 w 8801482"/>
                  <a:gd name="connsiteY7" fmla="*/ 1587260 h 6883879"/>
                  <a:gd name="connsiteX8" fmla="*/ 7507520 w 8801482"/>
                  <a:gd name="connsiteY8" fmla="*/ 2035834 h 6883879"/>
                  <a:gd name="connsiteX9" fmla="*/ 7680048 w 8801482"/>
                  <a:gd name="connsiteY9" fmla="*/ 3260785 h 6883879"/>
                  <a:gd name="connsiteX10" fmla="*/ 7680048 w 8801482"/>
                  <a:gd name="connsiteY10" fmla="*/ 3899140 h 6883879"/>
                  <a:gd name="connsiteX11" fmla="*/ 7835323 w 8801482"/>
                  <a:gd name="connsiteY11" fmla="*/ 4071668 h 6883879"/>
                  <a:gd name="connsiteX12" fmla="*/ 7869829 w 8801482"/>
                  <a:gd name="connsiteY12" fmla="*/ 5175849 h 6883879"/>
                  <a:gd name="connsiteX13" fmla="*/ 7714554 w 8801482"/>
                  <a:gd name="connsiteY13" fmla="*/ 5469147 h 6883879"/>
                  <a:gd name="connsiteX14" fmla="*/ 7697301 w 8801482"/>
                  <a:gd name="connsiteY14" fmla="*/ 6245525 h 6883879"/>
                  <a:gd name="connsiteX15" fmla="*/ 7611037 w 8801482"/>
                  <a:gd name="connsiteY15" fmla="*/ 6849374 h 6883879"/>
                  <a:gd name="connsiteX16" fmla="*/ 8283897 w 8801482"/>
                  <a:gd name="connsiteY16" fmla="*/ 6849374 h 6883879"/>
                  <a:gd name="connsiteX17" fmla="*/ 8249391 w 8801482"/>
                  <a:gd name="connsiteY17" fmla="*/ 5710687 h 6883879"/>
                  <a:gd name="connsiteX18" fmla="*/ 8266644 w 8801482"/>
                  <a:gd name="connsiteY18" fmla="*/ 4019909 h 6883879"/>
                  <a:gd name="connsiteX19" fmla="*/ 8387414 w 8801482"/>
                  <a:gd name="connsiteY19" fmla="*/ 3381555 h 6883879"/>
                  <a:gd name="connsiteX20" fmla="*/ 8559942 w 8801482"/>
                  <a:gd name="connsiteY20" fmla="*/ 3174521 h 6883879"/>
                  <a:gd name="connsiteX21" fmla="*/ 8801482 w 8801482"/>
                  <a:gd name="connsiteY21" fmla="*/ 3122762 h 6883879"/>
                  <a:gd name="connsiteX22" fmla="*/ 8801482 w 8801482"/>
                  <a:gd name="connsiteY22" fmla="*/ 6849374 h 6883879"/>
                  <a:gd name="connsiteX23" fmla="*/ 261331 w 8801482"/>
                  <a:gd name="connsiteY23" fmla="*/ 6883879 h 6883879"/>
                  <a:gd name="connsiteX0" fmla="*/ 261331 w 8801482"/>
                  <a:gd name="connsiteY0" fmla="*/ 6883879 h 6883879"/>
                  <a:gd name="connsiteX1" fmla="*/ 2538 w 8801482"/>
                  <a:gd name="connsiteY1" fmla="*/ 5624423 h 6883879"/>
                  <a:gd name="connsiteX2" fmla="*/ 123308 w 8801482"/>
                  <a:gd name="connsiteY2" fmla="*/ 4692770 h 6883879"/>
                  <a:gd name="connsiteX3" fmla="*/ 19791 w 8801482"/>
                  <a:gd name="connsiteY3" fmla="*/ 2743200 h 6883879"/>
                  <a:gd name="connsiteX4" fmla="*/ 244078 w 8801482"/>
                  <a:gd name="connsiteY4" fmla="*/ 1466491 h 6883879"/>
                  <a:gd name="connsiteX5" fmla="*/ 515571 w 8801482"/>
                  <a:gd name="connsiteY5" fmla="*/ 1378 h 6883879"/>
                  <a:gd name="connsiteX6" fmla="*/ 6713889 w 8801482"/>
                  <a:gd name="connsiteY6" fmla="*/ 0 h 6883879"/>
                  <a:gd name="connsiteX7" fmla="*/ 6972682 w 8801482"/>
                  <a:gd name="connsiteY7" fmla="*/ 1587260 h 6883879"/>
                  <a:gd name="connsiteX8" fmla="*/ 7507520 w 8801482"/>
                  <a:gd name="connsiteY8" fmla="*/ 2035834 h 6883879"/>
                  <a:gd name="connsiteX9" fmla="*/ 7680048 w 8801482"/>
                  <a:gd name="connsiteY9" fmla="*/ 3260785 h 6883879"/>
                  <a:gd name="connsiteX10" fmla="*/ 7680048 w 8801482"/>
                  <a:gd name="connsiteY10" fmla="*/ 3899140 h 6883879"/>
                  <a:gd name="connsiteX11" fmla="*/ 7835323 w 8801482"/>
                  <a:gd name="connsiteY11" fmla="*/ 4071668 h 6883879"/>
                  <a:gd name="connsiteX12" fmla="*/ 7869829 w 8801482"/>
                  <a:gd name="connsiteY12" fmla="*/ 5175849 h 6883879"/>
                  <a:gd name="connsiteX13" fmla="*/ 7714554 w 8801482"/>
                  <a:gd name="connsiteY13" fmla="*/ 5469147 h 6883879"/>
                  <a:gd name="connsiteX14" fmla="*/ 7697301 w 8801482"/>
                  <a:gd name="connsiteY14" fmla="*/ 6245525 h 6883879"/>
                  <a:gd name="connsiteX15" fmla="*/ 7611037 w 8801482"/>
                  <a:gd name="connsiteY15" fmla="*/ 6849374 h 6883879"/>
                  <a:gd name="connsiteX16" fmla="*/ 8283897 w 8801482"/>
                  <a:gd name="connsiteY16" fmla="*/ 6849374 h 6883879"/>
                  <a:gd name="connsiteX17" fmla="*/ 8249391 w 8801482"/>
                  <a:gd name="connsiteY17" fmla="*/ 5710687 h 6883879"/>
                  <a:gd name="connsiteX18" fmla="*/ 8266644 w 8801482"/>
                  <a:gd name="connsiteY18" fmla="*/ 4019909 h 6883879"/>
                  <a:gd name="connsiteX19" fmla="*/ 8387414 w 8801482"/>
                  <a:gd name="connsiteY19" fmla="*/ 3381555 h 6883879"/>
                  <a:gd name="connsiteX20" fmla="*/ 8559942 w 8801482"/>
                  <a:gd name="connsiteY20" fmla="*/ 3174521 h 6883879"/>
                  <a:gd name="connsiteX21" fmla="*/ 8801482 w 8801482"/>
                  <a:gd name="connsiteY21" fmla="*/ 3122762 h 6883879"/>
                  <a:gd name="connsiteX22" fmla="*/ 8801482 w 8801482"/>
                  <a:gd name="connsiteY22" fmla="*/ 6849374 h 6883879"/>
                  <a:gd name="connsiteX23" fmla="*/ 261331 w 8801482"/>
                  <a:gd name="connsiteY23" fmla="*/ 6883879 h 6883879"/>
                  <a:gd name="connsiteX0" fmla="*/ 261331 w 8801482"/>
                  <a:gd name="connsiteY0" fmla="*/ 6883879 h 6883879"/>
                  <a:gd name="connsiteX1" fmla="*/ 2538 w 8801482"/>
                  <a:gd name="connsiteY1" fmla="*/ 5624423 h 6883879"/>
                  <a:gd name="connsiteX2" fmla="*/ 123308 w 8801482"/>
                  <a:gd name="connsiteY2" fmla="*/ 4692770 h 6883879"/>
                  <a:gd name="connsiteX3" fmla="*/ 19791 w 8801482"/>
                  <a:gd name="connsiteY3" fmla="*/ 2743200 h 6883879"/>
                  <a:gd name="connsiteX4" fmla="*/ 244078 w 8801482"/>
                  <a:gd name="connsiteY4" fmla="*/ 1466491 h 6883879"/>
                  <a:gd name="connsiteX5" fmla="*/ 515571 w 8801482"/>
                  <a:gd name="connsiteY5" fmla="*/ 1378 h 6883879"/>
                  <a:gd name="connsiteX6" fmla="*/ 6713889 w 8801482"/>
                  <a:gd name="connsiteY6" fmla="*/ 0 h 6883879"/>
                  <a:gd name="connsiteX7" fmla="*/ 6972682 w 8801482"/>
                  <a:gd name="connsiteY7" fmla="*/ 1587260 h 6883879"/>
                  <a:gd name="connsiteX8" fmla="*/ 7507520 w 8801482"/>
                  <a:gd name="connsiteY8" fmla="*/ 2035834 h 6883879"/>
                  <a:gd name="connsiteX9" fmla="*/ 7680048 w 8801482"/>
                  <a:gd name="connsiteY9" fmla="*/ 3260785 h 6883879"/>
                  <a:gd name="connsiteX10" fmla="*/ 7680048 w 8801482"/>
                  <a:gd name="connsiteY10" fmla="*/ 3899140 h 6883879"/>
                  <a:gd name="connsiteX11" fmla="*/ 7835323 w 8801482"/>
                  <a:gd name="connsiteY11" fmla="*/ 4071668 h 6883879"/>
                  <a:gd name="connsiteX12" fmla="*/ 7869829 w 8801482"/>
                  <a:gd name="connsiteY12" fmla="*/ 5175849 h 6883879"/>
                  <a:gd name="connsiteX13" fmla="*/ 7714554 w 8801482"/>
                  <a:gd name="connsiteY13" fmla="*/ 5469147 h 6883879"/>
                  <a:gd name="connsiteX14" fmla="*/ 7697301 w 8801482"/>
                  <a:gd name="connsiteY14" fmla="*/ 6245525 h 6883879"/>
                  <a:gd name="connsiteX15" fmla="*/ 7611037 w 8801482"/>
                  <a:gd name="connsiteY15" fmla="*/ 6849374 h 6883879"/>
                  <a:gd name="connsiteX16" fmla="*/ 8283897 w 8801482"/>
                  <a:gd name="connsiteY16" fmla="*/ 6849374 h 6883879"/>
                  <a:gd name="connsiteX17" fmla="*/ 8249391 w 8801482"/>
                  <a:gd name="connsiteY17" fmla="*/ 5710687 h 6883879"/>
                  <a:gd name="connsiteX18" fmla="*/ 8266644 w 8801482"/>
                  <a:gd name="connsiteY18" fmla="*/ 4019909 h 6883879"/>
                  <a:gd name="connsiteX19" fmla="*/ 8387414 w 8801482"/>
                  <a:gd name="connsiteY19" fmla="*/ 3381555 h 6883879"/>
                  <a:gd name="connsiteX20" fmla="*/ 8559942 w 8801482"/>
                  <a:gd name="connsiteY20" fmla="*/ 3174521 h 6883879"/>
                  <a:gd name="connsiteX21" fmla="*/ 8801482 w 8801482"/>
                  <a:gd name="connsiteY21" fmla="*/ 3122762 h 6883879"/>
                  <a:gd name="connsiteX22" fmla="*/ 8801482 w 8801482"/>
                  <a:gd name="connsiteY22" fmla="*/ 6849374 h 6883879"/>
                  <a:gd name="connsiteX23" fmla="*/ 261331 w 8801482"/>
                  <a:gd name="connsiteY23" fmla="*/ 6883879 h 6883879"/>
                  <a:gd name="connsiteX0" fmla="*/ 261331 w 8801482"/>
                  <a:gd name="connsiteY0" fmla="*/ 6883879 h 6883879"/>
                  <a:gd name="connsiteX1" fmla="*/ 2538 w 8801482"/>
                  <a:gd name="connsiteY1" fmla="*/ 5624423 h 6883879"/>
                  <a:gd name="connsiteX2" fmla="*/ 123308 w 8801482"/>
                  <a:gd name="connsiteY2" fmla="*/ 4692770 h 6883879"/>
                  <a:gd name="connsiteX3" fmla="*/ 19791 w 8801482"/>
                  <a:gd name="connsiteY3" fmla="*/ 2743200 h 6883879"/>
                  <a:gd name="connsiteX4" fmla="*/ 244078 w 8801482"/>
                  <a:gd name="connsiteY4" fmla="*/ 1466491 h 6883879"/>
                  <a:gd name="connsiteX5" fmla="*/ 515571 w 8801482"/>
                  <a:gd name="connsiteY5" fmla="*/ 1378 h 6883879"/>
                  <a:gd name="connsiteX6" fmla="*/ 6713889 w 8801482"/>
                  <a:gd name="connsiteY6" fmla="*/ 0 h 6883879"/>
                  <a:gd name="connsiteX7" fmla="*/ 6972682 w 8801482"/>
                  <a:gd name="connsiteY7" fmla="*/ 1587260 h 6883879"/>
                  <a:gd name="connsiteX8" fmla="*/ 7507520 w 8801482"/>
                  <a:gd name="connsiteY8" fmla="*/ 2035834 h 6883879"/>
                  <a:gd name="connsiteX9" fmla="*/ 7680048 w 8801482"/>
                  <a:gd name="connsiteY9" fmla="*/ 3260785 h 6883879"/>
                  <a:gd name="connsiteX10" fmla="*/ 7680048 w 8801482"/>
                  <a:gd name="connsiteY10" fmla="*/ 3899140 h 6883879"/>
                  <a:gd name="connsiteX11" fmla="*/ 7835323 w 8801482"/>
                  <a:gd name="connsiteY11" fmla="*/ 4071668 h 6883879"/>
                  <a:gd name="connsiteX12" fmla="*/ 7869829 w 8801482"/>
                  <a:gd name="connsiteY12" fmla="*/ 5175849 h 6883879"/>
                  <a:gd name="connsiteX13" fmla="*/ 7714554 w 8801482"/>
                  <a:gd name="connsiteY13" fmla="*/ 5469147 h 6883879"/>
                  <a:gd name="connsiteX14" fmla="*/ 7697301 w 8801482"/>
                  <a:gd name="connsiteY14" fmla="*/ 6245525 h 6883879"/>
                  <a:gd name="connsiteX15" fmla="*/ 7611037 w 8801482"/>
                  <a:gd name="connsiteY15" fmla="*/ 6849374 h 6883879"/>
                  <a:gd name="connsiteX16" fmla="*/ 8283897 w 8801482"/>
                  <a:gd name="connsiteY16" fmla="*/ 6849374 h 6883879"/>
                  <a:gd name="connsiteX17" fmla="*/ 8249391 w 8801482"/>
                  <a:gd name="connsiteY17" fmla="*/ 5710687 h 6883879"/>
                  <a:gd name="connsiteX18" fmla="*/ 8266644 w 8801482"/>
                  <a:gd name="connsiteY18" fmla="*/ 4019909 h 6883879"/>
                  <a:gd name="connsiteX19" fmla="*/ 8387414 w 8801482"/>
                  <a:gd name="connsiteY19" fmla="*/ 3381555 h 6883879"/>
                  <a:gd name="connsiteX20" fmla="*/ 8559942 w 8801482"/>
                  <a:gd name="connsiteY20" fmla="*/ 3174521 h 6883879"/>
                  <a:gd name="connsiteX21" fmla="*/ 8801482 w 8801482"/>
                  <a:gd name="connsiteY21" fmla="*/ 3122762 h 6883879"/>
                  <a:gd name="connsiteX22" fmla="*/ 8801482 w 8801482"/>
                  <a:gd name="connsiteY22" fmla="*/ 6849374 h 6883879"/>
                  <a:gd name="connsiteX23" fmla="*/ 261331 w 8801482"/>
                  <a:gd name="connsiteY23" fmla="*/ 6883879 h 6883879"/>
                  <a:gd name="connsiteX0" fmla="*/ 261331 w 8801482"/>
                  <a:gd name="connsiteY0" fmla="*/ 6883879 h 6883879"/>
                  <a:gd name="connsiteX1" fmla="*/ 2538 w 8801482"/>
                  <a:gd name="connsiteY1" fmla="*/ 5624423 h 6883879"/>
                  <a:gd name="connsiteX2" fmla="*/ 123308 w 8801482"/>
                  <a:gd name="connsiteY2" fmla="*/ 4692770 h 6883879"/>
                  <a:gd name="connsiteX3" fmla="*/ 19791 w 8801482"/>
                  <a:gd name="connsiteY3" fmla="*/ 2743200 h 6883879"/>
                  <a:gd name="connsiteX4" fmla="*/ 244078 w 8801482"/>
                  <a:gd name="connsiteY4" fmla="*/ 1466491 h 6883879"/>
                  <a:gd name="connsiteX5" fmla="*/ 515571 w 8801482"/>
                  <a:gd name="connsiteY5" fmla="*/ 1378 h 6883879"/>
                  <a:gd name="connsiteX6" fmla="*/ 6713889 w 8801482"/>
                  <a:gd name="connsiteY6" fmla="*/ 0 h 6883879"/>
                  <a:gd name="connsiteX7" fmla="*/ 6972682 w 8801482"/>
                  <a:gd name="connsiteY7" fmla="*/ 1587260 h 6883879"/>
                  <a:gd name="connsiteX8" fmla="*/ 7507520 w 8801482"/>
                  <a:gd name="connsiteY8" fmla="*/ 2035834 h 6883879"/>
                  <a:gd name="connsiteX9" fmla="*/ 7680048 w 8801482"/>
                  <a:gd name="connsiteY9" fmla="*/ 3260785 h 6883879"/>
                  <a:gd name="connsiteX10" fmla="*/ 7680048 w 8801482"/>
                  <a:gd name="connsiteY10" fmla="*/ 3899140 h 6883879"/>
                  <a:gd name="connsiteX11" fmla="*/ 7835323 w 8801482"/>
                  <a:gd name="connsiteY11" fmla="*/ 4071668 h 6883879"/>
                  <a:gd name="connsiteX12" fmla="*/ 7869829 w 8801482"/>
                  <a:gd name="connsiteY12" fmla="*/ 5175849 h 6883879"/>
                  <a:gd name="connsiteX13" fmla="*/ 7714554 w 8801482"/>
                  <a:gd name="connsiteY13" fmla="*/ 5469147 h 6883879"/>
                  <a:gd name="connsiteX14" fmla="*/ 7697301 w 8801482"/>
                  <a:gd name="connsiteY14" fmla="*/ 6245525 h 6883879"/>
                  <a:gd name="connsiteX15" fmla="*/ 7611037 w 8801482"/>
                  <a:gd name="connsiteY15" fmla="*/ 6849374 h 6883879"/>
                  <a:gd name="connsiteX16" fmla="*/ 8283897 w 8801482"/>
                  <a:gd name="connsiteY16" fmla="*/ 6849374 h 6883879"/>
                  <a:gd name="connsiteX17" fmla="*/ 8249391 w 8801482"/>
                  <a:gd name="connsiteY17" fmla="*/ 5710687 h 6883879"/>
                  <a:gd name="connsiteX18" fmla="*/ 8266644 w 8801482"/>
                  <a:gd name="connsiteY18" fmla="*/ 4019909 h 6883879"/>
                  <a:gd name="connsiteX19" fmla="*/ 8387414 w 8801482"/>
                  <a:gd name="connsiteY19" fmla="*/ 3381555 h 6883879"/>
                  <a:gd name="connsiteX20" fmla="*/ 8559942 w 8801482"/>
                  <a:gd name="connsiteY20" fmla="*/ 3174521 h 6883879"/>
                  <a:gd name="connsiteX21" fmla="*/ 8801482 w 8801482"/>
                  <a:gd name="connsiteY21" fmla="*/ 3122762 h 6883879"/>
                  <a:gd name="connsiteX22" fmla="*/ 8801482 w 8801482"/>
                  <a:gd name="connsiteY22" fmla="*/ 6849374 h 6883879"/>
                  <a:gd name="connsiteX23" fmla="*/ 261331 w 8801482"/>
                  <a:gd name="connsiteY23" fmla="*/ 6883879 h 6883879"/>
                  <a:gd name="connsiteX0" fmla="*/ 261331 w 8801482"/>
                  <a:gd name="connsiteY0" fmla="*/ 6883879 h 6883879"/>
                  <a:gd name="connsiteX1" fmla="*/ 2538 w 8801482"/>
                  <a:gd name="connsiteY1" fmla="*/ 5624423 h 6883879"/>
                  <a:gd name="connsiteX2" fmla="*/ 123308 w 8801482"/>
                  <a:gd name="connsiteY2" fmla="*/ 4692770 h 6883879"/>
                  <a:gd name="connsiteX3" fmla="*/ 19791 w 8801482"/>
                  <a:gd name="connsiteY3" fmla="*/ 2743200 h 6883879"/>
                  <a:gd name="connsiteX4" fmla="*/ 244078 w 8801482"/>
                  <a:gd name="connsiteY4" fmla="*/ 1466491 h 6883879"/>
                  <a:gd name="connsiteX5" fmla="*/ 515571 w 8801482"/>
                  <a:gd name="connsiteY5" fmla="*/ 1378 h 6883879"/>
                  <a:gd name="connsiteX6" fmla="*/ 6713889 w 8801482"/>
                  <a:gd name="connsiteY6" fmla="*/ 0 h 6883879"/>
                  <a:gd name="connsiteX7" fmla="*/ 6972682 w 8801482"/>
                  <a:gd name="connsiteY7" fmla="*/ 1587260 h 6883879"/>
                  <a:gd name="connsiteX8" fmla="*/ 7507520 w 8801482"/>
                  <a:gd name="connsiteY8" fmla="*/ 2035834 h 6883879"/>
                  <a:gd name="connsiteX9" fmla="*/ 7680048 w 8801482"/>
                  <a:gd name="connsiteY9" fmla="*/ 3260785 h 6883879"/>
                  <a:gd name="connsiteX10" fmla="*/ 7680048 w 8801482"/>
                  <a:gd name="connsiteY10" fmla="*/ 3899140 h 6883879"/>
                  <a:gd name="connsiteX11" fmla="*/ 7835323 w 8801482"/>
                  <a:gd name="connsiteY11" fmla="*/ 4071668 h 6883879"/>
                  <a:gd name="connsiteX12" fmla="*/ 7869829 w 8801482"/>
                  <a:gd name="connsiteY12" fmla="*/ 5175849 h 6883879"/>
                  <a:gd name="connsiteX13" fmla="*/ 7714554 w 8801482"/>
                  <a:gd name="connsiteY13" fmla="*/ 5469147 h 6883879"/>
                  <a:gd name="connsiteX14" fmla="*/ 7697301 w 8801482"/>
                  <a:gd name="connsiteY14" fmla="*/ 6245525 h 6883879"/>
                  <a:gd name="connsiteX15" fmla="*/ 7611037 w 8801482"/>
                  <a:gd name="connsiteY15" fmla="*/ 6849374 h 6883879"/>
                  <a:gd name="connsiteX16" fmla="*/ 8283897 w 8801482"/>
                  <a:gd name="connsiteY16" fmla="*/ 6849374 h 6883879"/>
                  <a:gd name="connsiteX17" fmla="*/ 8249391 w 8801482"/>
                  <a:gd name="connsiteY17" fmla="*/ 5710687 h 6883879"/>
                  <a:gd name="connsiteX18" fmla="*/ 8266644 w 8801482"/>
                  <a:gd name="connsiteY18" fmla="*/ 4019909 h 6883879"/>
                  <a:gd name="connsiteX19" fmla="*/ 8387414 w 8801482"/>
                  <a:gd name="connsiteY19" fmla="*/ 3381555 h 6883879"/>
                  <a:gd name="connsiteX20" fmla="*/ 8559942 w 8801482"/>
                  <a:gd name="connsiteY20" fmla="*/ 3174521 h 6883879"/>
                  <a:gd name="connsiteX21" fmla="*/ 8801482 w 8801482"/>
                  <a:gd name="connsiteY21" fmla="*/ 3122762 h 6883879"/>
                  <a:gd name="connsiteX22" fmla="*/ 8801482 w 8801482"/>
                  <a:gd name="connsiteY22" fmla="*/ 6849374 h 6883879"/>
                  <a:gd name="connsiteX23" fmla="*/ 261331 w 8801482"/>
                  <a:gd name="connsiteY23" fmla="*/ 6883879 h 6883879"/>
                  <a:gd name="connsiteX0" fmla="*/ 261331 w 8801482"/>
                  <a:gd name="connsiteY0" fmla="*/ 6883879 h 6883879"/>
                  <a:gd name="connsiteX1" fmla="*/ 2538 w 8801482"/>
                  <a:gd name="connsiteY1" fmla="*/ 5624423 h 6883879"/>
                  <a:gd name="connsiteX2" fmla="*/ 123308 w 8801482"/>
                  <a:gd name="connsiteY2" fmla="*/ 4692770 h 6883879"/>
                  <a:gd name="connsiteX3" fmla="*/ 19791 w 8801482"/>
                  <a:gd name="connsiteY3" fmla="*/ 2743200 h 6883879"/>
                  <a:gd name="connsiteX4" fmla="*/ 244078 w 8801482"/>
                  <a:gd name="connsiteY4" fmla="*/ 1466491 h 6883879"/>
                  <a:gd name="connsiteX5" fmla="*/ 515571 w 8801482"/>
                  <a:gd name="connsiteY5" fmla="*/ 1378 h 6883879"/>
                  <a:gd name="connsiteX6" fmla="*/ 6713889 w 8801482"/>
                  <a:gd name="connsiteY6" fmla="*/ 0 h 6883879"/>
                  <a:gd name="connsiteX7" fmla="*/ 6972682 w 8801482"/>
                  <a:gd name="connsiteY7" fmla="*/ 1587260 h 6883879"/>
                  <a:gd name="connsiteX8" fmla="*/ 7507520 w 8801482"/>
                  <a:gd name="connsiteY8" fmla="*/ 2035834 h 6883879"/>
                  <a:gd name="connsiteX9" fmla="*/ 7680048 w 8801482"/>
                  <a:gd name="connsiteY9" fmla="*/ 3260785 h 6883879"/>
                  <a:gd name="connsiteX10" fmla="*/ 7680048 w 8801482"/>
                  <a:gd name="connsiteY10" fmla="*/ 3899140 h 6883879"/>
                  <a:gd name="connsiteX11" fmla="*/ 7835323 w 8801482"/>
                  <a:gd name="connsiteY11" fmla="*/ 4071668 h 6883879"/>
                  <a:gd name="connsiteX12" fmla="*/ 7869829 w 8801482"/>
                  <a:gd name="connsiteY12" fmla="*/ 5175849 h 6883879"/>
                  <a:gd name="connsiteX13" fmla="*/ 7714554 w 8801482"/>
                  <a:gd name="connsiteY13" fmla="*/ 5469147 h 6883879"/>
                  <a:gd name="connsiteX14" fmla="*/ 7697301 w 8801482"/>
                  <a:gd name="connsiteY14" fmla="*/ 6245525 h 6883879"/>
                  <a:gd name="connsiteX15" fmla="*/ 7611037 w 8801482"/>
                  <a:gd name="connsiteY15" fmla="*/ 6849374 h 6883879"/>
                  <a:gd name="connsiteX16" fmla="*/ 8283897 w 8801482"/>
                  <a:gd name="connsiteY16" fmla="*/ 6849374 h 6883879"/>
                  <a:gd name="connsiteX17" fmla="*/ 8249391 w 8801482"/>
                  <a:gd name="connsiteY17" fmla="*/ 5710687 h 6883879"/>
                  <a:gd name="connsiteX18" fmla="*/ 8266644 w 8801482"/>
                  <a:gd name="connsiteY18" fmla="*/ 4019909 h 6883879"/>
                  <a:gd name="connsiteX19" fmla="*/ 8387414 w 8801482"/>
                  <a:gd name="connsiteY19" fmla="*/ 3381555 h 6883879"/>
                  <a:gd name="connsiteX20" fmla="*/ 8559942 w 8801482"/>
                  <a:gd name="connsiteY20" fmla="*/ 3174521 h 6883879"/>
                  <a:gd name="connsiteX21" fmla="*/ 8801482 w 8801482"/>
                  <a:gd name="connsiteY21" fmla="*/ 3122762 h 6883879"/>
                  <a:gd name="connsiteX22" fmla="*/ 8801482 w 8801482"/>
                  <a:gd name="connsiteY22" fmla="*/ 6849374 h 6883879"/>
                  <a:gd name="connsiteX23" fmla="*/ 261331 w 8801482"/>
                  <a:gd name="connsiteY23" fmla="*/ 6883879 h 6883879"/>
                  <a:gd name="connsiteX0" fmla="*/ 261331 w 8801482"/>
                  <a:gd name="connsiteY0" fmla="*/ 6883879 h 6883879"/>
                  <a:gd name="connsiteX1" fmla="*/ 2538 w 8801482"/>
                  <a:gd name="connsiteY1" fmla="*/ 5624423 h 6883879"/>
                  <a:gd name="connsiteX2" fmla="*/ 123308 w 8801482"/>
                  <a:gd name="connsiteY2" fmla="*/ 4692770 h 6883879"/>
                  <a:gd name="connsiteX3" fmla="*/ 19791 w 8801482"/>
                  <a:gd name="connsiteY3" fmla="*/ 2743200 h 6883879"/>
                  <a:gd name="connsiteX4" fmla="*/ 244078 w 8801482"/>
                  <a:gd name="connsiteY4" fmla="*/ 1466491 h 6883879"/>
                  <a:gd name="connsiteX5" fmla="*/ 515571 w 8801482"/>
                  <a:gd name="connsiteY5" fmla="*/ 1378 h 6883879"/>
                  <a:gd name="connsiteX6" fmla="*/ 6713889 w 8801482"/>
                  <a:gd name="connsiteY6" fmla="*/ 0 h 6883879"/>
                  <a:gd name="connsiteX7" fmla="*/ 6972682 w 8801482"/>
                  <a:gd name="connsiteY7" fmla="*/ 1587260 h 6883879"/>
                  <a:gd name="connsiteX8" fmla="*/ 7507520 w 8801482"/>
                  <a:gd name="connsiteY8" fmla="*/ 2035834 h 6883879"/>
                  <a:gd name="connsiteX9" fmla="*/ 7680048 w 8801482"/>
                  <a:gd name="connsiteY9" fmla="*/ 3260785 h 6883879"/>
                  <a:gd name="connsiteX10" fmla="*/ 7680048 w 8801482"/>
                  <a:gd name="connsiteY10" fmla="*/ 3899140 h 6883879"/>
                  <a:gd name="connsiteX11" fmla="*/ 7835323 w 8801482"/>
                  <a:gd name="connsiteY11" fmla="*/ 4071668 h 6883879"/>
                  <a:gd name="connsiteX12" fmla="*/ 7869829 w 8801482"/>
                  <a:gd name="connsiteY12" fmla="*/ 5175849 h 6883879"/>
                  <a:gd name="connsiteX13" fmla="*/ 7714554 w 8801482"/>
                  <a:gd name="connsiteY13" fmla="*/ 5469147 h 6883879"/>
                  <a:gd name="connsiteX14" fmla="*/ 7697301 w 8801482"/>
                  <a:gd name="connsiteY14" fmla="*/ 6245525 h 6883879"/>
                  <a:gd name="connsiteX15" fmla="*/ 7611037 w 8801482"/>
                  <a:gd name="connsiteY15" fmla="*/ 6849374 h 6883879"/>
                  <a:gd name="connsiteX16" fmla="*/ 8283897 w 8801482"/>
                  <a:gd name="connsiteY16" fmla="*/ 6849374 h 6883879"/>
                  <a:gd name="connsiteX17" fmla="*/ 8249391 w 8801482"/>
                  <a:gd name="connsiteY17" fmla="*/ 5710687 h 6883879"/>
                  <a:gd name="connsiteX18" fmla="*/ 8266644 w 8801482"/>
                  <a:gd name="connsiteY18" fmla="*/ 4019909 h 6883879"/>
                  <a:gd name="connsiteX19" fmla="*/ 8387414 w 8801482"/>
                  <a:gd name="connsiteY19" fmla="*/ 3381555 h 6883879"/>
                  <a:gd name="connsiteX20" fmla="*/ 8559942 w 8801482"/>
                  <a:gd name="connsiteY20" fmla="*/ 3174521 h 6883879"/>
                  <a:gd name="connsiteX21" fmla="*/ 8801482 w 8801482"/>
                  <a:gd name="connsiteY21" fmla="*/ 3122762 h 6883879"/>
                  <a:gd name="connsiteX22" fmla="*/ 8801482 w 8801482"/>
                  <a:gd name="connsiteY22" fmla="*/ 6849374 h 6883879"/>
                  <a:gd name="connsiteX23" fmla="*/ 261331 w 8801482"/>
                  <a:gd name="connsiteY23" fmla="*/ 6883879 h 6883879"/>
                  <a:gd name="connsiteX0" fmla="*/ 261331 w 8801482"/>
                  <a:gd name="connsiteY0" fmla="*/ 6883879 h 6883879"/>
                  <a:gd name="connsiteX1" fmla="*/ 2538 w 8801482"/>
                  <a:gd name="connsiteY1" fmla="*/ 5624423 h 6883879"/>
                  <a:gd name="connsiteX2" fmla="*/ 123308 w 8801482"/>
                  <a:gd name="connsiteY2" fmla="*/ 4692770 h 6883879"/>
                  <a:gd name="connsiteX3" fmla="*/ 19791 w 8801482"/>
                  <a:gd name="connsiteY3" fmla="*/ 2743200 h 6883879"/>
                  <a:gd name="connsiteX4" fmla="*/ 244078 w 8801482"/>
                  <a:gd name="connsiteY4" fmla="*/ 1466491 h 6883879"/>
                  <a:gd name="connsiteX5" fmla="*/ 515571 w 8801482"/>
                  <a:gd name="connsiteY5" fmla="*/ 1378 h 6883879"/>
                  <a:gd name="connsiteX6" fmla="*/ 6713889 w 8801482"/>
                  <a:gd name="connsiteY6" fmla="*/ 0 h 6883879"/>
                  <a:gd name="connsiteX7" fmla="*/ 6972682 w 8801482"/>
                  <a:gd name="connsiteY7" fmla="*/ 1587260 h 6883879"/>
                  <a:gd name="connsiteX8" fmla="*/ 7507520 w 8801482"/>
                  <a:gd name="connsiteY8" fmla="*/ 2035834 h 6883879"/>
                  <a:gd name="connsiteX9" fmla="*/ 7680048 w 8801482"/>
                  <a:gd name="connsiteY9" fmla="*/ 3260785 h 6883879"/>
                  <a:gd name="connsiteX10" fmla="*/ 7680048 w 8801482"/>
                  <a:gd name="connsiteY10" fmla="*/ 3899140 h 6883879"/>
                  <a:gd name="connsiteX11" fmla="*/ 7835323 w 8801482"/>
                  <a:gd name="connsiteY11" fmla="*/ 4071668 h 6883879"/>
                  <a:gd name="connsiteX12" fmla="*/ 7869829 w 8801482"/>
                  <a:gd name="connsiteY12" fmla="*/ 5175849 h 6883879"/>
                  <a:gd name="connsiteX13" fmla="*/ 7714554 w 8801482"/>
                  <a:gd name="connsiteY13" fmla="*/ 5469147 h 6883879"/>
                  <a:gd name="connsiteX14" fmla="*/ 7697301 w 8801482"/>
                  <a:gd name="connsiteY14" fmla="*/ 6245525 h 6883879"/>
                  <a:gd name="connsiteX15" fmla="*/ 7611037 w 8801482"/>
                  <a:gd name="connsiteY15" fmla="*/ 6849374 h 6883879"/>
                  <a:gd name="connsiteX16" fmla="*/ 8283897 w 8801482"/>
                  <a:gd name="connsiteY16" fmla="*/ 6849374 h 6883879"/>
                  <a:gd name="connsiteX17" fmla="*/ 8249391 w 8801482"/>
                  <a:gd name="connsiteY17" fmla="*/ 5710687 h 6883879"/>
                  <a:gd name="connsiteX18" fmla="*/ 8266644 w 8801482"/>
                  <a:gd name="connsiteY18" fmla="*/ 4019909 h 6883879"/>
                  <a:gd name="connsiteX19" fmla="*/ 8387414 w 8801482"/>
                  <a:gd name="connsiteY19" fmla="*/ 3381555 h 6883879"/>
                  <a:gd name="connsiteX20" fmla="*/ 8559942 w 8801482"/>
                  <a:gd name="connsiteY20" fmla="*/ 3174521 h 6883879"/>
                  <a:gd name="connsiteX21" fmla="*/ 8801482 w 8801482"/>
                  <a:gd name="connsiteY21" fmla="*/ 3122762 h 6883879"/>
                  <a:gd name="connsiteX22" fmla="*/ 8801482 w 8801482"/>
                  <a:gd name="connsiteY22" fmla="*/ 6849374 h 6883879"/>
                  <a:gd name="connsiteX23" fmla="*/ 261331 w 8801482"/>
                  <a:gd name="connsiteY23" fmla="*/ 6883879 h 6883879"/>
                  <a:gd name="connsiteX0" fmla="*/ 261331 w 8801482"/>
                  <a:gd name="connsiteY0" fmla="*/ 6883879 h 6883879"/>
                  <a:gd name="connsiteX1" fmla="*/ 2538 w 8801482"/>
                  <a:gd name="connsiteY1" fmla="*/ 5624423 h 6883879"/>
                  <a:gd name="connsiteX2" fmla="*/ 123308 w 8801482"/>
                  <a:gd name="connsiteY2" fmla="*/ 4692770 h 6883879"/>
                  <a:gd name="connsiteX3" fmla="*/ 19791 w 8801482"/>
                  <a:gd name="connsiteY3" fmla="*/ 2743200 h 6883879"/>
                  <a:gd name="connsiteX4" fmla="*/ 244078 w 8801482"/>
                  <a:gd name="connsiteY4" fmla="*/ 1466491 h 6883879"/>
                  <a:gd name="connsiteX5" fmla="*/ 515571 w 8801482"/>
                  <a:gd name="connsiteY5" fmla="*/ 1378 h 6883879"/>
                  <a:gd name="connsiteX6" fmla="*/ 6713889 w 8801482"/>
                  <a:gd name="connsiteY6" fmla="*/ 0 h 6883879"/>
                  <a:gd name="connsiteX7" fmla="*/ 6972682 w 8801482"/>
                  <a:gd name="connsiteY7" fmla="*/ 1587260 h 6883879"/>
                  <a:gd name="connsiteX8" fmla="*/ 7507520 w 8801482"/>
                  <a:gd name="connsiteY8" fmla="*/ 2035834 h 6883879"/>
                  <a:gd name="connsiteX9" fmla="*/ 7680048 w 8801482"/>
                  <a:gd name="connsiteY9" fmla="*/ 3260785 h 6883879"/>
                  <a:gd name="connsiteX10" fmla="*/ 7680048 w 8801482"/>
                  <a:gd name="connsiteY10" fmla="*/ 3899140 h 6883879"/>
                  <a:gd name="connsiteX11" fmla="*/ 7835323 w 8801482"/>
                  <a:gd name="connsiteY11" fmla="*/ 4071668 h 6883879"/>
                  <a:gd name="connsiteX12" fmla="*/ 7869829 w 8801482"/>
                  <a:gd name="connsiteY12" fmla="*/ 5175849 h 6883879"/>
                  <a:gd name="connsiteX13" fmla="*/ 7714554 w 8801482"/>
                  <a:gd name="connsiteY13" fmla="*/ 5469147 h 6883879"/>
                  <a:gd name="connsiteX14" fmla="*/ 7697301 w 8801482"/>
                  <a:gd name="connsiteY14" fmla="*/ 6245525 h 6883879"/>
                  <a:gd name="connsiteX15" fmla="*/ 7611037 w 8801482"/>
                  <a:gd name="connsiteY15" fmla="*/ 6849374 h 6883879"/>
                  <a:gd name="connsiteX16" fmla="*/ 8283897 w 8801482"/>
                  <a:gd name="connsiteY16" fmla="*/ 6849374 h 6883879"/>
                  <a:gd name="connsiteX17" fmla="*/ 8249391 w 8801482"/>
                  <a:gd name="connsiteY17" fmla="*/ 5710687 h 6883879"/>
                  <a:gd name="connsiteX18" fmla="*/ 8266644 w 8801482"/>
                  <a:gd name="connsiteY18" fmla="*/ 4019909 h 6883879"/>
                  <a:gd name="connsiteX19" fmla="*/ 8387414 w 8801482"/>
                  <a:gd name="connsiteY19" fmla="*/ 3381555 h 6883879"/>
                  <a:gd name="connsiteX20" fmla="*/ 8559942 w 8801482"/>
                  <a:gd name="connsiteY20" fmla="*/ 3174521 h 6883879"/>
                  <a:gd name="connsiteX21" fmla="*/ 8801482 w 8801482"/>
                  <a:gd name="connsiteY21" fmla="*/ 3122762 h 6883879"/>
                  <a:gd name="connsiteX22" fmla="*/ 8801482 w 8801482"/>
                  <a:gd name="connsiteY22" fmla="*/ 6849374 h 6883879"/>
                  <a:gd name="connsiteX23" fmla="*/ 261331 w 8801482"/>
                  <a:gd name="connsiteY23" fmla="*/ 6883879 h 6883879"/>
                  <a:gd name="connsiteX0" fmla="*/ 261331 w 8801482"/>
                  <a:gd name="connsiteY0" fmla="*/ 6883879 h 6883879"/>
                  <a:gd name="connsiteX1" fmla="*/ 2538 w 8801482"/>
                  <a:gd name="connsiteY1" fmla="*/ 5624423 h 6883879"/>
                  <a:gd name="connsiteX2" fmla="*/ 123308 w 8801482"/>
                  <a:gd name="connsiteY2" fmla="*/ 4692770 h 6883879"/>
                  <a:gd name="connsiteX3" fmla="*/ 19791 w 8801482"/>
                  <a:gd name="connsiteY3" fmla="*/ 2743200 h 6883879"/>
                  <a:gd name="connsiteX4" fmla="*/ 244078 w 8801482"/>
                  <a:gd name="connsiteY4" fmla="*/ 1466491 h 6883879"/>
                  <a:gd name="connsiteX5" fmla="*/ 515571 w 8801482"/>
                  <a:gd name="connsiteY5" fmla="*/ 1378 h 6883879"/>
                  <a:gd name="connsiteX6" fmla="*/ 6713889 w 8801482"/>
                  <a:gd name="connsiteY6" fmla="*/ 0 h 6883879"/>
                  <a:gd name="connsiteX7" fmla="*/ 6972682 w 8801482"/>
                  <a:gd name="connsiteY7" fmla="*/ 1587260 h 6883879"/>
                  <a:gd name="connsiteX8" fmla="*/ 7507520 w 8801482"/>
                  <a:gd name="connsiteY8" fmla="*/ 2035834 h 6883879"/>
                  <a:gd name="connsiteX9" fmla="*/ 7680048 w 8801482"/>
                  <a:gd name="connsiteY9" fmla="*/ 3260785 h 6883879"/>
                  <a:gd name="connsiteX10" fmla="*/ 7680048 w 8801482"/>
                  <a:gd name="connsiteY10" fmla="*/ 3899140 h 6883879"/>
                  <a:gd name="connsiteX11" fmla="*/ 7835323 w 8801482"/>
                  <a:gd name="connsiteY11" fmla="*/ 4071668 h 6883879"/>
                  <a:gd name="connsiteX12" fmla="*/ 7869829 w 8801482"/>
                  <a:gd name="connsiteY12" fmla="*/ 5175849 h 6883879"/>
                  <a:gd name="connsiteX13" fmla="*/ 7714554 w 8801482"/>
                  <a:gd name="connsiteY13" fmla="*/ 5469147 h 6883879"/>
                  <a:gd name="connsiteX14" fmla="*/ 7697301 w 8801482"/>
                  <a:gd name="connsiteY14" fmla="*/ 6245525 h 6883879"/>
                  <a:gd name="connsiteX15" fmla="*/ 7611037 w 8801482"/>
                  <a:gd name="connsiteY15" fmla="*/ 6849374 h 6883879"/>
                  <a:gd name="connsiteX16" fmla="*/ 8283897 w 8801482"/>
                  <a:gd name="connsiteY16" fmla="*/ 6849374 h 6883879"/>
                  <a:gd name="connsiteX17" fmla="*/ 8249391 w 8801482"/>
                  <a:gd name="connsiteY17" fmla="*/ 5710687 h 6883879"/>
                  <a:gd name="connsiteX18" fmla="*/ 8266644 w 8801482"/>
                  <a:gd name="connsiteY18" fmla="*/ 4019909 h 6883879"/>
                  <a:gd name="connsiteX19" fmla="*/ 8387414 w 8801482"/>
                  <a:gd name="connsiteY19" fmla="*/ 3381555 h 6883879"/>
                  <a:gd name="connsiteX20" fmla="*/ 8559942 w 8801482"/>
                  <a:gd name="connsiteY20" fmla="*/ 3174521 h 6883879"/>
                  <a:gd name="connsiteX21" fmla="*/ 8801482 w 8801482"/>
                  <a:gd name="connsiteY21" fmla="*/ 3122762 h 6883879"/>
                  <a:gd name="connsiteX22" fmla="*/ 8801482 w 8801482"/>
                  <a:gd name="connsiteY22" fmla="*/ 6849374 h 6883879"/>
                  <a:gd name="connsiteX23" fmla="*/ 261331 w 8801482"/>
                  <a:gd name="connsiteY23" fmla="*/ 6883879 h 6883879"/>
                  <a:gd name="connsiteX0" fmla="*/ 261331 w 8801482"/>
                  <a:gd name="connsiteY0" fmla="*/ 6883879 h 6883879"/>
                  <a:gd name="connsiteX1" fmla="*/ 2538 w 8801482"/>
                  <a:gd name="connsiteY1" fmla="*/ 5624423 h 6883879"/>
                  <a:gd name="connsiteX2" fmla="*/ 123308 w 8801482"/>
                  <a:gd name="connsiteY2" fmla="*/ 4692770 h 6883879"/>
                  <a:gd name="connsiteX3" fmla="*/ 19791 w 8801482"/>
                  <a:gd name="connsiteY3" fmla="*/ 2743200 h 6883879"/>
                  <a:gd name="connsiteX4" fmla="*/ 244078 w 8801482"/>
                  <a:gd name="connsiteY4" fmla="*/ 1466491 h 6883879"/>
                  <a:gd name="connsiteX5" fmla="*/ 515571 w 8801482"/>
                  <a:gd name="connsiteY5" fmla="*/ 1378 h 6883879"/>
                  <a:gd name="connsiteX6" fmla="*/ 6713889 w 8801482"/>
                  <a:gd name="connsiteY6" fmla="*/ 0 h 6883879"/>
                  <a:gd name="connsiteX7" fmla="*/ 6972682 w 8801482"/>
                  <a:gd name="connsiteY7" fmla="*/ 1587260 h 6883879"/>
                  <a:gd name="connsiteX8" fmla="*/ 7507520 w 8801482"/>
                  <a:gd name="connsiteY8" fmla="*/ 2035834 h 6883879"/>
                  <a:gd name="connsiteX9" fmla="*/ 7680048 w 8801482"/>
                  <a:gd name="connsiteY9" fmla="*/ 3260785 h 6883879"/>
                  <a:gd name="connsiteX10" fmla="*/ 7680048 w 8801482"/>
                  <a:gd name="connsiteY10" fmla="*/ 3899140 h 6883879"/>
                  <a:gd name="connsiteX11" fmla="*/ 7835323 w 8801482"/>
                  <a:gd name="connsiteY11" fmla="*/ 4071668 h 6883879"/>
                  <a:gd name="connsiteX12" fmla="*/ 7869829 w 8801482"/>
                  <a:gd name="connsiteY12" fmla="*/ 5175849 h 6883879"/>
                  <a:gd name="connsiteX13" fmla="*/ 7714554 w 8801482"/>
                  <a:gd name="connsiteY13" fmla="*/ 5469147 h 6883879"/>
                  <a:gd name="connsiteX14" fmla="*/ 7697301 w 8801482"/>
                  <a:gd name="connsiteY14" fmla="*/ 6245525 h 6883879"/>
                  <a:gd name="connsiteX15" fmla="*/ 7611037 w 8801482"/>
                  <a:gd name="connsiteY15" fmla="*/ 6849374 h 6883879"/>
                  <a:gd name="connsiteX16" fmla="*/ 8283897 w 8801482"/>
                  <a:gd name="connsiteY16" fmla="*/ 6849374 h 6883879"/>
                  <a:gd name="connsiteX17" fmla="*/ 8249391 w 8801482"/>
                  <a:gd name="connsiteY17" fmla="*/ 5710687 h 6883879"/>
                  <a:gd name="connsiteX18" fmla="*/ 8266644 w 8801482"/>
                  <a:gd name="connsiteY18" fmla="*/ 4019909 h 6883879"/>
                  <a:gd name="connsiteX19" fmla="*/ 8387414 w 8801482"/>
                  <a:gd name="connsiteY19" fmla="*/ 3381555 h 6883879"/>
                  <a:gd name="connsiteX20" fmla="*/ 8559942 w 8801482"/>
                  <a:gd name="connsiteY20" fmla="*/ 3174521 h 6883879"/>
                  <a:gd name="connsiteX21" fmla="*/ 8782432 w 8801482"/>
                  <a:gd name="connsiteY21" fmla="*/ 3084662 h 6883879"/>
                  <a:gd name="connsiteX22" fmla="*/ 8801482 w 8801482"/>
                  <a:gd name="connsiteY22" fmla="*/ 6849374 h 6883879"/>
                  <a:gd name="connsiteX23" fmla="*/ 261331 w 8801482"/>
                  <a:gd name="connsiteY23" fmla="*/ 6883879 h 6883879"/>
                  <a:gd name="connsiteX0" fmla="*/ 271169 w 8801795"/>
                  <a:gd name="connsiteY0" fmla="*/ 6860066 h 6860066"/>
                  <a:gd name="connsiteX1" fmla="*/ 2851 w 8801795"/>
                  <a:gd name="connsiteY1" fmla="*/ 5624423 h 6860066"/>
                  <a:gd name="connsiteX2" fmla="*/ 123621 w 8801795"/>
                  <a:gd name="connsiteY2" fmla="*/ 4692770 h 6860066"/>
                  <a:gd name="connsiteX3" fmla="*/ 20104 w 8801795"/>
                  <a:gd name="connsiteY3" fmla="*/ 2743200 h 6860066"/>
                  <a:gd name="connsiteX4" fmla="*/ 244391 w 8801795"/>
                  <a:gd name="connsiteY4" fmla="*/ 1466491 h 6860066"/>
                  <a:gd name="connsiteX5" fmla="*/ 515884 w 8801795"/>
                  <a:gd name="connsiteY5" fmla="*/ 1378 h 6860066"/>
                  <a:gd name="connsiteX6" fmla="*/ 6714202 w 8801795"/>
                  <a:gd name="connsiteY6" fmla="*/ 0 h 6860066"/>
                  <a:gd name="connsiteX7" fmla="*/ 6972995 w 8801795"/>
                  <a:gd name="connsiteY7" fmla="*/ 1587260 h 6860066"/>
                  <a:gd name="connsiteX8" fmla="*/ 7507833 w 8801795"/>
                  <a:gd name="connsiteY8" fmla="*/ 2035834 h 6860066"/>
                  <a:gd name="connsiteX9" fmla="*/ 7680361 w 8801795"/>
                  <a:gd name="connsiteY9" fmla="*/ 3260785 h 6860066"/>
                  <a:gd name="connsiteX10" fmla="*/ 7680361 w 8801795"/>
                  <a:gd name="connsiteY10" fmla="*/ 3899140 h 6860066"/>
                  <a:gd name="connsiteX11" fmla="*/ 7835636 w 8801795"/>
                  <a:gd name="connsiteY11" fmla="*/ 4071668 h 6860066"/>
                  <a:gd name="connsiteX12" fmla="*/ 7870142 w 8801795"/>
                  <a:gd name="connsiteY12" fmla="*/ 5175849 h 6860066"/>
                  <a:gd name="connsiteX13" fmla="*/ 7714867 w 8801795"/>
                  <a:gd name="connsiteY13" fmla="*/ 5469147 h 6860066"/>
                  <a:gd name="connsiteX14" fmla="*/ 7697614 w 8801795"/>
                  <a:gd name="connsiteY14" fmla="*/ 6245525 h 6860066"/>
                  <a:gd name="connsiteX15" fmla="*/ 7611350 w 8801795"/>
                  <a:gd name="connsiteY15" fmla="*/ 6849374 h 6860066"/>
                  <a:gd name="connsiteX16" fmla="*/ 8284210 w 8801795"/>
                  <a:gd name="connsiteY16" fmla="*/ 6849374 h 6860066"/>
                  <a:gd name="connsiteX17" fmla="*/ 8249704 w 8801795"/>
                  <a:gd name="connsiteY17" fmla="*/ 5710687 h 6860066"/>
                  <a:gd name="connsiteX18" fmla="*/ 8266957 w 8801795"/>
                  <a:gd name="connsiteY18" fmla="*/ 4019909 h 6860066"/>
                  <a:gd name="connsiteX19" fmla="*/ 8387727 w 8801795"/>
                  <a:gd name="connsiteY19" fmla="*/ 3381555 h 6860066"/>
                  <a:gd name="connsiteX20" fmla="*/ 8560255 w 8801795"/>
                  <a:gd name="connsiteY20" fmla="*/ 3174521 h 6860066"/>
                  <a:gd name="connsiteX21" fmla="*/ 8782745 w 8801795"/>
                  <a:gd name="connsiteY21" fmla="*/ 3084662 h 6860066"/>
                  <a:gd name="connsiteX22" fmla="*/ 8801795 w 8801795"/>
                  <a:gd name="connsiteY22" fmla="*/ 6849374 h 6860066"/>
                  <a:gd name="connsiteX23" fmla="*/ 271169 w 8801795"/>
                  <a:gd name="connsiteY23" fmla="*/ 6860066 h 6860066"/>
                  <a:gd name="connsiteX0" fmla="*/ 271169 w 8782745"/>
                  <a:gd name="connsiteY0" fmla="*/ 6860066 h 6860066"/>
                  <a:gd name="connsiteX1" fmla="*/ 2851 w 8782745"/>
                  <a:gd name="connsiteY1" fmla="*/ 5624423 h 6860066"/>
                  <a:gd name="connsiteX2" fmla="*/ 123621 w 8782745"/>
                  <a:gd name="connsiteY2" fmla="*/ 4692770 h 6860066"/>
                  <a:gd name="connsiteX3" fmla="*/ 20104 w 8782745"/>
                  <a:gd name="connsiteY3" fmla="*/ 2743200 h 6860066"/>
                  <a:gd name="connsiteX4" fmla="*/ 244391 w 8782745"/>
                  <a:gd name="connsiteY4" fmla="*/ 1466491 h 6860066"/>
                  <a:gd name="connsiteX5" fmla="*/ 515884 w 8782745"/>
                  <a:gd name="connsiteY5" fmla="*/ 1378 h 6860066"/>
                  <a:gd name="connsiteX6" fmla="*/ 6714202 w 8782745"/>
                  <a:gd name="connsiteY6" fmla="*/ 0 h 6860066"/>
                  <a:gd name="connsiteX7" fmla="*/ 6972995 w 8782745"/>
                  <a:gd name="connsiteY7" fmla="*/ 1587260 h 6860066"/>
                  <a:gd name="connsiteX8" fmla="*/ 7507833 w 8782745"/>
                  <a:gd name="connsiteY8" fmla="*/ 2035834 h 6860066"/>
                  <a:gd name="connsiteX9" fmla="*/ 7680361 w 8782745"/>
                  <a:gd name="connsiteY9" fmla="*/ 3260785 h 6860066"/>
                  <a:gd name="connsiteX10" fmla="*/ 7680361 w 8782745"/>
                  <a:gd name="connsiteY10" fmla="*/ 3899140 h 6860066"/>
                  <a:gd name="connsiteX11" fmla="*/ 7835636 w 8782745"/>
                  <a:gd name="connsiteY11" fmla="*/ 4071668 h 6860066"/>
                  <a:gd name="connsiteX12" fmla="*/ 7870142 w 8782745"/>
                  <a:gd name="connsiteY12" fmla="*/ 5175849 h 6860066"/>
                  <a:gd name="connsiteX13" fmla="*/ 7714867 w 8782745"/>
                  <a:gd name="connsiteY13" fmla="*/ 5469147 h 6860066"/>
                  <a:gd name="connsiteX14" fmla="*/ 7697614 w 8782745"/>
                  <a:gd name="connsiteY14" fmla="*/ 6245525 h 6860066"/>
                  <a:gd name="connsiteX15" fmla="*/ 7611350 w 8782745"/>
                  <a:gd name="connsiteY15" fmla="*/ 6849374 h 6860066"/>
                  <a:gd name="connsiteX16" fmla="*/ 8284210 w 8782745"/>
                  <a:gd name="connsiteY16" fmla="*/ 6849374 h 6860066"/>
                  <a:gd name="connsiteX17" fmla="*/ 8249704 w 8782745"/>
                  <a:gd name="connsiteY17" fmla="*/ 5710687 h 6860066"/>
                  <a:gd name="connsiteX18" fmla="*/ 8266957 w 8782745"/>
                  <a:gd name="connsiteY18" fmla="*/ 4019909 h 6860066"/>
                  <a:gd name="connsiteX19" fmla="*/ 8387727 w 8782745"/>
                  <a:gd name="connsiteY19" fmla="*/ 3381555 h 6860066"/>
                  <a:gd name="connsiteX20" fmla="*/ 8560255 w 8782745"/>
                  <a:gd name="connsiteY20" fmla="*/ 3174521 h 6860066"/>
                  <a:gd name="connsiteX21" fmla="*/ 8782745 w 8782745"/>
                  <a:gd name="connsiteY21" fmla="*/ 3084662 h 6860066"/>
                  <a:gd name="connsiteX22" fmla="*/ 8777983 w 8782745"/>
                  <a:gd name="connsiteY22" fmla="*/ 6858899 h 6860066"/>
                  <a:gd name="connsiteX23" fmla="*/ 271169 w 8782745"/>
                  <a:gd name="connsiteY23" fmla="*/ 6860066 h 6860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8782745" h="6860066">
                    <a:moveTo>
                      <a:pt x="271169" y="6860066"/>
                    </a:moveTo>
                    <a:cubicBezTo>
                      <a:pt x="150878" y="6541607"/>
                      <a:pt x="27442" y="5985639"/>
                      <a:pt x="2851" y="5624423"/>
                    </a:cubicBezTo>
                    <a:cubicBezTo>
                      <a:pt x="-21740" y="5263207"/>
                      <a:pt x="120746" y="5172974"/>
                      <a:pt x="123621" y="4692770"/>
                    </a:cubicBezTo>
                    <a:cubicBezTo>
                      <a:pt x="89115" y="4042913"/>
                      <a:pt x="-20508" y="3392704"/>
                      <a:pt x="20104" y="2743200"/>
                    </a:cubicBezTo>
                    <a:cubicBezTo>
                      <a:pt x="52932" y="2218187"/>
                      <a:pt x="161761" y="1923461"/>
                      <a:pt x="244391" y="1466491"/>
                    </a:cubicBezTo>
                    <a:cubicBezTo>
                      <a:pt x="327021" y="1009521"/>
                      <a:pt x="425386" y="489749"/>
                      <a:pt x="515884" y="1378"/>
                    </a:cubicBezTo>
                    <a:lnTo>
                      <a:pt x="6714202" y="0"/>
                    </a:lnTo>
                    <a:cubicBezTo>
                      <a:pt x="6774387" y="482028"/>
                      <a:pt x="6840723" y="1247954"/>
                      <a:pt x="6972995" y="1587260"/>
                    </a:cubicBezTo>
                    <a:cubicBezTo>
                      <a:pt x="7105267" y="1926566"/>
                      <a:pt x="7389939" y="1756913"/>
                      <a:pt x="7507833" y="2035834"/>
                    </a:cubicBezTo>
                    <a:cubicBezTo>
                      <a:pt x="7625727" y="2314755"/>
                      <a:pt x="7680361" y="2848438"/>
                      <a:pt x="7680361" y="3260785"/>
                    </a:cubicBezTo>
                    <a:lnTo>
                      <a:pt x="7680361" y="3899140"/>
                    </a:lnTo>
                    <a:lnTo>
                      <a:pt x="7835636" y="4071668"/>
                    </a:lnTo>
                    <a:lnTo>
                      <a:pt x="7870142" y="5175849"/>
                    </a:lnTo>
                    <a:lnTo>
                      <a:pt x="7714867" y="5469147"/>
                    </a:lnTo>
                    <a:cubicBezTo>
                      <a:pt x="7686112" y="5647426"/>
                      <a:pt x="7714867" y="6015487"/>
                      <a:pt x="7697614" y="6245525"/>
                    </a:cubicBezTo>
                    <a:cubicBezTo>
                      <a:pt x="7680361" y="6475563"/>
                      <a:pt x="7513584" y="6748733"/>
                      <a:pt x="7611350" y="6849374"/>
                    </a:cubicBezTo>
                    <a:lnTo>
                      <a:pt x="8284210" y="6849374"/>
                    </a:lnTo>
                    <a:cubicBezTo>
                      <a:pt x="8390602" y="6659593"/>
                      <a:pt x="8252579" y="6182264"/>
                      <a:pt x="8249704" y="5710687"/>
                    </a:cubicBezTo>
                    <a:cubicBezTo>
                      <a:pt x="8246829" y="5239110"/>
                      <a:pt x="8243953" y="4408098"/>
                      <a:pt x="8266957" y="4019909"/>
                    </a:cubicBezTo>
                    <a:cubicBezTo>
                      <a:pt x="8289961" y="3631720"/>
                      <a:pt x="8249089" y="3547921"/>
                      <a:pt x="8387727" y="3381555"/>
                    </a:cubicBezTo>
                    <a:cubicBezTo>
                      <a:pt x="8445236" y="3312544"/>
                      <a:pt x="8494419" y="3224003"/>
                      <a:pt x="8560255" y="3174521"/>
                    </a:cubicBezTo>
                    <a:cubicBezTo>
                      <a:pt x="8626091" y="3125039"/>
                      <a:pt x="8675813" y="3091312"/>
                      <a:pt x="8782745" y="3084662"/>
                    </a:cubicBezTo>
                    <a:cubicBezTo>
                      <a:pt x="8781158" y="4342741"/>
                      <a:pt x="8779570" y="5600820"/>
                      <a:pt x="8777983" y="6858899"/>
                    </a:cubicBezTo>
                    <a:lnTo>
                      <a:pt x="271169" y="6860066"/>
                    </a:lnTo>
                    <a:close/>
                  </a:path>
                </a:pathLst>
              </a:cu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pic>
          <p:nvPicPr>
            <p:cNvPr id="648" name="Graphic 647">
              <a:extLst>
                <a:ext uri="{FF2B5EF4-FFF2-40B4-BE49-F238E27FC236}">
                  <a16:creationId xmlns:a16="http://schemas.microsoft.com/office/drawing/2014/main" id="{88A059A8-CA5F-45F5-A4C0-80EC95115B03}"/>
                </a:ext>
              </a:extLst>
            </p:cNvPr>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l="6840" t="5519" r="69262" b="64909"/>
            <a:stretch/>
          </p:blipFill>
          <p:spPr>
            <a:xfrm>
              <a:off x="625430" y="378504"/>
              <a:ext cx="2185248" cy="2028036"/>
            </a:xfrm>
            <a:prstGeom prst="rect">
              <a:avLst/>
            </a:prstGeom>
          </p:spPr>
        </p:pic>
        <p:grpSp>
          <p:nvGrpSpPr>
            <p:cNvPr id="20" name="Group 19"/>
            <p:cNvGrpSpPr/>
            <p:nvPr/>
          </p:nvGrpSpPr>
          <p:grpSpPr>
            <a:xfrm>
              <a:off x="764773" y="518880"/>
              <a:ext cx="5385588" cy="5515283"/>
              <a:chOff x="764773" y="518880"/>
              <a:chExt cx="5385588" cy="5515283"/>
            </a:xfrm>
          </p:grpSpPr>
          <p:sp>
            <p:nvSpPr>
              <p:cNvPr id="21" name="Rectangle 20"/>
              <p:cNvSpPr/>
              <p:nvPr/>
            </p:nvSpPr>
            <p:spPr>
              <a:xfrm>
                <a:off x="5655646" y="2720344"/>
                <a:ext cx="494715" cy="3294844"/>
              </a:xfrm>
              <a:prstGeom prst="rect">
                <a:avLst/>
              </a:prstGeom>
              <a:solidFill>
                <a:srgbClr val="E8E2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2" name="Rectangle 21"/>
              <p:cNvSpPr/>
              <p:nvPr/>
            </p:nvSpPr>
            <p:spPr>
              <a:xfrm>
                <a:off x="799800" y="4378248"/>
                <a:ext cx="3630448" cy="1655915"/>
              </a:xfrm>
              <a:prstGeom prst="rect">
                <a:avLst/>
              </a:prstGeom>
              <a:solidFill>
                <a:srgbClr val="E8E2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3" name="Rectangle 22"/>
              <p:cNvSpPr/>
              <p:nvPr/>
            </p:nvSpPr>
            <p:spPr>
              <a:xfrm>
                <a:off x="4409400" y="4599802"/>
                <a:ext cx="1269416" cy="1405861"/>
              </a:xfrm>
              <a:prstGeom prst="rect">
                <a:avLst/>
              </a:prstGeom>
              <a:solidFill>
                <a:srgbClr val="E8E2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4" name="Rectangle 23"/>
              <p:cNvSpPr/>
              <p:nvPr/>
            </p:nvSpPr>
            <p:spPr>
              <a:xfrm>
                <a:off x="764773" y="2520655"/>
                <a:ext cx="3643953" cy="1032387"/>
              </a:xfrm>
              <a:prstGeom prst="rect">
                <a:avLst/>
              </a:prstGeom>
              <a:solidFill>
                <a:srgbClr val="E8E2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5" name="Rectangle 24"/>
              <p:cNvSpPr/>
              <p:nvPr/>
            </p:nvSpPr>
            <p:spPr>
              <a:xfrm>
                <a:off x="799800" y="3390618"/>
                <a:ext cx="199174" cy="1042072"/>
              </a:xfrm>
              <a:prstGeom prst="rect">
                <a:avLst/>
              </a:prstGeom>
              <a:solidFill>
                <a:srgbClr val="E8E2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6" name="Rectangle 25"/>
              <p:cNvSpPr/>
              <p:nvPr/>
            </p:nvSpPr>
            <p:spPr>
              <a:xfrm>
                <a:off x="1705133" y="3553043"/>
                <a:ext cx="1138785" cy="828021"/>
              </a:xfrm>
              <a:prstGeom prst="rect">
                <a:avLst/>
              </a:prstGeom>
              <a:solidFill>
                <a:srgbClr val="E8E2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7" name="Rectangle 26"/>
              <p:cNvSpPr/>
              <p:nvPr/>
            </p:nvSpPr>
            <p:spPr>
              <a:xfrm>
                <a:off x="2836164" y="3543300"/>
                <a:ext cx="357760" cy="817599"/>
              </a:xfrm>
              <a:prstGeom prst="rect">
                <a:avLst/>
              </a:prstGeom>
              <a:solidFill>
                <a:srgbClr val="E8E2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8" name="Rectangle 27"/>
              <p:cNvSpPr/>
              <p:nvPr/>
            </p:nvSpPr>
            <p:spPr>
              <a:xfrm>
                <a:off x="3953310" y="3533903"/>
                <a:ext cx="455416" cy="817599"/>
              </a:xfrm>
              <a:prstGeom prst="rect">
                <a:avLst/>
              </a:prstGeom>
              <a:solidFill>
                <a:srgbClr val="E8E2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9" name="Rectangle 28"/>
              <p:cNvSpPr/>
              <p:nvPr/>
            </p:nvSpPr>
            <p:spPr>
              <a:xfrm>
                <a:off x="2931784" y="518880"/>
                <a:ext cx="2288303" cy="2233667"/>
              </a:xfrm>
              <a:prstGeom prst="rect">
                <a:avLst/>
              </a:prstGeom>
              <a:solidFill>
                <a:srgbClr val="E8E2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0" name="Rectangle 29"/>
              <p:cNvSpPr/>
              <p:nvPr/>
            </p:nvSpPr>
            <p:spPr>
              <a:xfrm>
                <a:off x="4390918" y="2720344"/>
                <a:ext cx="1601689" cy="442972"/>
              </a:xfrm>
              <a:prstGeom prst="rect">
                <a:avLst/>
              </a:prstGeom>
              <a:solidFill>
                <a:srgbClr val="E8E2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sp>
          <p:nvSpPr>
            <p:cNvPr id="31" name="Rectangle 30"/>
            <p:cNvSpPr/>
            <p:nvPr/>
          </p:nvSpPr>
          <p:spPr>
            <a:xfrm>
              <a:off x="7413626" y="4209947"/>
              <a:ext cx="557528" cy="846369"/>
            </a:xfrm>
            <a:prstGeom prst="rect">
              <a:avLst/>
            </a:prstGeom>
            <a:solidFill>
              <a:srgbClr val="E8E2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3" name="Rectangle 32"/>
            <p:cNvSpPr/>
            <p:nvPr/>
          </p:nvSpPr>
          <p:spPr>
            <a:xfrm>
              <a:off x="2102171" y="3550445"/>
              <a:ext cx="728031" cy="830619"/>
            </a:xfrm>
            <a:prstGeom prst="rect">
              <a:avLst/>
            </a:prstGeom>
            <a:solidFill>
              <a:srgbClr val="FF0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4" name="Rectangle 33"/>
            <p:cNvSpPr/>
            <p:nvPr/>
          </p:nvSpPr>
          <p:spPr>
            <a:xfrm>
              <a:off x="2301979" y="4917112"/>
              <a:ext cx="325605" cy="253238"/>
            </a:xfrm>
            <a:prstGeom prst="rect">
              <a:avLst/>
            </a:prstGeom>
            <a:solidFill>
              <a:srgbClr val="0070C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35" name="Group 34"/>
            <p:cNvGrpSpPr/>
            <p:nvPr/>
          </p:nvGrpSpPr>
          <p:grpSpPr>
            <a:xfrm>
              <a:off x="764773" y="514036"/>
              <a:ext cx="7224386" cy="5548627"/>
              <a:chOff x="764773" y="514036"/>
              <a:chExt cx="7224386" cy="5548627"/>
            </a:xfrm>
            <a:solidFill>
              <a:schemeClr val="bg1">
                <a:lumMod val="50000"/>
                <a:lumOff val="50000"/>
              </a:schemeClr>
            </a:solidFill>
          </p:grpSpPr>
          <p:grpSp>
            <p:nvGrpSpPr>
              <p:cNvPr id="36" name="Group 35"/>
              <p:cNvGrpSpPr/>
              <p:nvPr/>
            </p:nvGrpSpPr>
            <p:grpSpPr>
              <a:xfrm>
                <a:off x="764773" y="514036"/>
                <a:ext cx="5402211" cy="5548627"/>
                <a:chOff x="764773" y="514036"/>
                <a:chExt cx="5402211" cy="5548627"/>
              </a:xfrm>
              <a:grpFill/>
            </p:grpSpPr>
            <p:sp>
              <p:nvSpPr>
                <p:cNvPr id="78" name="Rectangle 77">
                  <a:extLst>
                    <a:ext uri="{FF2B5EF4-FFF2-40B4-BE49-F238E27FC236}">
                      <a16:creationId xmlns:a16="http://schemas.microsoft.com/office/drawing/2014/main" id="{E3019EA5-235B-4E61-A054-18D9CCDF525F}"/>
                    </a:ext>
                  </a:extLst>
                </p:cNvPr>
                <p:cNvSpPr/>
                <p:nvPr/>
              </p:nvSpPr>
              <p:spPr>
                <a:xfrm>
                  <a:off x="3598544" y="566739"/>
                  <a:ext cx="45720" cy="457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9" name="Rectangle 78">
                  <a:extLst>
                    <a:ext uri="{FF2B5EF4-FFF2-40B4-BE49-F238E27FC236}">
                      <a16:creationId xmlns:a16="http://schemas.microsoft.com/office/drawing/2014/main" id="{48CB2C34-A4E8-4E21-981D-05D03993400F}"/>
                    </a:ext>
                  </a:extLst>
                </p:cNvPr>
                <p:cNvSpPr/>
                <p:nvPr/>
              </p:nvSpPr>
              <p:spPr>
                <a:xfrm>
                  <a:off x="3778758" y="566739"/>
                  <a:ext cx="45720" cy="457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0" name="Rectangle 79">
                  <a:extLst>
                    <a:ext uri="{FF2B5EF4-FFF2-40B4-BE49-F238E27FC236}">
                      <a16:creationId xmlns:a16="http://schemas.microsoft.com/office/drawing/2014/main" id="{203F288B-E173-4FC3-ACAF-F4C2455D32B6}"/>
                    </a:ext>
                  </a:extLst>
                </p:cNvPr>
                <p:cNvSpPr/>
                <p:nvPr/>
              </p:nvSpPr>
              <p:spPr>
                <a:xfrm>
                  <a:off x="3958972" y="566739"/>
                  <a:ext cx="45720" cy="457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1" name="Rectangle 80">
                  <a:extLst>
                    <a:ext uri="{FF2B5EF4-FFF2-40B4-BE49-F238E27FC236}">
                      <a16:creationId xmlns:a16="http://schemas.microsoft.com/office/drawing/2014/main" id="{7FB43BD6-1D09-4588-BAFC-E85A97658198}"/>
                    </a:ext>
                  </a:extLst>
                </p:cNvPr>
                <p:cNvSpPr/>
                <p:nvPr/>
              </p:nvSpPr>
              <p:spPr>
                <a:xfrm>
                  <a:off x="4139186" y="566739"/>
                  <a:ext cx="45720" cy="457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2" name="Rectangle 81">
                  <a:extLst>
                    <a:ext uri="{FF2B5EF4-FFF2-40B4-BE49-F238E27FC236}">
                      <a16:creationId xmlns:a16="http://schemas.microsoft.com/office/drawing/2014/main" id="{9804CF4D-2965-4FE0-BBF1-39B922A78230}"/>
                    </a:ext>
                  </a:extLst>
                </p:cNvPr>
                <p:cNvSpPr/>
                <p:nvPr/>
              </p:nvSpPr>
              <p:spPr>
                <a:xfrm>
                  <a:off x="4319400" y="566739"/>
                  <a:ext cx="45720" cy="457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3" name="Rectangle 82">
                  <a:extLst>
                    <a:ext uri="{FF2B5EF4-FFF2-40B4-BE49-F238E27FC236}">
                      <a16:creationId xmlns:a16="http://schemas.microsoft.com/office/drawing/2014/main" id="{0129E752-CD75-44E0-8A1A-0094AC29D72A}"/>
                    </a:ext>
                  </a:extLst>
                </p:cNvPr>
                <p:cNvSpPr/>
                <p:nvPr/>
              </p:nvSpPr>
              <p:spPr>
                <a:xfrm>
                  <a:off x="4499612" y="566739"/>
                  <a:ext cx="45720" cy="457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4" name="Rectangle 83">
                  <a:extLst>
                    <a:ext uri="{FF2B5EF4-FFF2-40B4-BE49-F238E27FC236}">
                      <a16:creationId xmlns:a16="http://schemas.microsoft.com/office/drawing/2014/main" id="{198C1A55-50AA-4766-84C7-624D9CF2F4F0}"/>
                    </a:ext>
                  </a:extLst>
                </p:cNvPr>
                <p:cNvSpPr/>
                <p:nvPr/>
              </p:nvSpPr>
              <p:spPr>
                <a:xfrm>
                  <a:off x="3598544" y="743662"/>
                  <a:ext cx="45720" cy="457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5" name="Rectangle 84">
                  <a:extLst>
                    <a:ext uri="{FF2B5EF4-FFF2-40B4-BE49-F238E27FC236}">
                      <a16:creationId xmlns:a16="http://schemas.microsoft.com/office/drawing/2014/main" id="{3439BB51-5E98-4AA9-B4A2-DCCA20AEC3AD}"/>
                    </a:ext>
                  </a:extLst>
                </p:cNvPr>
                <p:cNvSpPr/>
                <p:nvPr/>
              </p:nvSpPr>
              <p:spPr>
                <a:xfrm>
                  <a:off x="3778758" y="743662"/>
                  <a:ext cx="45720" cy="457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6" name="Rectangle 85">
                  <a:extLst>
                    <a:ext uri="{FF2B5EF4-FFF2-40B4-BE49-F238E27FC236}">
                      <a16:creationId xmlns:a16="http://schemas.microsoft.com/office/drawing/2014/main" id="{6EC19070-1644-4DCB-B8A7-03179D72E27D}"/>
                    </a:ext>
                  </a:extLst>
                </p:cNvPr>
                <p:cNvSpPr/>
                <p:nvPr/>
              </p:nvSpPr>
              <p:spPr>
                <a:xfrm>
                  <a:off x="3958972" y="743662"/>
                  <a:ext cx="45720" cy="457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7" name="Rectangle 86">
                  <a:extLst>
                    <a:ext uri="{FF2B5EF4-FFF2-40B4-BE49-F238E27FC236}">
                      <a16:creationId xmlns:a16="http://schemas.microsoft.com/office/drawing/2014/main" id="{D4856CBB-D42E-4C25-BE94-0E8B0DDCC7D2}"/>
                    </a:ext>
                  </a:extLst>
                </p:cNvPr>
                <p:cNvSpPr/>
                <p:nvPr/>
              </p:nvSpPr>
              <p:spPr>
                <a:xfrm>
                  <a:off x="4139186" y="743662"/>
                  <a:ext cx="45720" cy="457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8" name="Rectangle 87">
                  <a:extLst>
                    <a:ext uri="{FF2B5EF4-FFF2-40B4-BE49-F238E27FC236}">
                      <a16:creationId xmlns:a16="http://schemas.microsoft.com/office/drawing/2014/main" id="{7ED091FF-F63A-4F54-BD4C-D0C8D96C5D47}"/>
                    </a:ext>
                  </a:extLst>
                </p:cNvPr>
                <p:cNvSpPr/>
                <p:nvPr/>
              </p:nvSpPr>
              <p:spPr>
                <a:xfrm>
                  <a:off x="4319400" y="743662"/>
                  <a:ext cx="45720" cy="457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9" name="Rectangle 88">
                  <a:extLst>
                    <a:ext uri="{FF2B5EF4-FFF2-40B4-BE49-F238E27FC236}">
                      <a16:creationId xmlns:a16="http://schemas.microsoft.com/office/drawing/2014/main" id="{0592E52C-44DD-48A7-8345-0463001EDFFB}"/>
                    </a:ext>
                  </a:extLst>
                </p:cNvPr>
                <p:cNvSpPr/>
                <p:nvPr/>
              </p:nvSpPr>
              <p:spPr>
                <a:xfrm>
                  <a:off x="4499612" y="743662"/>
                  <a:ext cx="45720" cy="457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0" name="Rectangle 89">
                  <a:extLst>
                    <a:ext uri="{FF2B5EF4-FFF2-40B4-BE49-F238E27FC236}">
                      <a16:creationId xmlns:a16="http://schemas.microsoft.com/office/drawing/2014/main" id="{807D6473-A5D2-4E5D-83B3-5D59DF7DCC39}"/>
                    </a:ext>
                  </a:extLst>
                </p:cNvPr>
                <p:cNvSpPr/>
                <p:nvPr/>
              </p:nvSpPr>
              <p:spPr>
                <a:xfrm>
                  <a:off x="3598544" y="1152769"/>
                  <a:ext cx="45720" cy="457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1" name="Rectangle 90">
                  <a:extLst>
                    <a:ext uri="{FF2B5EF4-FFF2-40B4-BE49-F238E27FC236}">
                      <a16:creationId xmlns:a16="http://schemas.microsoft.com/office/drawing/2014/main" id="{F15BEEE4-1C46-4CA3-AEFE-062372F95662}"/>
                    </a:ext>
                  </a:extLst>
                </p:cNvPr>
                <p:cNvSpPr/>
                <p:nvPr/>
              </p:nvSpPr>
              <p:spPr>
                <a:xfrm>
                  <a:off x="3778758" y="1152769"/>
                  <a:ext cx="45720" cy="457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2" name="Rectangle 91">
                  <a:extLst>
                    <a:ext uri="{FF2B5EF4-FFF2-40B4-BE49-F238E27FC236}">
                      <a16:creationId xmlns:a16="http://schemas.microsoft.com/office/drawing/2014/main" id="{F0245C57-C78B-4671-850C-9BE0F07A0202}"/>
                    </a:ext>
                  </a:extLst>
                </p:cNvPr>
                <p:cNvSpPr/>
                <p:nvPr/>
              </p:nvSpPr>
              <p:spPr>
                <a:xfrm>
                  <a:off x="3958972" y="1152769"/>
                  <a:ext cx="45720" cy="457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3" name="Rectangle 92">
                  <a:extLst>
                    <a:ext uri="{FF2B5EF4-FFF2-40B4-BE49-F238E27FC236}">
                      <a16:creationId xmlns:a16="http://schemas.microsoft.com/office/drawing/2014/main" id="{51533A44-AC13-4CC1-9110-EC06B3425F06}"/>
                    </a:ext>
                  </a:extLst>
                </p:cNvPr>
                <p:cNvSpPr/>
                <p:nvPr/>
              </p:nvSpPr>
              <p:spPr>
                <a:xfrm>
                  <a:off x="4139186" y="1152769"/>
                  <a:ext cx="45720" cy="457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4" name="Rectangle 93">
                  <a:extLst>
                    <a:ext uri="{FF2B5EF4-FFF2-40B4-BE49-F238E27FC236}">
                      <a16:creationId xmlns:a16="http://schemas.microsoft.com/office/drawing/2014/main" id="{DF4A9720-4A81-4BD2-BECE-7B28D7A0F7B4}"/>
                    </a:ext>
                  </a:extLst>
                </p:cNvPr>
                <p:cNvSpPr/>
                <p:nvPr/>
              </p:nvSpPr>
              <p:spPr>
                <a:xfrm>
                  <a:off x="4319400" y="1152769"/>
                  <a:ext cx="45720" cy="457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5" name="Rectangle 94">
                  <a:extLst>
                    <a:ext uri="{FF2B5EF4-FFF2-40B4-BE49-F238E27FC236}">
                      <a16:creationId xmlns:a16="http://schemas.microsoft.com/office/drawing/2014/main" id="{68EA0052-DD83-4C23-A092-A585A2361639}"/>
                    </a:ext>
                  </a:extLst>
                </p:cNvPr>
                <p:cNvSpPr/>
                <p:nvPr/>
              </p:nvSpPr>
              <p:spPr>
                <a:xfrm>
                  <a:off x="4499612" y="1152769"/>
                  <a:ext cx="45720" cy="457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6" name="Rectangle 95">
                  <a:extLst>
                    <a:ext uri="{FF2B5EF4-FFF2-40B4-BE49-F238E27FC236}">
                      <a16:creationId xmlns:a16="http://schemas.microsoft.com/office/drawing/2014/main" id="{12EBF0DB-51F4-48A3-97A3-418386476B87}"/>
                    </a:ext>
                  </a:extLst>
                </p:cNvPr>
                <p:cNvSpPr/>
                <p:nvPr/>
              </p:nvSpPr>
              <p:spPr>
                <a:xfrm>
                  <a:off x="3598544" y="1329692"/>
                  <a:ext cx="45720" cy="457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7" name="Rectangle 96">
                  <a:extLst>
                    <a:ext uri="{FF2B5EF4-FFF2-40B4-BE49-F238E27FC236}">
                      <a16:creationId xmlns:a16="http://schemas.microsoft.com/office/drawing/2014/main" id="{C4481F74-9170-494A-AC4D-4449648DD5BB}"/>
                    </a:ext>
                  </a:extLst>
                </p:cNvPr>
                <p:cNvSpPr/>
                <p:nvPr/>
              </p:nvSpPr>
              <p:spPr>
                <a:xfrm>
                  <a:off x="3778758" y="1329692"/>
                  <a:ext cx="45720" cy="457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8" name="Rectangle 97">
                  <a:extLst>
                    <a:ext uri="{FF2B5EF4-FFF2-40B4-BE49-F238E27FC236}">
                      <a16:creationId xmlns:a16="http://schemas.microsoft.com/office/drawing/2014/main" id="{B8709552-0384-4B76-84B2-1798B47516D4}"/>
                    </a:ext>
                  </a:extLst>
                </p:cNvPr>
                <p:cNvSpPr/>
                <p:nvPr/>
              </p:nvSpPr>
              <p:spPr>
                <a:xfrm>
                  <a:off x="3958972" y="1329692"/>
                  <a:ext cx="45720" cy="457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9" name="Rectangle 98">
                  <a:extLst>
                    <a:ext uri="{FF2B5EF4-FFF2-40B4-BE49-F238E27FC236}">
                      <a16:creationId xmlns:a16="http://schemas.microsoft.com/office/drawing/2014/main" id="{25F1B80D-7F34-4F16-88A9-5751E85D760A}"/>
                    </a:ext>
                  </a:extLst>
                </p:cNvPr>
                <p:cNvSpPr/>
                <p:nvPr/>
              </p:nvSpPr>
              <p:spPr>
                <a:xfrm>
                  <a:off x="4139186" y="1329692"/>
                  <a:ext cx="45720" cy="457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0" name="Rectangle 99">
                  <a:extLst>
                    <a:ext uri="{FF2B5EF4-FFF2-40B4-BE49-F238E27FC236}">
                      <a16:creationId xmlns:a16="http://schemas.microsoft.com/office/drawing/2014/main" id="{AA1D2D9B-F84A-4311-8107-2280D2C91937}"/>
                    </a:ext>
                  </a:extLst>
                </p:cNvPr>
                <p:cNvSpPr/>
                <p:nvPr/>
              </p:nvSpPr>
              <p:spPr>
                <a:xfrm>
                  <a:off x="4319400" y="1329692"/>
                  <a:ext cx="45720" cy="457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1" name="Rectangle 100">
                  <a:extLst>
                    <a:ext uri="{FF2B5EF4-FFF2-40B4-BE49-F238E27FC236}">
                      <a16:creationId xmlns:a16="http://schemas.microsoft.com/office/drawing/2014/main" id="{B1F4E8EB-81A2-4215-93AA-F12958AB8F60}"/>
                    </a:ext>
                  </a:extLst>
                </p:cNvPr>
                <p:cNvSpPr/>
                <p:nvPr/>
              </p:nvSpPr>
              <p:spPr>
                <a:xfrm>
                  <a:off x="4499612" y="1329692"/>
                  <a:ext cx="45720" cy="457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2" name="Rectangle 101">
                  <a:extLst>
                    <a:ext uri="{FF2B5EF4-FFF2-40B4-BE49-F238E27FC236}">
                      <a16:creationId xmlns:a16="http://schemas.microsoft.com/office/drawing/2014/main" id="{ADFCFF3E-769B-4BEC-8BB8-CDA2B2773864}"/>
                    </a:ext>
                  </a:extLst>
                </p:cNvPr>
                <p:cNvSpPr/>
                <p:nvPr/>
              </p:nvSpPr>
              <p:spPr>
                <a:xfrm>
                  <a:off x="3598544" y="1502589"/>
                  <a:ext cx="45720" cy="457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3" name="Rectangle 102">
                  <a:extLst>
                    <a:ext uri="{FF2B5EF4-FFF2-40B4-BE49-F238E27FC236}">
                      <a16:creationId xmlns:a16="http://schemas.microsoft.com/office/drawing/2014/main" id="{831A5734-6E70-4D54-87EB-DC79BEBF86D4}"/>
                    </a:ext>
                  </a:extLst>
                </p:cNvPr>
                <p:cNvSpPr/>
                <p:nvPr/>
              </p:nvSpPr>
              <p:spPr>
                <a:xfrm>
                  <a:off x="3778758" y="1502589"/>
                  <a:ext cx="45720" cy="457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4" name="Rectangle 103">
                  <a:extLst>
                    <a:ext uri="{FF2B5EF4-FFF2-40B4-BE49-F238E27FC236}">
                      <a16:creationId xmlns:a16="http://schemas.microsoft.com/office/drawing/2014/main" id="{828F7431-640E-4999-A560-B85BDDDCBB60}"/>
                    </a:ext>
                  </a:extLst>
                </p:cNvPr>
                <p:cNvSpPr/>
                <p:nvPr/>
              </p:nvSpPr>
              <p:spPr>
                <a:xfrm>
                  <a:off x="3958972" y="1502589"/>
                  <a:ext cx="45720" cy="457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5" name="Rectangle 104">
                  <a:extLst>
                    <a:ext uri="{FF2B5EF4-FFF2-40B4-BE49-F238E27FC236}">
                      <a16:creationId xmlns:a16="http://schemas.microsoft.com/office/drawing/2014/main" id="{81D77C89-0B49-48D5-A3F8-5FB7231C0AB9}"/>
                    </a:ext>
                  </a:extLst>
                </p:cNvPr>
                <p:cNvSpPr/>
                <p:nvPr/>
              </p:nvSpPr>
              <p:spPr>
                <a:xfrm>
                  <a:off x="4139186" y="1502589"/>
                  <a:ext cx="45720" cy="457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6" name="Rectangle 105">
                  <a:extLst>
                    <a:ext uri="{FF2B5EF4-FFF2-40B4-BE49-F238E27FC236}">
                      <a16:creationId xmlns:a16="http://schemas.microsoft.com/office/drawing/2014/main" id="{3BBE7B1B-ED6A-465A-B245-959770386109}"/>
                    </a:ext>
                  </a:extLst>
                </p:cNvPr>
                <p:cNvSpPr/>
                <p:nvPr/>
              </p:nvSpPr>
              <p:spPr>
                <a:xfrm>
                  <a:off x="4319400" y="1502589"/>
                  <a:ext cx="45720" cy="457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7" name="Rectangle 106">
                  <a:extLst>
                    <a:ext uri="{FF2B5EF4-FFF2-40B4-BE49-F238E27FC236}">
                      <a16:creationId xmlns:a16="http://schemas.microsoft.com/office/drawing/2014/main" id="{22F7BAD5-80A3-424E-8FD4-90781A83E99F}"/>
                    </a:ext>
                  </a:extLst>
                </p:cNvPr>
                <p:cNvSpPr/>
                <p:nvPr/>
              </p:nvSpPr>
              <p:spPr>
                <a:xfrm>
                  <a:off x="4499612" y="1502589"/>
                  <a:ext cx="45720" cy="457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8" name="Rectangle 107">
                  <a:extLst>
                    <a:ext uri="{FF2B5EF4-FFF2-40B4-BE49-F238E27FC236}">
                      <a16:creationId xmlns:a16="http://schemas.microsoft.com/office/drawing/2014/main" id="{4A7160D5-11A5-4DFA-B078-E31EEA925250}"/>
                    </a:ext>
                  </a:extLst>
                </p:cNvPr>
                <p:cNvSpPr/>
                <p:nvPr/>
              </p:nvSpPr>
              <p:spPr>
                <a:xfrm>
                  <a:off x="3598544" y="1713820"/>
                  <a:ext cx="45720" cy="457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9" name="Rectangle 108">
                  <a:extLst>
                    <a:ext uri="{FF2B5EF4-FFF2-40B4-BE49-F238E27FC236}">
                      <a16:creationId xmlns:a16="http://schemas.microsoft.com/office/drawing/2014/main" id="{032E9DFE-D04A-43DB-A41F-40F62E5D7B41}"/>
                    </a:ext>
                  </a:extLst>
                </p:cNvPr>
                <p:cNvSpPr/>
                <p:nvPr/>
              </p:nvSpPr>
              <p:spPr>
                <a:xfrm>
                  <a:off x="3778758" y="1713820"/>
                  <a:ext cx="45720" cy="457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0" name="Rectangle 109">
                  <a:extLst>
                    <a:ext uri="{FF2B5EF4-FFF2-40B4-BE49-F238E27FC236}">
                      <a16:creationId xmlns:a16="http://schemas.microsoft.com/office/drawing/2014/main" id="{E2E6F817-F96F-4E35-95C3-9B3E2FDF2D2F}"/>
                    </a:ext>
                  </a:extLst>
                </p:cNvPr>
                <p:cNvSpPr/>
                <p:nvPr/>
              </p:nvSpPr>
              <p:spPr>
                <a:xfrm>
                  <a:off x="3958972" y="1713820"/>
                  <a:ext cx="45720" cy="457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1" name="Rectangle 110">
                  <a:extLst>
                    <a:ext uri="{FF2B5EF4-FFF2-40B4-BE49-F238E27FC236}">
                      <a16:creationId xmlns:a16="http://schemas.microsoft.com/office/drawing/2014/main" id="{64E91FD4-59AC-4B73-9658-CD1AC77D0D1F}"/>
                    </a:ext>
                  </a:extLst>
                </p:cNvPr>
                <p:cNvSpPr/>
                <p:nvPr/>
              </p:nvSpPr>
              <p:spPr>
                <a:xfrm>
                  <a:off x="4139186" y="1713820"/>
                  <a:ext cx="45720" cy="457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2" name="Rectangle 111">
                  <a:extLst>
                    <a:ext uri="{FF2B5EF4-FFF2-40B4-BE49-F238E27FC236}">
                      <a16:creationId xmlns:a16="http://schemas.microsoft.com/office/drawing/2014/main" id="{B547BD4C-3E0C-4671-A263-7BB9CD07885F}"/>
                    </a:ext>
                  </a:extLst>
                </p:cNvPr>
                <p:cNvSpPr/>
                <p:nvPr/>
              </p:nvSpPr>
              <p:spPr>
                <a:xfrm>
                  <a:off x="4319400" y="1713820"/>
                  <a:ext cx="45720" cy="457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3" name="Rectangle 112">
                  <a:extLst>
                    <a:ext uri="{FF2B5EF4-FFF2-40B4-BE49-F238E27FC236}">
                      <a16:creationId xmlns:a16="http://schemas.microsoft.com/office/drawing/2014/main" id="{49BA44BD-E199-4C09-8472-0E6BFCF87CA6}"/>
                    </a:ext>
                  </a:extLst>
                </p:cNvPr>
                <p:cNvSpPr/>
                <p:nvPr/>
              </p:nvSpPr>
              <p:spPr>
                <a:xfrm>
                  <a:off x="4499612" y="1713820"/>
                  <a:ext cx="45720" cy="457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4" name="Rectangle 113">
                  <a:extLst>
                    <a:ext uri="{FF2B5EF4-FFF2-40B4-BE49-F238E27FC236}">
                      <a16:creationId xmlns:a16="http://schemas.microsoft.com/office/drawing/2014/main" id="{80DA9B52-674D-4B6B-BE20-CD5FF6AD00A5}"/>
                    </a:ext>
                  </a:extLst>
                </p:cNvPr>
                <p:cNvSpPr/>
                <p:nvPr/>
              </p:nvSpPr>
              <p:spPr>
                <a:xfrm>
                  <a:off x="3598544" y="1892612"/>
                  <a:ext cx="45720" cy="457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5" name="Rectangle 114">
                  <a:extLst>
                    <a:ext uri="{FF2B5EF4-FFF2-40B4-BE49-F238E27FC236}">
                      <a16:creationId xmlns:a16="http://schemas.microsoft.com/office/drawing/2014/main" id="{29DDDFB2-FE70-42BC-843B-C9F0106EB935}"/>
                    </a:ext>
                  </a:extLst>
                </p:cNvPr>
                <p:cNvSpPr/>
                <p:nvPr/>
              </p:nvSpPr>
              <p:spPr>
                <a:xfrm>
                  <a:off x="3778758" y="1892612"/>
                  <a:ext cx="45720" cy="457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6" name="Rectangle 115">
                  <a:extLst>
                    <a:ext uri="{FF2B5EF4-FFF2-40B4-BE49-F238E27FC236}">
                      <a16:creationId xmlns:a16="http://schemas.microsoft.com/office/drawing/2014/main" id="{1156806C-9DAF-4922-9278-268F91A314FF}"/>
                    </a:ext>
                  </a:extLst>
                </p:cNvPr>
                <p:cNvSpPr/>
                <p:nvPr/>
              </p:nvSpPr>
              <p:spPr>
                <a:xfrm>
                  <a:off x="3958972" y="1892612"/>
                  <a:ext cx="45720" cy="457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7" name="Rectangle 116">
                  <a:extLst>
                    <a:ext uri="{FF2B5EF4-FFF2-40B4-BE49-F238E27FC236}">
                      <a16:creationId xmlns:a16="http://schemas.microsoft.com/office/drawing/2014/main" id="{6177748A-2565-4CC3-AAAA-219B7B33965A}"/>
                    </a:ext>
                  </a:extLst>
                </p:cNvPr>
                <p:cNvSpPr/>
                <p:nvPr/>
              </p:nvSpPr>
              <p:spPr>
                <a:xfrm>
                  <a:off x="4139186" y="1892612"/>
                  <a:ext cx="45720" cy="457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8" name="Rectangle 117">
                  <a:extLst>
                    <a:ext uri="{FF2B5EF4-FFF2-40B4-BE49-F238E27FC236}">
                      <a16:creationId xmlns:a16="http://schemas.microsoft.com/office/drawing/2014/main" id="{BD381E6F-0E65-45CB-BB76-AC085C4AFA8F}"/>
                    </a:ext>
                  </a:extLst>
                </p:cNvPr>
                <p:cNvSpPr/>
                <p:nvPr/>
              </p:nvSpPr>
              <p:spPr>
                <a:xfrm>
                  <a:off x="4319400" y="1892612"/>
                  <a:ext cx="45720" cy="457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9" name="Rectangle 118">
                  <a:extLst>
                    <a:ext uri="{FF2B5EF4-FFF2-40B4-BE49-F238E27FC236}">
                      <a16:creationId xmlns:a16="http://schemas.microsoft.com/office/drawing/2014/main" id="{E983745A-BAB3-47A5-88FB-820641BE1EA8}"/>
                    </a:ext>
                  </a:extLst>
                </p:cNvPr>
                <p:cNvSpPr/>
                <p:nvPr/>
              </p:nvSpPr>
              <p:spPr>
                <a:xfrm>
                  <a:off x="4499612" y="1892612"/>
                  <a:ext cx="45720" cy="457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0" name="Rectangle 119">
                  <a:extLst>
                    <a:ext uri="{FF2B5EF4-FFF2-40B4-BE49-F238E27FC236}">
                      <a16:creationId xmlns:a16="http://schemas.microsoft.com/office/drawing/2014/main" id="{E2AC4836-EF6E-4D2E-9FF9-E626FDA1EF82}"/>
                    </a:ext>
                  </a:extLst>
                </p:cNvPr>
                <p:cNvSpPr/>
                <p:nvPr/>
              </p:nvSpPr>
              <p:spPr>
                <a:xfrm>
                  <a:off x="3598544" y="2066650"/>
                  <a:ext cx="45720" cy="457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1" name="Rectangle 120">
                  <a:extLst>
                    <a:ext uri="{FF2B5EF4-FFF2-40B4-BE49-F238E27FC236}">
                      <a16:creationId xmlns:a16="http://schemas.microsoft.com/office/drawing/2014/main" id="{7B32B3AD-AC6B-434D-B24E-2D244A958706}"/>
                    </a:ext>
                  </a:extLst>
                </p:cNvPr>
                <p:cNvSpPr/>
                <p:nvPr/>
              </p:nvSpPr>
              <p:spPr>
                <a:xfrm>
                  <a:off x="3778758" y="2066650"/>
                  <a:ext cx="45720" cy="457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2" name="Rectangle 121">
                  <a:extLst>
                    <a:ext uri="{FF2B5EF4-FFF2-40B4-BE49-F238E27FC236}">
                      <a16:creationId xmlns:a16="http://schemas.microsoft.com/office/drawing/2014/main" id="{763382A0-A37F-4218-9962-A20AD6E4AB73}"/>
                    </a:ext>
                  </a:extLst>
                </p:cNvPr>
                <p:cNvSpPr/>
                <p:nvPr/>
              </p:nvSpPr>
              <p:spPr>
                <a:xfrm>
                  <a:off x="3958972" y="2066650"/>
                  <a:ext cx="45720" cy="457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3" name="Rectangle 122">
                  <a:extLst>
                    <a:ext uri="{FF2B5EF4-FFF2-40B4-BE49-F238E27FC236}">
                      <a16:creationId xmlns:a16="http://schemas.microsoft.com/office/drawing/2014/main" id="{6FC6BE7A-F731-41B7-8DCB-0C522C597A02}"/>
                    </a:ext>
                  </a:extLst>
                </p:cNvPr>
                <p:cNvSpPr/>
                <p:nvPr/>
              </p:nvSpPr>
              <p:spPr>
                <a:xfrm>
                  <a:off x="4139186" y="2066650"/>
                  <a:ext cx="45720" cy="457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4" name="Rectangle 123">
                  <a:extLst>
                    <a:ext uri="{FF2B5EF4-FFF2-40B4-BE49-F238E27FC236}">
                      <a16:creationId xmlns:a16="http://schemas.microsoft.com/office/drawing/2014/main" id="{A9DCEFA5-C712-4E98-A1F4-C857041F84B1}"/>
                    </a:ext>
                  </a:extLst>
                </p:cNvPr>
                <p:cNvSpPr/>
                <p:nvPr/>
              </p:nvSpPr>
              <p:spPr>
                <a:xfrm>
                  <a:off x="4319400" y="2066650"/>
                  <a:ext cx="45720" cy="457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5" name="Rectangle 124">
                  <a:extLst>
                    <a:ext uri="{FF2B5EF4-FFF2-40B4-BE49-F238E27FC236}">
                      <a16:creationId xmlns:a16="http://schemas.microsoft.com/office/drawing/2014/main" id="{8FCEF228-F833-4A3A-9A43-9AEA8BF89C1C}"/>
                    </a:ext>
                  </a:extLst>
                </p:cNvPr>
                <p:cNvSpPr/>
                <p:nvPr/>
              </p:nvSpPr>
              <p:spPr>
                <a:xfrm>
                  <a:off x="4499612" y="2066650"/>
                  <a:ext cx="45720" cy="457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7" name="Rectangle 126">
                  <a:extLst>
                    <a:ext uri="{FF2B5EF4-FFF2-40B4-BE49-F238E27FC236}">
                      <a16:creationId xmlns:a16="http://schemas.microsoft.com/office/drawing/2014/main" id="{B857F3E4-B088-4BDC-8596-15EFD726E377}"/>
                    </a:ext>
                  </a:extLst>
                </p:cNvPr>
                <p:cNvSpPr/>
                <p:nvPr/>
              </p:nvSpPr>
              <p:spPr>
                <a:xfrm>
                  <a:off x="4959098" y="1152769"/>
                  <a:ext cx="45720" cy="457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8" name="Rectangle 127">
                  <a:extLst>
                    <a:ext uri="{FF2B5EF4-FFF2-40B4-BE49-F238E27FC236}">
                      <a16:creationId xmlns:a16="http://schemas.microsoft.com/office/drawing/2014/main" id="{5A4FA78D-FA96-4018-B221-875470039142}"/>
                    </a:ext>
                  </a:extLst>
                </p:cNvPr>
                <p:cNvSpPr/>
                <p:nvPr/>
              </p:nvSpPr>
              <p:spPr>
                <a:xfrm>
                  <a:off x="5139312" y="1152769"/>
                  <a:ext cx="45720" cy="457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9" name="Rectangle 128">
                  <a:extLst>
                    <a:ext uri="{FF2B5EF4-FFF2-40B4-BE49-F238E27FC236}">
                      <a16:creationId xmlns:a16="http://schemas.microsoft.com/office/drawing/2014/main" id="{9DC4A0AA-8503-4C9B-9577-7A4756B09A5E}"/>
                    </a:ext>
                  </a:extLst>
                </p:cNvPr>
                <p:cNvSpPr/>
                <p:nvPr/>
              </p:nvSpPr>
              <p:spPr>
                <a:xfrm>
                  <a:off x="4959098" y="1329692"/>
                  <a:ext cx="45720" cy="457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30" name="Rectangle 129">
                  <a:extLst>
                    <a:ext uri="{FF2B5EF4-FFF2-40B4-BE49-F238E27FC236}">
                      <a16:creationId xmlns:a16="http://schemas.microsoft.com/office/drawing/2014/main" id="{DD1BA14A-0573-44BC-9D17-1FDE2A35C301}"/>
                    </a:ext>
                  </a:extLst>
                </p:cNvPr>
                <p:cNvSpPr/>
                <p:nvPr/>
              </p:nvSpPr>
              <p:spPr>
                <a:xfrm>
                  <a:off x="5139312" y="1329692"/>
                  <a:ext cx="45720" cy="457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31" name="Rectangle 130">
                  <a:extLst>
                    <a:ext uri="{FF2B5EF4-FFF2-40B4-BE49-F238E27FC236}">
                      <a16:creationId xmlns:a16="http://schemas.microsoft.com/office/drawing/2014/main" id="{B5F509B3-90C9-4E10-AC2C-6682DC729EF3}"/>
                    </a:ext>
                  </a:extLst>
                </p:cNvPr>
                <p:cNvSpPr/>
                <p:nvPr/>
              </p:nvSpPr>
              <p:spPr>
                <a:xfrm>
                  <a:off x="4959098" y="1502589"/>
                  <a:ext cx="45720" cy="457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32" name="Rectangle 131">
                  <a:extLst>
                    <a:ext uri="{FF2B5EF4-FFF2-40B4-BE49-F238E27FC236}">
                      <a16:creationId xmlns:a16="http://schemas.microsoft.com/office/drawing/2014/main" id="{5481C70D-D27A-49C4-9D48-6FF8D97F2EA1}"/>
                    </a:ext>
                  </a:extLst>
                </p:cNvPr>
                <p:cNvSpPr/>
                <p:nvPr/>
              </p:nvSpPr>
              <p:spPr>
                <a:xfrm>
                  <a:off x="5139312" y="1502589"/>
                  <a:ext cx="45720" cy="457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33" name="Rectangle 132">
                  <a:extLst>
                    <a:ext uri="{FF2B5EF4-FFF2-40B4-BE49-F238E27FC236}">
                      <a16:creationId xmlns:a16="http://schemas.microsoft.com/office/drawing/2014/main" id="{5A04990E-0624-41D0-A560-E37BE78D1CC4}"/>
                    </a:ext>
                  </a:extLst>
                </p:cNvPr>
                <p:cNvSpPr/>
                <p:nvPr/>
              </p:nvSpPr>
              <p:spPr>
                <a:xfrm>
                  <a:off x="4959098" y="1713820"/>
                  <a:ext cx="45720" cy="457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34" name="Rectangle 133">
                  <a:extLst>
                    <a:ext uri="{FF2B5EF4-FFF2-40B4-BE49-F238E27FC236}">
                      <a16:creationId xmlns:a16="http://schemas.microsoft.com/office/drawing/2014/main" id="{EE2574D2-9D7E-4DA5-93C0-8167C9FED9E5}"/>
                    </a:ext>
                  </a:extLst>
                </p:cNvPr>
                <p:cNvSpPr/>
                <p:nvPr/>
              </p:nvSpPr>
              <p:spPr>
                <a:xfrm>
                  <a:off x="5139312" y="1713820"/>
                  <a:ext cx="45720" cy="457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35" name="Rectangle 134">
                  <a:extLst>
                    <a:ext uri="{FF2B5EF4-FFF2-40B4-BE49-F238E27FC236}">
                      <a16:creationId xmlns:a16="http://schemas.microsoft.com/office/drawing/2014/main" id="{366480D8-58A7-4B21-B62E-19F1B2E74D66}"/>
                    </a:ext>
                  </a:extLst>
                </p:cNvPr>
                <p:cNvSpPr/>
                <p:nvPr/>
              </p:nvSpPr>
              <p:spPr>
                <a:xfrm>
                  <a:off x="4959098" y="1892612"/>
                  <a:ext cx="45720" cy="457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36" name="Rectangle 135">
                  <a:extLst>
                    <a:ext uri="{FF2B5EF4-FFF2-40B4-BE49-F238E27FC236}">
                      <a16:creationId xmlns:a16="http://schemas.microsoft.com/office/drawing/2014/main" id="{3FA1DEF4-F6ED-46D4-A89E-4DE01BF1FE85}"/>
                    </a:ext>
                  </a:extLst>
                </p:cNvPr>
                <p:cNvSpPr/>
                <p:nvPr/>
              </p:nvSpPr>
              <p:spPr>
                <a:xfrm>
                  <a:off x="5139312" y="1892612"/>
                  <a:ext cx="45720" cy="457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37" name="Rectangle 136">
                  <a:extLst>
                    <a:ext uri="{FF2B5EF4-FFF2-40B4-BE49-F238E27FC236}">
                      <a16:creationId xmlns:a16="http://schemas.microsoft.com/office/drawing/2014/main" id="{409C3872-981E-4839-BE48-1574E3ADF165}"/>
                    </a:ext>
                  </a:extLst>
                </p:cNvPr>
                <p:cNvSpPr/>
                <p:nvPr/>
              </p:nvSpPr>
              <p:spPr>
                <a:xfrm>
                  <a:off x="4959098" y="2066650"/>
                  <a:ext cx="45720" cy="457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38" name="Rectangle 137">
                  <a:extLst>
                    <a:ext uri="{FF2B5EF4-FFF2-40B4-BE49-F238E27FC236}">
                      <a16:creationId xmlns:a16="http://schemas.microsoft.com/office/drawing/2014/main" id="{E5BFDE49-87BA-4581-952E-84474ECC74A3}"/>
                    </a:ext>
                  </a:extLst>
                </p:cNvPr>
                <p:cNvSpPr/>
                <p:nvPr/>
              </p:nvSpPr>
              <p:spPr>
                <a:xfrm>
                  <a:off x="5139312" y="2066650"/>
                  <a:ext cx="45720" cy="457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39" name="Rectangle 138">
                  <a:extLst>
                    <a:ext uri="{FF2B5EF4-FFF2-40B4-BE49-F238E27FC236}">
                      <a16:creationId xmlns:a16="http://schemas.microsoft.com/office/drawing/2014/main" id="{07533766-55CB-439C-AE27-6DB7320D1A9C}"/>
                    </a:ext>
                  </a:extLst>
                </p:cNvPr>
                <p:cNvSpPr/>
                <p:nvPr/>
              </p:nvSpPr>
              <p:spPr>
                <a:xfrm>
                  <a:off x="2967990" y="1149078"/>
                  <a:ext cx="45720" cy="457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40" name="Rectangle 139">
                  <a:extLst>
                    <a:ext uri="{FF2B5EF4-FFF2-40B4-BE49-F238E27FC236}">
                      <a16:creationId xmlns:a16="http://schemas.microsoft.com/office/drawing/2014/main" id="{0158DCC6-4B39-400D-925B-CE05F935BD4F}"/>
                    </a:ext>
                  </a:extLst>
                </p:cNvPr>
                <p:cNvSpPr/>
                <p:nvPr/>
              </p:nvSpPr>
              <p:spPr>
                <a:xfrm>
                  <a:off x="3148204" y="1149078"/>
                  <a:ext cx="45720" cy="457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41" name="Rectangle 140">
                  <a:extLst>
                    <a:ext uri="{FF2B5EF4-FFF2-40B4-BE49-F238E27FC236}">
                      <a16:creationId xmlns:a16="http://schemas.microsoft.com/office/drawing/2014/main" id="{3F097A90-6826-4E2E-9D89-8262B73C523D}"/>
                    </a:ext>
                  </a:extLst>
                </p:cNvPr>
                <p:cNvSpPr/>
                <p:nvPr/>
              </p:nvSpPr>
              <p:spPr>
                <a:xfrm>
                  <a:off x="2967990" y="1326001"/>
                  <a:ext cx="45720" cy="457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42" name="Rectangle 141">
                  <a:extLst>
                    <a:ext uri="{FF2B5EF4-FFF2-40B4-BE49-F238E27FC236}">
                      <a16:creationId xmlns:a16="http://schemas.microsoft.com/office/drawing/2014/main" id="{FD85A458-A98D-4520-806B-1A1B5BD38360}"/>
                    </a:ext>
                  </a:extLst>
                </p:cNvPr>
                <p:cNvSpPr/>
                <p:nvPr/>
              </p:nvSpPr>
              <p:spPr>
                <a:xfrm>
                  <a:off x="3148204" y="1326001"/>
                  <a:ext cx="45720" cy="457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43" name="Rectangle 142">
                  <a:extLst>
                    <a:ext uri="{FF2B5EF4-FFF2-40B4-BE49-F238E27FC236}">
                      <a16:creationId xmlns:a16="http://schemas.microsoft.com/office/drawing/2014/main" id="{A1871127-6005-4008-858F-C4560316D71D}"/>
                    </a:ext>
                  </a:extLst>
                </p:cNvPr>
                <p:cNvSpPr/>
                <p:nvPr/>
              </p:nvSpPr>
              <p:spPr>
                <a:xfrm>
                  <a:off x="2967990" y="1498898"/>
                  <a:ext cx="45720" cy="457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44" name="Rectangle 143">
                  <a:extLst>
                    <a:ext uri="{FF2B5EF4-FFF2-40B4-BE49-F238E27FC236}">
                      <a16:creationId xmlns:a16="http://schemas.microsoft.com/office/drawing/2014/main" id="{A26D4F6D-A79D-4604-BB0B-0A7C400DDC57}"/>
                    </a:ext>
                  </a:extLst>
                </p:cNvPr>
                <p:cNvSpPr/>
                <p:nvPr/>
              </p:nvSpPr>
              <p:spPr>
                <a:xfrm>
                  <a:off x="3148204" y="1498898"/>
                  <a:ext cx="45720" cy="457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45" name="Rectangle 144">
                  <a:extLst>
                    <a:ext uri="{FF2B5EF4-FFF2-40B4-BE49-F238E27FC236}">
                      <a16:creationId xmlns:a16="http://schemas.microsoft.com/office/drawing/2014/main" id="{3CF4BA2F-4C8D-416E-9294-695B55B95519}"/>
                    </a:ext>
                  </a:extLst>
                </p:cNvPr>
                <p:cNvSpPr/>
                <p:nvPr/>
              </p:nvSpPr>
              <p:spPr>
                <a:xfrm>
                  <a:off x="2967990" y="1710129"/>
                  <a:ext cx="45720" cy="457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46" name="Rectangle 145">
                  <a:extLst>
                    <a:ext uri="{FF2B5EF4-FFF2-40B4-BE49-F238E27FC236}">
                      <a16:creationId xmlns:a16="http://schemas.microsoft.com/office/drawing/2014/main" id="{78B51BC6-1869-43B9-AEA0-8477AAE2812A}"/>
                    </a:ext>
                  </a:extLst>
                </p:cNvPr>
                <p:cNvSpPr/>
                <p:nvPr/>
              </p:nvSpPr>
              <p:spPr>
                <a:xfrm>
                  <a:off x="3148204" y="1710129"/>
                  <a:ext cx="45720" cy="457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47" name="Rectangle 146">
                  <a:extLst>
                    <a:ext uri="{FF2B5EF4-FFF2-40B4-BE49-F238E27FC236}">
                      <a16:creationId xmlns:a16="http://schemas.microsoft.com/office/drawing/2014/main" id="{0C66D532-5FD3-46AB-80F0-59793FECE7F6}"/>
                    </a:ext>
                  </a:extLst>
                </p:cNvPr>
                <p:cNvSpPr/>
                <p:nvPr/>
              </p:nvSpPr>
              <p:spPr>
                <a:xfrm>
                  <a:off x="2967990" y="1888921"/>
                  <a:ext cx="45720" cy="457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48" name="Rectangle 147">
                  <a:extLst>
                    <a:ext uri="{FF2B5EF4-FFF2-40B4-BE49-F238E27FC236}">
                      <a16:creationId xmlns:a16="http://schemas.microsoft.com/office/drawing/2014/main" id="{948CA19A-29D4-46FE-AEF9-2D1BFD7FA56C}"/>
                    </a:ext>
                  </a:extLst>
                </p:cNvPr>
                <p:cNvSpPr/>
                <p:nvPr/>
              </p:nvSpPr>
              <p:spPr>
                <a:xfrm>
                  <a:off x="3148204" y="1888921"/>
                  <a:ext cx="45720" cy="457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49" name="Rectangle 148">
                  <a:extLst>
                    <a:ext uri="{FF2B5EF4-FFF2-40B4-BE49-F238E27FC236}">
                      <a16:creationId xmlns:a16="http://schemas.microsoft.com/office/drawing/2014/main" id="{76CCACDF-F040-4BC8-8D9E-716CCE06070A}"/>
                    </a:ext>
                  </a:extLst>
                </p:cNvPr>
                <p:cNvSpPr/>
                <p:nvPr/>
              </p:nvSpPr>
              <p:spPr>
                <a:xfrm>
                  <a:off x="2967990" y="2062959"/>
                  <a:ext cx="45720" cy="457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0" name="Rectangle 149">
                  <a:extLst>
                    <a:ext uri="{FF2B5EF4-FFF2-40B4-BE49-F238E27FC236}">
                      <a16:creationId xmlns:a16="http://schemas.microsoft.com/office/drawing/2014/main" id="{F360C441-2D9D-4D55-86C2-6751A2CEB7F5}"/>
                    </a:ext>
                  </a:extLst>
                </p:cNvPr>
                <p:cNvSpPr/>
                <p:nvPr/>
              </p:nvSpPr>
              <p:spPr>
                <a:xfrm>
                  <a:off x="3148204" y="2062959"/>
                  <a:ext cx="45720" cy="457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1" name="Rectangle 150">
                  <a:extLst>
                    <a:ext uri="{FF2B5EF4-FFF2-40B4-BE49-F238E27FC236}">
                      <a16:creationId xmlns:a16="http://schemas.microsoft.com/office/drawing/2014/main" id="{D4692CC0-26BA-4223-8120-C8AB9060741A}"/>
                    </a:ext>
                  </a:extLst>
                </p:cNvPr>
                <p:cNvSpPr/>
                <p:nvPr/>
              </p:nvSpPr>
              <p:spPr>
                <a:xfrm>
                  <a:off x="3335198" y="2438400"/>
                  <a:ext cx="101422" cy="2286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2" name="Rectangle 151"/>
                <p:cNvSpPr/>
                <p:nvPr/>
              </p:nvSpPr>
              <p:spPr>
                <a:xfrm>
                  <a:off x="4136706" y="894693"/>
                  <a:ext cx="1083382" cy="10058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3" name="Rectangle 152"/>
                <p:cNvSpPr/>
                <p:nvPr/>
              </p:nvSpPr>
              <p:spPr>
                <a:xfrm>
                  <a:off x="4696013" y="514119"/>
                  <a:ext cx="524075" cy="10058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4" name="Rectangle 153"/>
                <p:cNvSpPr/>
                <p:nvPr/>
              </p:nvSpPr>
              <p:spPr>
                <a:xfrm rot="5400000">
                  <a:off x="4930541" y="705733"/>
                  <a:ext cx="478510" cy="10058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5" name="Rectangle 154"/>
                <p:cNvSpPr/>
                <p:nvPr/>
              </p:nvSpPr>
              <p:spPr>
                <a:xfrm rot="5400000">
                  <a:off x="4594156" y="620004"/>
                  <a:ext cx="302830" cy="10058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6" name="Rectangle 155"/>
                <p:cNvSpPr/>
                <p:nvPr/>
              </p:nvSpPr>
              <p:spPr>
                <a:xfrm rot="5400000">
                  <a:off x="4407821" y="1168146"/>
                  <a:ext cx="676656" cy="10058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7" name="Rectangle 156"/>
                <p:cNvSpPr/>
                <p:nvPr/>
              </p:nvSpPr>
              <p:spPr>
                <a:xfrm rot="5400000">
                  <a:off x="3052763" y="1168146"/>
                  <a:ext cx="676656" cy="10058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8" name="Rectangle 157"/>
                <p:cNvSpPr/>
                <p:nvPr/>
              </p:nvSpPr>
              <p:spPr>
                <a:xfrm>
                  <a:off x="2918455" y="894693"/>
                  <a:ext cx="1083382" cy="10058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9" name="Rectangle 158"/>
                <p:cNvSpPr/>
                <p:nvPr/>
              </p:nvSpPr>
              <p:spPr>
                <a:xfrm>
                  <a:off x="2917308" y="514119"/>
                  <a:ext cx="524075" cy="10058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0" name="Rectangle 159"/>
                <p:cNvSpPr/>
                <p:nvPr/>
              </p:nvSpPr>
              <p:spPr>
                <a:xfrm rot="5400000">
                  <a:off x="2728345" y="702999"/>
                  <a:ext cx="478510" cy="10058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1" name="Rectangle 160"/>
                <p:cNvSpPr/>
                <p:nvPr/>
              </p:nvSpPr>
              <p:spPr>
                <a:xfrm rot="5400000">
                  <a:off x="3239676" y="615159"/>
                  <a:ext cx="302830" cy="10058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2" name="Rectangle 161"/>
                <p:cNvSpPr/>
                <p:nvPr/>
              </p:nvSpPr>
              <p:spPr>
                <a:xfrm rot="5400000">
                  <a:off x="4407243" y="1987570"/>
                  <a:ext cx="676656" cy="10058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3" name="Rectangle 162"/>
                <p:cNvSpPr/>
                <p:nvPr/>
              </p:nvSpPr>
              <p:spPr>
                <a:xfrm>
                  <a:off x="4296249" y="2261530"/>
                  <a:ext cx="923839" cy="10058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4" name="Rectangle 163"/>
                <p:cNvSpPr/>
                <p:nvPr/>
              </p:nvSpPr>
              <p:spPr>
                <a:xfrm rot="5400000">
                  <a:off x="4666530" y="2463115"/>
                  <a:ext cx="159549" cy="10058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5" name="Rectangle 164"/>
                <p:cNvSpPr/>
                <p:nvPr/>
              </p:nvSpPr>
              <p:spPr>
                <a:xfrm rot="5400000">
                  <a:off x="4928959" y="2452075"/>
                  <a:ext cx="481673" cy="10058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6" name="Rectangle 165"/>
                <p:cNvSpPr/>
                <p:nvPr/>
              </p:nvSpPr>
              <p:spPr>
                <a:xfrm>
                  <a:off x="5119504" y="2697485"/>
                  <a:ext cx="1043171" cy="4571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7" name="Rectangle 166"/>
                <p:cNvSpPr/>
                <p:nvPr/>
              </p:nvSpPr>
              <p:spPr>
                <a:xfrm>
                  <a:off x="6091055" y="2720344"/>
                  <a:ext cx="71619" cy="84200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8" name="Rectangle 167"/>
                <p:cNvSpPr/>
                <p:nvPr/>
              </p:nvSpPr>
              <p:spPr>
                <a:xfrm>
                  <a:off x="6090301" y="3509964"/>
                  <a:ext cx="36576" cy="809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9" name="Rectangle 168"/>
                <p:cNvSpPr/>
                <p:nvPr/>
              </p:nvSpPr>
              <p:spPr>
                <a:xfrm>
                  <a:off x="5629182" y="3274219"/>
                  <a:ext cx="64008" cy="31670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70" name="Rectangle 169"/>
                <p:cNvSpPr/>
                <p:nvPr/>
              </p:nvSpPr>
              <p:spPr>
                <a:xfrm>
                  <a:off x="5833685" y="3141348"/>
                  <a:ext cx="64008" cy="45076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71" name="Rectangle 170"/>
                <p:cNvSpPr/>
                <p:nvPr/>
              </p:nvSpPr>
              <p:spPr>
                <a:xfrm>
                  <a:off x="5629182" y="3348634"/>
                  <a:ext cx="268511" cy="5486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72" name="Rectangle 171"/>
                <p:cNvSpPr/>
                <p:nvPr/>
              </p:nvSpPr>
              <p:spPr>
                <a:xfrm>
                  <a:off x="5858353" y="3318465"/>
                  <a:ext cx="268511" cy="5486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73" name="Rectangle 172"/>
                <p:cNvSpPr/>
                <p:nvPr/>
              </p:nvSpPr>
              <p:spPr>
                <a:xfrm>
                  <a:off x="5354579" y="3132581"/>
                  <a:ext cx="808095" cy="3657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74" name="Rectangle 173"/>
                <p:cNvSpPr/>
                <p:nvPr/>
              </p:nvSpPr>
              <p:spPr>
                <a:xfrm>
                  <a:off x="5629182" y="3132581"/>
                  <a:ext cx="64008" cy="10115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75" name="Rectangle 174"/>
                <p:cNvSpPr/>
                <p:nvPr/>
              </p:nvSpPr>
              <p:spPr>
                <a:xfrm>
                  <a:off x="6010230" y="3073862"/>
                  <a:ext cx="82452" cy="5871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76" name="Rectangle 175"/>
                <p:cNvSpPr/>
                <p:nvPr/>
              </p:nvSpPr>
              <p:spPr>
                <a:xfrm>
                  <a:off x="6045111" y="3039740"/>
                  <a:ext cx="82452" cy="5871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77" name="Right Triangle 176"/>
                <p:cNvSpPr/>
                <p:nvPr/>
              </p:nvSpPr>
              <p:spPr>
                <a:xfrm rot="16200000">
                  <a:off x="6010230" y="3039740"/>
                  <a:ext cx="36576" cy="36576"/>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78" name="Diamond 177"/>
                <p:cNvSpPr/>
                <p:nvPr/>
              </p:nvSpPr>
              <p:spPr>
                <a:xfrm>
                  <a:off x="5572600" y="3173635"/>
                  <a:ext cx="45719" cy="45719"/>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79" name="Diamond 178"/>
                <p:cNvSpPr/>
                <p:nvPr/>
              </p:nvSpPr>
              <p:spPr>
                <a:xfrm>
                  <a:off x="5377338" y="3173635"/>
                  <a:ext cx="45719" cy="45719"/>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80" name="Diamond 179"/>
                <p:cNvSpPr/>
                <p:nvPr/>
              </p:nvSpPr>
              <p:spPr>
                <a:xfrm>
                  <a:off x="5229134" y="3173635"/>
                  <a:ext cx="45719" cy="45719"/>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81" name="Diamond 180"/>
                <p:cNvSpPr/>
                <p:nvPr/>
              </p:nvSpPr>
              <p:spPr>
                <a:xfrm>
                  <a:off x="5109782" y="3173635"/>
                  <a:ext cx="45719" cy="45719"/>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82" name="Diamond 181"/>
                <p:cNvSpPr/>
                <p:nvPr/>
              </p:nvSpPr>
              <p:spPr>
                <a:xfrm>
                  <a:off x="4917093" y="3173635"/>
                  <a:ext cx="45719" cy="45719"/>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83" name="Diamond 182"/>
                <p:cNvSpPr/>
                <p:nvPr/>
              </p:nvSpPr>
              <p:spPr>
                <a:xfrm>
                  <a:off x="4788720" y="3173635"/>
                  <a:ext cx="45719" cy="45719"/>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84" name="Diamond 183"/>
                <p:cNvSpPr/>
                <p:nvPr/>
              </p:nvSpPr>
              <p:spPr>
                <a:xfrm>
                  <a:off x="4641724" y="3173635"/>
                  <a:ext cx="45719" cy="45719"/>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85" name="Diamond 184"/>
                <p:cNvSpPr/>
                <p:nvPr/>
              </p:nvSpPr>
              <p:spPr>
                <a:xfrm>
                  <a:off x="4442659" y="3173635"/>
                  <a:ext cx="45719" cy="45719"/>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86" name="Rectangle 185"/>
                <p:cNvSpPr/>
                <p:nvPr/>
              </p:nvSpPr>
              <p:spPr>
                <a:xfrm>
                  <a:off x="4430248" y="3131817"/>
                  <a:ext cx="279878" cy="4571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87" name="Rectangle 186"/>
                <p:cNvSpPr/>
                <p:nvPr/>
              </p:nvSpPr>
              <p:spPr>
                <a:xfrm>
                  <a:off x="4756749" y="3131817"/>
                  <a:ext cx="218366" cy="3657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88" name="Rectangle 187"/>
                <p:cNvSpPr/>
                <p:nvPr/>
              </p:nvSpPr>
              <p:spPr>
                <a:xfrm>
                  <a:off x="4756749" y="3073862"/>
                  <a:ext cx="82452" cy="5871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89" name="Rectangle 188"/>
                <p:cNvSpPr/>
                <p:nvPr/>
              </p:nvSpPr>
              <p:spPr>
                <a:xfrm>
                  <a:off x="4834439" y="2897649"/>
                  <a:ext cx="45719" cy="27150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90" name="Rectangle 189"/>
                <p:cNvSpPr/>
                <p:nvPr/>
              </p:nvSpPr>
              <p:spPr>
                <a:xfrm>
                  <a:off x="5069076" y="3131817"/>
                  <a:ext cx="237744" cy="3657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91" name="Rectangle 190"/>
                <p:cNvSpPr/>
                <p:nvPr/>
              </p:nvSpPr>
              <p:spPr>
                <a:xfrm>
                  <a:off x="5201664" y="3073862"/>
                  <a:ext cx="86793" cy="5871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92" name="Rectangle 191"/>
                <p:cNvSpPr/>
                <p:nvPr/>
              </p:nvSpPr>
              <p:spPr>
                <a:xfrm>
                  <a:off x="5167469" y="2897648"/>
                  <a:ext cx="36576" cy="26884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93" name="Rectangle 192"/>
                <p:cNvSpPr/>
                <p:nvPr/>
              </p:nvSpPr>
              <p:spPr>
                <a:xfrm>
                  <a:off x="4834439" y="2897648"/>
                  <a:ext cx="143286" cy="3657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94" name="Rectangle 193"/>
                <p:cNvSpPr/>
                <p:nvPr/>
              </p:nvSpPr>
              <p:spPr>
                <a:xfrm>
                  <a:off x="5058617" y="2897648"/>
                  <a:ext cx="143286" cy="3657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95" name="Rectangle 194"/>
                <p:cNvSpPr/>
                <p:nvPr/>
              </p:nvSpPr>
              <p:spPr>
                <a:xfrm>
                  <a:off x="5172177" y="3044502"/>
                  <a:ext cx="82452" cy="5871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96" name="Right Triangle 195"/>
                <p:cNvSpPr/>
                <p:nvPr/>
              </p:nvSpPr>
              <p:spPr>
                <a:xfrm rot="16200000">
                  <a:off x="4756906" y="3037025"/>
                  <a:ext cx="36576" cy="36576"/>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97" name="Rectangle 196"/>
                <p:cNvSpPr/>
                <p:nvPr/>
              </p:nvSpPr>
              <p:spPr>
                <a:xfrm>
                  <a:off x="4790248" y="3039643"/>
                  <a:ext cx="82452" cy="5871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98" name="Right Triangle 197"/>
                <p:cNvSpPr/>
                <p:nvPr/>
              </p:nvSpPr>
              <p:spPr>
                <a:xfrm>
                  <a:off x="5254262" y="3044501"/>
                  <a:ext cx="36576" cy="36576"/>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99" name="Rectangle 198"/>
                <p:cNvSpPr/>
                <p:nvPr/>
              </p:nvSpPr>
              <p:spPr>
                <a:xfrm>
                  <a:off x="4091920" y="3036973"/>
                  <a:ext cx="338328" cy="1828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00" name="Rectangle 199"/>
                <p:cNvSpPr/>
                <p:nvPr/>
              </p:nvSpPr>
              <p:spPr>
                <a:xfrm>
                  <a:off x="4090035" y="2502367"/>
                  <a:ext cx="18288" cy="6941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01" name="Rectangle 200"/>
                <p:cNvSpPr/>
                <p:nvPr/>
              </p:nvSpPr>
              <p:spPr>
                <a:xfrm>
                  <a:off x="4236719" y="3039643"/>
                  <a:ext cx="18288" cy="15685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02" name="Rectangle 201"/>
                <p:cNvSpPr/>
                <p:nvPr/>
              </p:nvSpPr>
              <p:spPr>
                <a:xfrm>
                  <a:off x="4385868" y="3036974"/>
                  <a:ext cx="47064" cy="14761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03" name="Rectangle 202"/>
                <p:cNvSpPr/>
                <p:nvPr/>
              </p:nvSpPr>
              <p:spPr>
                <a:xfrm>
                  <a:off x="4236813" y="3249192"/>
                  <a:ext cx="18288" cy="15685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04" name="Rectangle 203"/>
                <p:cNvSpPr/>
                <p:nvPr/>
              </p:nvSpPr>
              <p:spPr>
                <a:xfrm>
                  <a:off x="4085937" y="3401497"/>
                  <a:ext cx="338328" cy="1828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05" name="Rectangle 204"/>
                <p:cNvSpPr/>
                <p:nvPr/>
              </p:nvSpPr>
              <p:spPr>
                <a:xfrm>
                  <a:off x="4085273" y="3249192"/>
                  <a:ext cx="18288" cy="15685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06" name="Rectangle 205"/>
                <p:cNvSpPr/>
                <p:nvPr/>
              </p:nvSpPr>
              <p:spPr>
                <a:xfrm>
                  <a:off x="4385867" y="3249192"/>
                  <a:ext cx="45719" cy="19766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07" name="Rectangle 206"/>
                <p:cNvSpPr/>
                <p:nvPr/>
              </p:nvSpPr>
              <p:spPr>
                <a:xfrm>
                  <a:off x="4364876" y="3406043"/>
                  <a:ext cx="70134" cy="4571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08" name="Rectangle 207"/>
                <p:cNvSpPr/>
                <p:nvPr/>
              </p:nvSpPr>
              <p:spPr>
                <a:xfrm>
                  <a:off x="4364876" y="3505202"/>
                  <a:ext cx="70134" cy="44529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09" name="Rectangle 208"/>
                <p:cNvSpPr/>
                <p:nvPr/>
              </p:nvSpPr>
              <p:spPr>
                <a:xfrm>
                  <a:off x="4362798" y="4036220"/>
                  <a:ext cx="70134" cy="60007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10" name="Rectangle 209"/>
                <p:cNvSpPr/>
                <p:nvPr/>
              </p:nvSpPr>
              <p:spPr>
                <a:xfrm>
                  <a:off x="4079173" y="2502365"/>
                  <a:ext cx="242608" cy="3657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11" name="Rectangle 210"/>
                <p:cNvSpPr/>
                <p:nvPr/>
              </p:nvSpPr>
              <p:spPr>
                <a:xfrm>
                  <a:off x="4280710" y="2261530"/>
                  <a:ext cx="256032" cy="3657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12" name="Rectangle 211"/>
                <p:cNvSpPr/>
                <p:nvPr/>
              </p:nvSpPr>
              <p:spPr>
                <a:xfrm>
                  <a:off x="3948776" y="2261530"/>
                  <a:ext cx="246888" cy="3657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13" name="Rectangle 212"/>
                <p:cNvSpPr/>
                <p:nvPr/>
              </p:nvSpPr>
              <p:spPr>
                <a:xfrm>
                  <a:off x="3962524" y="2261530"/>
                  <a:ext cx="219456" cy="10058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14" name="Rectangle 213"/>
                <p:cNvSpPr/>
                <p:nvPr/>
              </p:nvSpPr>
              <p:spPr>
                <a:xfrm>
                  <a:off x="2925214" y="2261530"/>
                  <a:ext cx="923839" cy="10058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15" name="Rectangle 214"/>
                <p:cNvSpPr/>
                <p:nvPr/>
              </p:nvSpPr>
              <p:spPr>
                <a:xfrm>
                  <a:off x="3600925" y="2261530"/>
                  <a:ext cx="256032" cy="3657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16" name="Rectangle 215">
                  <a:extLst>
                    <a:ext uri="{FF2B5EF4-FFF2-40B4-BE49-F238E27FC236}">
                      <a16:creationId xmlns:a16="http://schemas.microsoft.com/office/drawing/2014/main" id="{D4692CC0-26BA-4223-8120-C8AB9060741A}"/>
                    </a:ext>
                  </a:extLst>
                </p:cNvPr>
                <p:cNvSpPr/>
                <p:nvPr/>
              </p:nvSpPr>
              <p:spPr>
                <a:xfrm>
                  <a:off x="2925214" y="2337915"/>
                  <a:ext cx="101422" cy="2766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17" name="Rectangle 216"/>
                <p:cNvSpPr/>
                <p:nvPr/>
              </p:nvSpPr>
              <p:spPr>
                <a:xfrm rot="5400000">
                  <a:off x="3056628" y="1989057"/>
                  <a:ext cx="673687" cy="10058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18" name="Rectangle 217"/>
                <p:cNvSpPr/>
                <p:nvPr/>
              </p:nvSpPr>
              <p:spPr>
                <a:xfrm>
                  <a:off x="3942012" y="2502366"/>
                  <a:ext cx="18288" cy="94939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19" name="Rectangle 218"/>
                <p:cNvSpPr/>
                <p:nvPr/>
              </p:nvSpPr>
              <p:spPr>
                <a:xfrm>
                  <a:off x="3682233" y="2502364"/>
                  <a:ext cx="229733" cy="3657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20" name="Rectangle 219"/>
                <p:cNvSpPr/>
                <p:nvPr/>
              </p:nvSpPr>
              <p:spPr>
                <a:xfrm>
                  <a:off x="3878103" y="2514776"/>
                  <a:ext cx="18288" cy="36415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21" name="Rectangle 220"/>
                <p:cNvSpPr/>
                <p:nvPr/>
              </p:nvSpPr>
              <p:spPr>
                <a:xfrm>
                  <a:off x="3391090" y="2953931"/>
                  <a:ext cx="18288" cy="49783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22" name="Rectangle 221"/>
                <p:cNvSpPr/>
                <p:nvPr/>
              </p:nvSpPr>
              <p:spPr>
                <a:xfrm>
                  <a:off x="3401656" y="2953930"/>
                  <a:ext cx="557316" cy="2743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23" name="Rectangle 222"/>
                <p:cNvSpPr/>
                <p:nvPr/>
              </p:nvSpPr>
              <p:spPr>
                <a:xfrm>
                  <a:off x="3393799" y="3199478"/>
                  <a:ext cx="245129" cy="3657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24" name="Rectangle 223"/>
                <p:cNvSpPr/>
                <p:nvPr/>
              </p:nvSpPr>
              <p:spPr>
                <a:xfrm>
                  <a:off x="3741465" y="3199478"/>
                  <a:ext cx="216297" cy="3657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25" name="Rectangle 224"/>
                <p:cNvSpPr/>
                <p:nvPr/>
              </p:nvSpPr>
              <p:spPr>
                <a:xfrm>
                  <a:off x="5629182" y="3732610"/>
                  <a:ext cx="64008" cy="625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26" name="Rectangle 225"/>
                <p:cNvSpPr/>
                <p:nvPr/>
              </p:nvSpPr>
              <p:spPr>
                <a:xfrm>
                  <a:off x="5833685" y="3727847"/>
                  <a:ext cx="64008" cy="87987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27" name="Rectangle 226"/>
                <p:cNvSpPr/>
                <p:nvPr/>
              </p:nvSpPr>
              <p:spPr>
                <a:xfrm>
                  <a:off x="6091055" y="3761185"/>
                  <a:ext cx="64008" cy="23014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28" name="Rectangle 227"/>
                <p:cNvSpPr/>
                <p:nvPr/>
              </p:nvSpPr>
              <p:spPr>
                <a:xfrm>
                  <a:off x="6090288" y="3732610"/>
                  <a:ext cx="36576" cy="809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29" name="Rectangle 228"/>
                <p:cNvSpPr/>
                <p:nvPr/>
              </p:nvSpPr>
              <p:spPr>
                <a:xfrm>
                  <a:off x="5670048" y="3923062"/>
                  <a:ext cx="227645" cy="5486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30" name="Rectangle 229"/>
                <p:cNvSpPr/>
                <p:nvPr/>
              </p:nvSpPr>
              <p:spPr>
                <a:xfrm>
                  <a:off x="5683479" y="4158258"/>
                  <a:ext cx="471584" cy="5486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31" name="Rectangle 230"/>
                <p:cNvSpPr/>
                <p:nvPr/>
              </p:nvSpPr>
              <p:spPr>
                <a:xfrm>
                  <a:off x="5896407" y="3990285"/>
                  <a:ext cx="193881" cy="5486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32" name="Rectangle 231"/>
                <p:cNvSpPr/>
                <p:nvPr/>
              </p:nvSpPr>
              <p:spPr>
                <a:xfrm>
                  <a:off x="5629182" y="4387452"/>
                  <a:ext cx="64008" cy="73648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33" name="Rectangle 232"/>
                <p:cNvSpPr/>
                <p:nvPr/>
              </p:nvSpPr>
              <p:spPr>
                <a:xfrm>
                  <a:off x="5119504" y="4564759"/>
                  <a:ext cx="509678" cy="7153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34" name="Rectangle 233"/>
                <p:cNvSpPr/>
                <p:nvPr/>
              </p:nvSpPr>
              <p:spPr>
                <a:xfrm>
                  <a:off x="5122499" y="4800550"/>
                  <a:ext cx="509678" cy="7153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35" name="Rectangle 234"/>
                <p:cNvSpPr/>
                <p:nvPr/>
              </p:nvSpPr>
              <p:spPr>
                <a:xfrm>
                  <a:off x="5122499" y="5052400"/>
                  <a:ext cx="509678" cy="7153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36" name="Rectangle 235"/>
                <p:cNvSpPr/>
                <p:nvPr/>
              </p:nvSpPr>
              <p:spPr>
                <a:xfrm>
                  <a:off x="4462523" y="4564759"/>
                  <a:ext cx="547489" cy="7153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37" name="Rectangle 236"/>
                <p:cNvSpPr/>
                <p:nvPr/>
              </p:nvSpPr>
              <p:spPr>
                <a:xfrm>
                  <a:off x="4465518" y="4800550"/>
                  <a:ext cx="547489" cy="7153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38" name="Rectangle 237"/>
                <p:cNvSpPr/>
                <p:nvPr/>
              </p:nvSpPr>
              <p:spPr>
                <a:xfrm>
                  <a:off x="4465518" y="5052400"/>
                  <a:ext cx="547489" cy="7153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39" name="Rectangle 238"/>
                <p:cNvSpPr/>
                <p:nvPr/>
              </p:nvSpPr>
              <p:spPr>
                <a:xfrm>
                  <a:off x="4414436" y="4564759"/>
                  <a:ext cx="70134" cy="55917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40" name="Rectangle 239"/>
                <p:cNvSpPr/>
                <p:nvPr/>
              </p:nvSpPr>
              <p:spPr>
                <a:xfrm>
                  <a:off x="5119503" y="5211943"/>
                  <a:ext cx="395472" cy="7153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41" name="Right Triangle 240"/>
                <p:cNvSpPr/>
                <p:nvPr/>
              </p:nvSpPr>
              <p:spPr>
                <a:xfrm rot="5400000">
                  <a:off x="5519868" y="5207888"/>
                  <a:ext cx="71534" cy="79648"/>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42" name="Rectangle 241"/>
                <p:cNvSpPr/>
                <p:nvPr/>
              </p:nvSpPr>
              <p:spPr>
                <a:xfrm>
                  <a:off x="4617535" y="5211943"/>
                  <a:ext cx="395472" cy="7153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43" name="Right Triangle 242"/>
                <p:cNvSpPr/>
                <p:nvPr/>
              </p:nvSpPr>
              <p:spPr>
                <a:xfrm rot="10800000">
                  <a:off x="4536741" y="5211943"/>
                  <a:ext cx="80793" cy="71536"/>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44" name="Right Triangle 243"/>
                <p:cNvSpPr/>
                <p:nvPr/>
              </p:nvSpPr>
              <p:spPr>
                <a:xfrm rot="5400000">
                  <a:off x="5631040" y="5110997"/>
                  <a:ext cx="49213" cy="75083"/>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45" name="Rectangle 244"/>
                <p:cNvSpPr/>
                <p:nvPr/>
              </p:nvSpPr>
              <p:spPr>
                <a:xfrm>
                  <a:off x="5618106" y="4564759"/>
                  <a:ext cx="75083" cy="55917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46" name="Rectangle 245"/>
                <p:cNvSpPr/>
                <p:nvPr/>
              </p:nvSpPr>
              <p:spPr>
                <a:xfrm>
                  <a:off x="1529109" y="5288624"/>
                  <a:ext cx="18288" cy="61074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47" name="Rectangle 246"/>
                <p:cNvSpPr/>
                <p:nvPr/>
              </p:nvSpPr>
              <p:spPr>
                <a:xfrm>
                  <a:off x="827682" y="5261192"/>
                  <a:ext cx="220068" cy="2743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48" name="Rectangle 247"/>
                <p:cNvSpPr/>
                <p:nvPr/>
              </p:nvSpPr>
              <p:spPr>
                <a:xfrm>
                  <a:off x="764774" y="5899365"/>
                  <a:ext cx="2804719" cy="3657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49" name="Rectangle 248"/>
                <p:cNvSpPr/>
                <p:nvPr/>
              </p:nvSpPr>
              <p:spPr>
                <a:xfrm>
                  <a:off x="1094877" y="5261191"/>
                  <a:ext cx="452519" cy="2743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50" name="Rectangle 249"/>
                <p:cNvSpPr/>
                <p:nvPr/>
              </p:nvSpPr>
              <p:spPr>
                <a:xfrm>
                  <a:off x="834826" y="5573705"/>
                  <a:ext cx="220068" cy="1828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51" name="Rectangle 250"/>
                <p:cNvSpPr/>
                <p:nvPr/>
              </p:nvSpPr>
              <p:spPr>
                <a:xfrm>
                  <a:off x="827682" y="5727304"/>
                  <a:ext cx="220068" cy="1828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52" name="Rectangle 251"/>
                <p:cNvSpPr/>
                <p:nvPr/>
              </p:nvSpPr>
              <p:spPr>
                <a:xfrm>
                  <a:off x="1096306" y="5727303"/>
                  <a:ext cx="313394" cy="1828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53" name="Rectangle 252"/>
                <p:cNvSpPr/>
                <p:nvPr/>
              </p:nvSpPr>
              <p:spPr>
                <a:xfrm>
                  <a:off x="1096306" y="5575722"/>
                  <a:ext cx="313394" cy="1828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54" name="Rectangle 253"/>
                <p:cNvSpPr/>
                <p:nvPr/>
              </p:nvSpPr>
              <p:spPr>
                <a:xfrm>
                  <a:off x="1453493" y="5727302"/>
                  <a:ext cx="91440" cy="1828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55" name="Rectangle 254"/>
                <p:cNvSpPr/>
                <p:nvPr/>
              </p:nvSpPr>
              <p:spPr>
                <a:xfrm>
                  <a:off x="1455957" y="5575706"/>
                  <a:ext cx="91440" cy="1828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56" name="Rectangle 255"/>
                <p:cNvSpPr/>
                <p:nvPr/>
              </p:nvSpPr>
              <p:spPr>
                <a:xfrm>
                  <a:off x="1325897" y="5367206"/>
                  <a:ext cx="18288" cy="53216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57" name="Rectangle 256"/>
                <p:cNvSpPr/>
                <p:nvPr/>
              </p:nvSpPr>
              <p:spPr>
                <a:xfrm>
                  <a:off x="1213978" y="5367206"/>
                  <a:ext cx="18288" cy="22680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58" name="Rectangle 257"/>
                <p:cNvSpPr/>
                <p:nvPr/>
              </p:nvSpPr>
              <p:spPr>
                <a:xfrm>
                  <a:off x="1325896" y="5261192"/>
                  <a:ext cx="18288" cy="704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59" name="Rectangle 258"/>
                <p:cNvSpPr/>
                <p:nvPr/>
              </p:nvSpPr>
              <p:spPr>
                <a:xfrm>
                  <a:off x="1213978" y="5261192"/>
                  <a:ext cx="18288" cy="704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60" name="Rectangle 259"/>
                <p:cNvSpPr/>
                <p:nvPr/>
              </p:nvSpPr>
              <p:spPr>
                <a:xfrm>
                  <a:off x="921809" y="5261192"/>
                  <a:ext cx="18288" cy="704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61" name="Rectangle 260"/>
                <p:cNvSpPr/>
                <p:nvPr/>
              </p:nvSpPr>
              <p:spPr>
                <a:xfrm>
                  <a:off x="923350" y="5362444"/>
                  <a:ext cx="18288" cy="22680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62" name="Rectangle 261"/>
                <p:cNvSpPr/>
                <p:nvPr/>
              </p:nvSpPr>
              <p:spPr>
                <a:xfrm>
                  <a:off x="1188546" y="5727301"/>
                  <a:ext cx="18288" cy="17206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63" name="Rectangle 262"/>
                <p:cNvSpPr/>
                <p:nvPr/>
              </p:nvSpPr>
              <p:spPr>
                <a:xfrm>
                  <a:off x="941257" y="5731171"/>
                  <a:ext cx="18288" cy="17206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64" name="Rectangle 263"/>
                <p:cNvSpPr/>
                <p:nvPr/>
              </p:nvSpPr>
              <p:spPr>
                <a:xfrm>
                  <a:off x="898759" y="5716269"/>
                  <a:ext cx="18288" cy="2743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65" name="Rectangle 264"/>
                <p:cNvSpPr/>
                <p:nvPr/>
              </p:nvSpPr>
              <p:spPr>
                <a:xfrm>
                  <a:off x="1243859" y="5716269"/>
                  <a:ext cx="18288" cy="2743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66" name="Rectangle 265"/>
                <p:cNvSpPr/>
                <p:nvPr/>
              </p:nvSpPr>
              <p:spPr>
                <a:xfrm>
                  <a:off x="894013" y="5578187"/>
                  <a:ext cx="18288" cy="2743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67" name="Rectangle 266"/>
                <p:cNvSpPr/>
                <p:nvPr/>
              </p:nvSpPr>
              <p:spPr>
                <a:xfrm>
                  <a:off x="1239113" y="5578187"/>
                  <a:ext cx="18288" cy="2743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68" name="Rectangle 267"/>
                <p:cNvSpPr/>
                <p:nvPr/>
              </p:nvSpPr>
              <p:spPr>
                <a:xfrm>
                  <a:off x="2256347" y="5288624"/>
                  <a:ext cx="18288" cy="61074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69" name="Rectangle 268"/>
                <p:cNvSpPr/>
                <p:nvPr/>
              </p:nvSpPr>
              <p:spPr>
                <a:xfrm>
                  <a:off x="1545396" y="5261192"/>
                  <a:ext cx="220068" cy="2743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70" name="Rectangle 269"/>
                <p:cNvSpPr/>
                <p:nvPr/>
              </p:nvSpPr>
              <p:spPr>
                <a:xfrm>
                  <a:off x="1812591" y="5261190"/>
                  <a:ext cx="490614" cy="2743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71" name="Rectangle 270"/>
                <p:cNvSpPr/>
                <p:nvPr/>
              </p:nvSpPr>
              <p:spPr>
                <a:xfrm>
                  <a:off x="1547778" y="5573705"/>
                  <a:ext cx="220068" cy="1828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72" name="Rectangle 271"/>
                <p:cNvSpPr/>
                <p:nvPr/>
              </p:nvSpPr>
              <p:spPr>
                <a:xfrm>
                  <a:off x="1545396" y="5727304"/>
                  <a:ext cx="220068" cy="1828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73" name="Rectangle 272"/>
                <p:cNvSpPr/>
                <p:nvPr/>
              </p:nvSpPr>
              <p:spPr>
                <a:xfrm>
                  <a:off x="1814020" y="5727303"/>
                  <a:ext cx="313394" cy="1828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74" name="Rectangle 273"/>
                <p:cNvSpPr/>
                <p:nvPr/>
              </p:nvSpPr>
              <p:spPr>
                <a:xfrm>
                  <a:off x="1814020" y="5575722"/>
                  <a:ext cx="313394" cy="1828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75" name="Rectangle 274"/>
                <p:cNvSpPr/>
                <p:nvPr/>
              </p:nvSpPr>
              <p:spPr>
                <a:xfrm>
                  <a:off x="2171207" y="5727302"/>
                  <a:ext cx="91440" cy="1828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76" name="Rectangle 275"/>
                <p:cNvSpPr/>
                <p:nvPr/>
              </p:nvSpPr>
              <p:spPr>
                <a:xfrm>
                  <a:off x="2173671" y="5575706"/>
                  <a:ext cx="91440" cy="1828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77" name="Rectangle 276"/>
                <p:cNvSpPr/>
                <p:nvPr/>
              </p:nvSpPr>
              <p:spPr>
                <a:xfrm>
                  <a:off x="2043611" y="5367206"/>
                  <a:ext cx="18288" cy="53216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78" name="Rectangle 277"/>
                <p:cNvSpPr/>
                <p:nvPr/>
              </p:nvSpPr>
              <p:spPr>
                <a:xfrm>
                  <a:off x="1931692" y="5367206"/>
                  <a:ext cx="18288" cy="22680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79" name="Rectangle 278"/>
                <p:cNvSpPr/>
                <p:nvPr/>
              </p:nvSpPr>
              <p:spPr>
                <a:xfrm>
                  <a:off x="2043610" y="5261192"/>
                  <a:ext cx="18288" cy="704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80" name="Rectangle 279"/>
                <p:cNvSpPr/>
                <p:nvPr/>
              </p:nvSpPr>
              <p:spPr>
                <a:xfrm>
                  <a:off x="1931692" y="5261192"/>
                  <a:ext cx="18288" cy="704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81" name="Rectangle 280"/>
                <p:cNvSpPr/>
                <p:nvPr/>
              </p:nvSpPr>
              <p:spPr>
                <a:xfrm>
                  <a:off x="1639523" y="5261192"/>
                  <a:ext cx="18288" cy="704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82" name="Rectangle 281"/>
                <p:cNvSpPr/>
                <p:nvPr/>
              </p:nvSpPr>
              <p:spPr>
                <a:xfrm>
                  <a:off x="1641064" y="5362444"/>
                  <a:ext cx="18288" cy="22680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83" name="Rectangle 282"/>
                <p:cNvSpPr/>
                <p:nvPr/>
              </p:nvSpPr>
              <p:spPr>
                <a:xfrm>
                  <a:off x="1906260" y="5727301"/>
                  <a:ext cx="18288" cy="17206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84" name="Rectangle 283"/>
                <p:cNvSpPr/>
                <p:nvPr/>
              </p:nvSpPr>
              <p:spPr>
                <a:xfrm>
                  <a:off x="1658971" y="5731171"/>
                  <a:ext cx="18288" cy="17206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85" name="Rectangle 284"/>
                <p:cNvSpPr/>
                <p:nvPr/>
              </p:nvSpPr>
              <p:spPr>
                <a:xfrm>
                  <a:off x="1616473" y="5716269"/>
                  <a:ext cx="18288" cy="2743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86" name="Rectangle 285"/>
                <p:cNvSpPr/>
                <p:nvPr/>
              </p:nvSpPr>
              <p:spPr>
                <a:xfrm>
                  <a:off x="1961573" y="5716269"/>
                  <a:ext cx="18288" cy="2743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87" name="Rectangle 286"/>
                <p:cNvSpPr/>
                <p:nvPr/>
              </p:nvSpPr>
              <p:spPr>
                <a:xfrm>
                  <a:off x="1611727" y="5578187"/>
                  <a:ext cx="18288" cy="2743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88" name="Rectangle 287"/>
                <p:cNvSpPr/>
                <p:nvPr/>
              </p:nvSpPr>
              <p:spPr>
                <a:xfrm>
                  <a:off x="1956827" y="5578187"/>
                  <a:ext cx="18288" cy="2743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89" name="Rectangle 288"/>
                <p:cNvSpPr/>
                <p:nvPr/>
              </p:nvSpPr>
              <p:spPr>
                <a:xfrm>
                  <a:off x="3041225" y="5288624"/>
                  <a:ext cx="18288" cy="61074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90" name="Rectangle 289"/>
                <p:cNvSpPr/>
                <p:nvPr/>
              </p:nvSpPr>
              <p:spPr>
                <a:xfrm>
                  <a:off x="2265987" y="5261192"/>
                  <a:ext cx="220068" cy="2743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91" name="Rectangle 290"/>
                <p:cNvSpPr/>
                <p:nvPr/>
              </p:nvSpPr>
              <p:spPr>
                <a:xfrm>
                  <a:off x="2273131" y="5573705"/>
                  <a:ext cx="220068" cy="1828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92" name="Rectangle 291"/>
                <p:cNvSpPr/>
                <p:nvPr/>
              </p:nvSpPr>
              <p:spPr>
                <a:xfrm>
                  <a:off x="2273130" y="5727304"/>
                  <a:ext cx="220068" cy="1828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93" name="Rectangle 292"/>
                <p:cNvSpPr/>
                <p:nvPr/>
              </p:nvSpPr>
              <p:spPr>
                <a:xfrm>
                  <a:off x="2541754" y="5727303"/>
                  <a:ext cx="313394" cy="1828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94" name="Rectangle 293"/>
                <p:cNvSpPr/>
                <p:nvPr/>
              </p:nvSpPr>
              <p:spPr>
                <a:xfrm>
                  <a:off x="2541754" y="5575722"/>
                  <a:ext cx="313394" cy="1828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95" name="Rectangle 294"/>
                <p:cNvSpPr/>
                <p:nvPr/>
              </p:nvSpPr>
              <p:spPr>
                <a:xfrm>
                  <a:off x="2540325" y="5261190"/>
                  <a:ext cx="519188" cy="2743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96" name="Rectangle 295"/>
                <p:cNvSpPr/>
                <p:nvPr/>
              </p:nvSpPr>
              <p:spPr>
                <a:xfrm>
                  <a:off x="2894423" y="5727301"/>
                  <a:ext cx="165090" cy="1828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97" name="Rectangle 296"/>
                <p:cNvSpPr/>
                <p:nvPr/>
              </p:nvSpPr>
              <p:spPr>
                <a:xfrm>
                  <a:off x="2897151" y="5575705"/>
                  <a:ext cx="165090" cy="1828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98" name="Rectangle 297"/>
                <p:cNvSpPr/>
                <p:nvPr/>
              </p:nvSpPr>
              <p:spPr>
                <a:xfrm>
                  <a:off x="2771345" y="5367206"/>
                  <a:ext cx="18288" cy="53216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99" name="Rectangle 298"/>
                <p:cNvSpPr/>
                <p:nvPr/>
              </p:nvSpPr>
              <p:spPr>
                <a:xfrm>
                  <a:off x="2659426" y="5367206"/>
                  <a:ext cx="18288" cy="22680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00" name="Rectangle 299"/>
                <p:cNvSpPr/>
                <p:nvPr/>
              </p:nvSpPr>
              <p:spPr>
                <a:xfrm>
                  <a:off x="2771344" y="5261192"/>
                  <a:ext cx="18288" cy="704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01" name="Rectangle 300"/>
                <p:cNvSpPr/>
                <p:nvPr/>
              </p:nvSpPr>
              <p:spPr>
                <a:xfrm>
                  <a:off x="2659426" y="5261192"/>
                  <a:ext cx="18288" cy="704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02" name="Rectangle 301"/>
                <p:cNvSpPr/>
                <p:nvPr/>
              </p:nvSpPr>
              <p:spPr>
                <a:xfrm>
                  <a:off x="2362495" y="5261192"/>
                  <a:ext cx="18288" cy="704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03" name="Rectangle 302"/>
                <p:cNvSpPr/>
                <p:nvPr/>
              </p:nvSpPr>
              <p:spPr>
                <a:xfrm>
                  <a:off x="2364036" y="5362444"/>
                  <a:ext cx="18288" cy="22680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04" name="Rectangle 303"/>
                <p:cNvSpPr/>
                <p:nvPr/>
              </p:nvSpPr>
              <p:spPr>
                <a:xfrm>
                  <a:off x="2633994" y="5727301"/>
                  <a:ext cx="18288" cy="17206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05" name="Rectangle 304"/>
                <p:cNvSpPr/>
                <p:nvPr/>
              </p:nvSpPr>
              <p:spPr>
                <a:xfrm>
                  <a:off x="2386705" y="5731171"/>
                  <a:ext cx="18288" cy="17206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06" name="Rectangle 305"/>
                <p:cNvSpPr/>
                <p:nvPr/>
              </p:nvSpPr>
              <p:spPr>
                <a:xfrm>
                  <a:off x="2344207" y="5716269"/>
                  <a:ext cx="18288" cy="2743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07" name="Rectangle 306"/>
                <p:cNvSpPr/>
                <p:nvPr/>
              </p:nvSpPr>
              <p:spPr>
                <a:xfrm>
                  <a:off x="2689307" y="5716269"/>
                  <a:ext cx="18288" cy="2743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08" name="Rectangle 307"/>
                <p:cNvSpPr/>
                <p:nvPr/>
              </p:nvSpPr>
              <p:spPr>
                <a:xfrm>
                  <a:off x="2339461" y="5578187"/>
                  <a:ext cx="18288" cy="2743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09" name="Rectangle 308"/>
                <p:cNvSpPr/>
                <p:nvPr/>
              </p:nvSpPr>
              <p:spPr>
                <a:xfrm>
                  <a:off x="2684561" y="5578187"/>
                  <a:ext cx="18288" cy="2743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10" name="Rectangle 309"/>
                <p:cNvSpPr/>
                <p:nvPr/>
              </p:nvSpPr>
              <p:spPr>
                <a:xfrm>
                  <a:off x="3824722" y="5288624"/>
                  <a:ext cx="18288" cy="61074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11" name="Rectangle 310"/>
                <p:cNvSpPr/>
                <p:nvPr/>
              </p:nvSpPr>
              <p:spPr>
                <a:xfrm>
                  <a:off x="3051865" y="5261192"/>
                  <a:ext cx="220068" cy="2743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12" name="Rectangle 311"/>
                <p:cNvSpPr/>
                <p:nvPr/>
              </p:nvSpPr>
              <p:spPr>
                <a:xfrm>
                  <a:off x="3319060" y="5261190"/>
                  <a:ext cx="250433" cy="2743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13" name="Rectangle 312"/>
                <p:cNvSpPr/>
                <p:nvPr/>
              </p:nvSpPr>
              <p:spPr>
                <a:xfrm>
                  <a:off x="3059009" y="5573705"/>
                  <a:ext cx="220068" cy="1828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14" name="Rectangle 313"/>
                <p:cNvSpPr/>
                <p:nvPr/>
              </p:nvSpPr>
              <p:spPr>
                <a:xfrm>
                  <a:off x="3051865" y="5727304"/>
                  <a:ext cx="220068" cy="1828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15" name="Rectangle 314"/>
                <p:cNvSpPr/>
                <p:nvPr/>
              </p:nvSpPr>
              <p:spPr>
                <a:xfrm>
                  <a:off x="3320489" y="5727302"/>
                  <a:ext cx="247878" cy="1828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16" name="Rectangle 315"/>
                <p:cNvSpPr/>
                <p:nvPr/>
              </p:nvSpPr>
              <p:spPr>
                <a:xfrm>
                  <a:off x="3320489" y="5575721"/>
                  <a:ext cx="247878" cy="1828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17" name="Rectangle 316"/>
                <p:cNvSpPr/>
                <p:nvPr/>
              </p:nvSpPr>
              <p:spPr>
                <a:xfrm>
                  <a:off x="3751487" y="5727302"/>
                  <a:ext cx="91440" cy="1828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18" name="Rectangle 317"/>
                <p:cNvSpPr/>
                <p:nvPr/>
              </p:nvSpPr>
              <p:spPr>
                <a:xfrm>
                  <a:off x="3753951" y="5575721"/>
                  <a:ext cx="91440" cy="1828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19" name="Rectangle 318"/>
                <p:cNvSpPr/>
                <p:nvPr/>
              </p:nvSpPr>
              <p:spPr>
                <a:xfrm>
                  <a:off x="3550080" y="5367206"/>
                  <a:ext cx="18288" cy="53216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20" name="Rectangle 319"/>
                <p:cNvSpPr/>
                <p:nvPr/>
              </p:nvSpPr>
              <p:spPr>
                <a:xfrm>
                  <a:off x="3438161" y="5367206"/>
                  <a:ext cx="18288" cy="22680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21" name="Rectangle 320"/>
                <p:cNvSpPr/>
                <p:nvPr/>
              </p:nvSpPr>
              <p:spPr>
                <a:xfrm>
                  <a:off x="3550079" y="5261192"/>
                  <a:ext cx="18288" cy="704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22" name="Rectangle 321"/>
                <p:cNvSpPr/>
                <p:nvPr/>
              </p:nvSpPr>
              <p:spPr>
                <a:xfrm>
                  <a:off x="3438161" y="5261192"/>
                  <a:ext cx="18288" cy="704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23" name="Rectangle 322"/>
                <p:cNvSpPr/>
                <p:nvPr/>
              </p:nvSpPr>
              <p:spPr>
                <a:xfrm>
                  <a:off x="3145992" y="5261192"/>
                  <a:ext cx="18288" cy="704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24" name="Rectangle 323"/>
                <p:cNvSpPr/>
                <p:nvPr/>
              </p:nvSpPr>
              <p:spPr>
                <a:xfrm>
                  <a:off x="3147533" y="5362444"/>
                  <a:ext cx="18288" cy="22680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25" name="Rectangle 324"/>
                <p:cNvSpPr/>
                <p:nvPr/>
              </p:nvSpPr>
              <p:spPr>
                <a:xfrm>
                  <a:off x="3412729" y="5727301"/>
                  <a:ext cx="18288" cy="17206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26" name="Rectangle 325"/>
                <p:cNvSpPr/>
                <p:nvPr/>
              </p:nvSpPr>
              <p:spPr>
                <a:xfrm>
                  <a:off x="3165440" y="5731171"/>
                  <a:ext cx="18288" cy="17206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27" name="Rectangle 326"/>
                <p:cNvSpPr/>
                <p:nvPr/>
              </p:nvSpPr>
              <p:spPr>
                <a:xfrm>
                  <a:off x="3122942" y="5716269"/>
                  <a:ext cx="18288" cy="2743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28" name="Rectangle 327"/>
                <p:cNvSpPr/>
                <p:nvPr/>
              </p:nvSpPr>
              <p:spPr>
                <a:xfrm>
                  <a:off x="3468042" y="5716269"/>
                  <a:ext cx="18288" cy="2743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29" name="Rectangle 328"/>
                <p:cNvSpPr/>
                <p:nvPr/>
              </p:nvSpPr>
              <p:spPr>
                <a:xfrm>
                  <a:off x="3118196" y="5578187"/>
                  <a:ext cx="18288" cy="2743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30" name="Rectangle 329"/>
                <p:cNvSpPr/>
                <p:nvPr/>
              </p:nvSpPr>
              <p:spPr>
                <a:xfrm>
                  <a:off x="3463296" y="5578187"/>
                  <a:ext cx="18288" cy="2743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31" name="Rectangle 330"/>
                <p:cNvSpPr/>
                <p:nvPr/>
              </p:nvSpPr>
              <p:spPr>
                <a:xfrm>
                  <a:off x="4338316" y="5288624"/>
                  <a:ext cx="18288" cy="61074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32" name="Rectangle 331"/>
                <p:cNvSpPr/>
                <p:nvPr/>
              </p:nvSpPr>
              <p:spPr>
                <a:xfrm>
                  <a:off x="3620221" y="5261191"/>
                  <a:ext cx="442191" cy="2743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33" name="Rectangle 332"/>
                <p:cNvSpPr/>
                <p:nvPr/>
              </p:nvSpPr>
              <p:spPr>
                <a:xfrm>
                  <a:off x="4112660" y="5261190"/>
                  <a:ext cx="243943" cy="2743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34" name="Rectangle 333"/>
                <p:cNvSpPr/>
                <p:nvPr/>
              </p:nvSpPr>
              <p:spPr>
                <a:xfrm>
                  <a:off x="3844037" y="5575721"/>
                  <a:ext cx="220068" cy="1828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35" name="Rectangle 334"/>
                <p:cNvSpPr/>
                <p:nvPr/>
              </p:nvSpPr>
              <p:spPr>
                <a:xfrm>
                  <a:off x="3836893" y="5727304"/>
                  <a:ext cx="220068" cy="1828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36" name="Rectangle 335"/>
                <p:cNvSpPr/>
                <p:nvPr/>
              </p:nvSpPr>
              <p:spPr>
                <a:xfrm>
                  <a:off x="4112660" y="5727302"/>
                  <a:ext cx="243944" cy="1828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37" name="Rectangle 336"/>
                <p:cNvSpPr/>
                <p:nvPr/>
              </p:nvSpPr>
              <p:spPr>
                <a:xfrm>
                  <a:off x="4112660" y="5575721"/>
                  <a:ext cx="243944" cy="1828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38" name="Rectangle 337"/>
                <p:cNvSpPr/>
                <p:nvPr/>
              </p:nvSpPr>
              <p:spPr>
                <a:xfrm>
                  <a:off x="4230332" y="5367206"/>
                  <a:ext cx="18288" cy="22680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39" name="Rectangle 338"/>
                <p:cNvSpPr/>
                <p:nvPr/>
              </p:nvSpPr>
              <p:spPr>
                <a:xfrm>
                  <a:off x="4230332" y="5261192"/>
                  <a:ext cx="18288" cy="704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40" name="Rectangle 339"/>
                <p:cNvSpPr/>
                <p:nvPr/>
              </p:nvSpPr>
              <p:spPr>
                <a:xfrm>
                  <a:off x="3931020" y="5261192"/>
                  <a:ext cx="18288" cy="704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41" name="Rectangle 340"/>
                <p:cNvSpPr/>
                <p:nvPr/>
              </p:nvSpPr>
              <p:spPr>
                <a:xfrm>
                  <a:off x="3932561" y="5367206"/>
                  <a:ext cx="18288" cy="22680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42" name="Rectangle 341"/>
                <p:cNvSpPr/>
                <p:nvPr/>
              </p:nvSpPr>
              <p:spPr>
                <a:xfrm>
                  <a:off x="4197757" y="5727301"/>
                  <a:ext cx="18288" cy="17206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43" name="Rectangle 342"/>
                <p:cNvSpPr/>
                <p:nvPr/>
              </p:nvSpPr>
              <p:spPr>
                <a:xfrm>
                  <a:off x="3950468" y="5731171"/>
                  <a:ext cx="18288" cy="17206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44" name="Rectangle 343"/>
                <p:cNvSpPr/>
                <p:nvPr/>
              </p:nvSpPr>
              <p:spPr>
                <a:xfrm>
                  <a:off x="3907970" y="5716269"/>
                  <a:ext cx="18288" cy="2743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45" name="Rectangle 344"/>
                <p:cNvSpPr/>
                <p:nvPr/>
              </p:nvSpPr>
              <p:spPr>
                <a:xfrm>
                  <a:off x="4260213" y="5716269"/>
                  <a:ext cx="18288" cy="2743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46" name="Rectangle 345"/>
                <p:cNvSpPr/>
                <p:nvPr/>
              </p:nvSpPr>
              <p:spPr>
                <a:xfrm>
                  <a:off x="3903224" y="5578187"/>
                  <a:ext cx="18288" cy="2743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47" name="Rectangle 346"/>
                <p:cNvSpPr/>
                <p:nvPr/>
              </p:nvSpPr>
              <p:spPr>
                <a:xfrm>
                  <a:off x="4255467" y="5578187"/>
                  <a:ext cx="18288" cy="2743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48" name="Rectangle 347"/>
                <p:cNvSpPr/>
                <p:nvPr/>
              </p:nvSpPr>
              <p:spPr>
                <a:xfrm>
                  <a:off x="3620221" y="5371074"/>
                  <a:ext cx="18288" cy="53216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49" name="Rectangle 348"/>
                <p:cNvSpPr/>
                <p:nvPr/>
              </p:nvSpPr>
              <p:spPr>
                <a:xfrm>
                  <a:off x="3620220" y="5265060"/>
                  <a:ext cx="18288" cy="704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50" name="Rectangle 349"/>
                <p:cNvSpPr/>
                <p:nvPr/>
              </p:nvSpPr>
              <p:spPr>
                <a:xfrm>
                  <a:off x="3629364" y="5724934"/>
                  <a:ext cx="73152" cy="1828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51" name="Rectangle 350"/>
                <p:cNvSpPr/>
                <p:nvPr/>
              </p:nvSpPr>
              <p:spPr>
                <a:xfrm>
                  <a:off x="3631828" y="5573338"/>
                  <a:ext cx="73152" cy="1828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52" name="Rectangle 351"/>
                <p:cNvSpPr/>
                <p:nvPr/>
              </p:nvSpPr>
              <p:spPr>
                <a:xfrm>
                  <a:off x="3620220" y="5899363"/>
                  <a:ext cx="736384" cy="3657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53" name="Rectangle 352"/>
                <p:cNvSpPr/>
                <p:nvPr/>
              </p:nvSpPr>
              <p:spPr>
                <a:xfrm>
                  <a:off x="4414436" y="5060219"/>
                  <a:ext cx="45719" cy="87987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54" name="Rectangle 353"/>
                <p:cNvSpPr/>
                <p:nvPr/>
              </p:nvSpPr>
              <p:spPr>
                <a:xfrm>
                  <a:off x="764774" y="6005663"/>
                  <a:ext cx="5390289" cy="57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55" name="Rectangle 354"/>
                <p:cNvSpPr/>
                <p:nvPr/>
              </p:nvSpPr>
              <p:spPr>
                <a:xfrm>
                  <a:off x="764774" y="4124326"/>
                  <a:ext cx="70052" cy="181161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56" name="Rectangle 355"/>
                <p:cNvSpPr/>
                <p:nvPr/>
              </p:nvSpPr>
              <p:spPr>
                <a:xfrm>
                  <a:off x="764774" y="2476263"/>
                  <a:ext cx="62908" cy="159105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57" name="Rectangle 356"/>
                <p:cNvSpPr/>
                <p:nvPr/>
              </p:nvSpPr>
              <p:spPr>
                <a:xfrm>
                  <a:off x="1255568" y="4796140"/>
                  <a:ext cx="18288" cy="17373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58" name="Rectangle 357"/>
                <p:cNvSpPr/>
                <p:nvPr/>
              </p:nvSpPr>
              <p:spPr>
                <a:xfrm>
                  <a:off x="1433092" y="4796140"/>
                  <a:ext cx="18288" cy="17373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59" name="Rectangle 358"/>
                <p:cNvSpPr/>
                <p:nvPr/>
              </p:nvSpPr>
              <p:spPr>
                <a:xfrm>
                  <a:off x="1708005" y="4796140"/>
                  <a:ext cx="18288" cy="17373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60" name="Rectangle 359"/>
                <p:cNvSpPr/>
                <p:nvPr/>
              </p:nvSpPr>
              <p:spPr>
                <a:xfrm>
                  <a:off x="1708005" y="5017966"/>
                  <a:ext cx="18288" cy="17373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61" name="Rectangle 360"/>
                <p:cNvSpPr/>
                <p:nvPr/>
              </p:nvSpPr>
              <p:spPr>
                <a:xfrm>
                  <a:off x="1433092" y="4999409"/>
                  <a:ext cx="18288" cy="17373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62" name="Rectangle 361"/>
                <p:cNvSpPr/>
                <p:nvPr/>
              </p:nvSpPr>
              <p:spPr>
                <a:xfrm>
                  <a:off x="1258217" y="5001299"/>
                  <a:ext cx="18288" cy="17373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63" name="Rectangle 362"/>
                <p:cNvSpPr/>
                <p:nvPr/>
              </p:nvSpPr>
              <p:spPr>
                <a:xfrm>
                  <a:off x="1614091" y="4886482"/>
                  <a:ext cx="27432" cy="30521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64" name="Rectangle 363"/>
                <p:cNvSpPr/>
                <p:nvPr/>
              </p:nvSpPr>
              <p:spPr>
                <a:xfrm>
                  <a:off x="1614090" y="4796140"/>
                  <a:ext cx="27432" cy="5959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65" name="Rectangle 364"/>
                <p:cNvSpPr/>
                <p:nvPr/>
              </p:nvSpPr>
              <p:spPr>
                <a:xfrm>
                  <a:off x="1517501" y="4886482"/>
                  <a:ext cx="27432" cy="30521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66" name="Rectangle 365"/>
                <p:cNvSpPr/>
                <p:nvPr/>
              </p:nvSpPr>
              <p:spPr>
                <a:xfrm>
                  <a:off x="1517500" y="4796140"/>
                  <a:ext cx="27432" cy="5959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67" name="Rectangle 366"/>
                <p:cNvSpPr/>
                <p:nvPr/>
              </p:nvSpPr>
              <p:spPr>
                <a:xfrm>
                  <a:off x="1164906" y="4886483"/>
                  <a:ext cx="27432" cy="30521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68" name="Rectangle 367"/>
                <p:cNvSpPr/>
                <p:nvPr/>
              </p:nvSpPr>
              <p:spPr>
                <a:xfrm>
                  <a:off x="1164906" y="4796141"/>
                  <a:ext cx="27432" cy="5959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69" name="Rectangle 368"/>
                <p:cNvSpPr/>
                <p:nvPr/>
              </p:nvSpPr>
              <p:spPr>
                <a:xfrm>
                  <a:off x="1082590" y="4886482"/>
                  <a:ext cx="27432" cy="30521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70" name="Rectangle 369"/>
                <p:cNvSpPr/>
                <p:nvPr/>
              </p:nvSpPr>
              <p:spPr>
                <a:xfrm>
                  <a:off x="1082589" y="4796140"/>
                  <a:ext cx="27432" cy="5959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71" name="Rectangle 370"/>
                <p:cNvSpPr/>
                <p:nvPr/>
              </p:nvSpPr>
              <p:spPr>
                <a:xfrm>
                  <a:off x="1335504" y="4809249"/>
                  <a:ext cx="27432" cy="38396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72" name="Rectangle 371"/>
                <p:cNvSpPr/>
                <p:nvPr/>
              </p:nvSpPr>
              <p:spPr>
                <a:xfrm>
                  <a:off x="1901688" y="4796140"/>
                  <a:ext cx="45719" cy="39556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73" name="Rectangle 372"/>
                <p:cNvSpPr/>
                <p:nvPr/>
              </p:nvSpPr>
              <p:spPr>
                <a:xfrm>
                  <a:off x="1901688" y="4460173"/>
                  <a:ext cx="45719" cy="29551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74" name="Rectangle 373"/>
                <p:cNvSpPr/>
                <p:nvPr/>
              </p:nvSpPr>
              <p:spPr>
                <a:xfrm>
                  <a:off x="1519965" y="4559997"/>
                  <a:ext cx="18288" cy="19202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75" name="Rectangle 374"/>
                <p:cNvSpPr/>
                <p:nvPr/>
              </p:nvSpPr>
              <p:spPr>
                <a:xfrm>
                  <a:off x="1616819" y="4559997"/>
                  <a:ext cx="18288" cy="19202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76" name="Rectangle 375"/>
                <p:cNvSpPr/>
                <p:nvPr/>
              </p:nvSpPr>
              <p:spPr>
                <a:xfrm>
                  <a:off x="1164906" y="4559997"/>
                  <a:ext cx="18288" cy="19202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77" name="Rectangle 376"/>
                <p:cNvSpPr/>
                <p:nvPr/>
              </p:nvSpPr>
              <p:spPr>
                <a:xfrm>
                  <a:off x="1087161" y="4563668"/>
                  <a:ext cx="18288" cy="19202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78" name="Rectangle 377"/>
                <p:cNvSpPr/>
                <p:nvPr/>
              </p:nvSpPr>
              <p:spPr>
                <a:xfrm>
                  <a:off x="1708004" y="4633912"/>
                  <a:ext cx="18288" cy="11810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79" name="Rectangle 378"/>
                <p:cNvSpPr/>
                <p:nvPr/>
              </p:nvSpPr>
              <p:spPr>
                <a:xfrm>
                  <a:off x="1430977" y="4633911"/>
                  <a:ext cx="18288" cy="11810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80" name="Rectangle 379"/>
                <p:cNvSpPr/>
                <p:nvPr/>
              </p:nvSpPr>
              <p:spPr>
                <a:xfrm>
                  <a:off x="1255568" y="4633910"/>
                  <a:ext cx="18288" cy="11810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81" name="Rectangle 380"/>
                <p:cNvSpPr/>
                <p:nvPr/>
              </p:nvSpPr>
              <p:spPr>
                <a:xfrm>
                  <a:off x="1705889" y="4472078"/>
                  <a:ext cx="18288" cy="11810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82" name="Rectangle 381"/>
                <p:cNvSpPr/>
                <p:nvPr/>
              </p:nvSpPr>
              <p:spPr>
                <a:xfrm>
                  <a:off x="1431510" y="4472078"/>
                  <a:ext cx="18288" cy="11810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83" name="Rectangle 382"/>
                <p:cNvSpPr/>
                <p:nvPr/>
              </p:nvSpPr>
              <p:spPr>
                <a:xfrm>
                  <a:off x="1255568" y="4472743"/>
                  <a:ext cx="18288" cy="11810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84" name="Rectangle 383"/>
                <p:cNvSpPr/>
                <p:nvPr/>
              </p:nvSpPr>
              <p:spPr>
                <a:xfrm>
                  <a:off x="1340076" y="4487893"/>
                  <a:ext cx="27432" cy="24127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85" name="Rectangle 384"/>
                <p:cNvSpPr/>
                <p:nvPr/>
              </p:nvSpPr>
              <p:spPr>
                <a:xfrm>
                  <a:off x="1087734" y="4472204"/>
                  <a:ext cx="18288" cy="5959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86" name="Rectangle 385"/>
                <p:cNvSpPr/>
                <p:nvPr/>
              </p:nvSpPr>
              <p:spPr>
                <a:xfrm>
                  <a:off x="1164906" y="4472743"/>
                  <a:ext cx="18288" cy="5959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87" name="Rectangle 386"/>
                <p:cNvSpPr/>
                <p:nvPr/>
              </p:nvSpPr>
              <p:spPr>
                <a:xfrm>
                  <a:off x="1519965" y="4472743"/>
                  <a:ext cx="18288" cy="5959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88" name="Rectangle 387"/>
                <p:cNvSpPr/>
                <p:nvPr/>
              </p:nvSpPr>
              <p:spPr>
                <a:xfrm>
                  <a:off x="1618662" y="4472743"/>
                  <a:ext cx="18288" cy="5959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89" name="Rectangle 388"/>
                <p:cNvSpPr/>
                <p:nvPr/>
              </p:nvSpPr>
              <p:spPr>
                <a:xfrm>
                  <a:off x="985258" y="4480119"/>
                  <a:ext cx="134288" cy="2743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90" name="Rectangle 389"/>
                <p:cNvSpPr/>
                <p:nvPr/>
              </p:nvSpPr>
              <p:spPr>
                <a:xfrm>
                  <a:off x="985258" y="4292918"/>
                  <a:ext cx="27432" cy="89878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91" name="Rectangle 390"/>
                <p:cNvSpPr/>
                <p:nvPr/>
              </p:nvSpPr>
              <p:spPr>
                <a:xfrm>
                  <a:off x="985258" y="4714876"/>
                  <a:ext cx="134288" cy="2743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92" name="Rectangle 391"/>
                <p:cNvSpPr/>
                <p:nvPr/>
              </p:nvSpPr>
              <p:spPr>
                <a:xfrm>
                  <a:off x="985258" y="4808885"/>
                  <a:ext cx="134288" cy="2743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93" name="Rectangle 392"/>
                <p:cNvSpPr/>
                <p:nvPr/>
              </p:nvSpPr>
              <p:spPr>
                <a:xfrm>
                  <a:off x="1164905" y="4480118"/>
                  <a:ext cx="393192" cy="2743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94" name="Rectangle 393"/>
                <p:cNvSpPr/>
                <p:nvPr/>
              </p:nvSpPr>
              <p:spPr>
                <a:xfrm>
                  <a:off x="1164905" y="4714306"/>
                  <a:ext cx="393192" cy="2743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95" name="Rectangle 394"/>
                <p:cNvSpPr/>
                <p:nvPr/>
              </p:nvSpPr>
              <p:spPr>
                <a:xfrm>
                  <a:off x="1164905" y="4808885"/>
                  <a:ext cx="393192" cy="2743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96" name="Rectangle 395"/>
                <p:cNvSpPr/>
                <p:nvPr/>
              </p:nvSpPr>
              <p:spPr>
                <a:xfrm>
                  <a:off x="1599820" y="4482913"/>
                  <a:ext cx="345205" cy="2743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97" name="Rectangle 396"/>
                <p:cNvSpPr/>
                <p:nvPr/>
              </p:nvSpPr>
              <p:spPr>
                <a:xfrm>
                  <a:off x="1599820" y="4714306"/>
                  <a:ext cx="345205" cy="2743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98" name="Rectangle 397"/>
                <p:cNvSpPr/>
                <p:nvPr/>
              </p:nvSpPr>
              <p:spPr>
                <a:xfrm>
                  <a:off x="1602202" y="4808885"/>
                  <a:ext cx="345205" cy="2743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99" name="Rectangle 398"/>
                <p:cNvSpPr/>
                <p:nvPr/>
              </p:nvSpPr>
              <p:spPr>
                <a:xfrm>
                  <a:off x="764774" y="5165778"/>
                  <a:ext cx="1176062" cy="2743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00" name="Rectangle 399"/>
                <p:cNvSpPr/>
                <p:nvPr/>
              </p:nvSpPr>
              <p:spPr>
                <a:xfrm>
                  <a:off x="1901688" y="5147491"/>
                  <a:ext cx="991058" cy="4571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01" name="Rectangle 400"/>
                <p:cNvSpPr/>
                <p:nvPr/>
              </p:nvSpPr>
              <p:spPr>
                <a:xfrm>
                  <a:off x="1909464" y="4637912"/>
                  <a:ext cx="486385" cy="5505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02" name="Rectangle 401"/>
                <p:cNvSpPr/>
                <p:nvPr/>
              </p:nvSpPr>
              <p:spPr>
                <a:xfrm>
                  <a:off x="2540495" y="4633910"/>
                  <a:ext cx="486385" cy="5505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03" name="Rectangle 402"/>
                <p:cNvSpPr/>
                <p:nvPr/>
              </p:nvSpPr>
              <p:spPr>
                <a:xfrm>
                  <a:off x="1901688" y="4896207"/>
                  <a:ext cx="498923" cy="4571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04" name="Rectangle 403"/>
                <p:cNvSpPr/>
                <p:nvPr/>
              </p:nvSpPr>
              <p:spPr>
                <a:xfrm>
                  <a:off x="2534225" y="4896207"/>
                  <a:ext cx="356139" cy="4571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05" name="Rectangle 404"/>
                <p:cNvSpPr/>
                <p:nvPr/>
              </p:nvSpPr>
              <p:spPr>
                <a:xfrm>
                  <a:off x="2840969" y="4792979"/>
                  <a:ext cx="49395" cy="16459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06" name="Rectangle 405"/>
                <p:cNvSpPr/>
                <p:nvPr/>
              </p:nvSpPr>
              <p:spPr>
                <a:xfrm>
                  <a:off x="2841991" y="5002281"/>
                  <a:ext cx="49395" cy="16459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07" name="Rectangle 406"/>
                <p:cNvSpPr/>
                <p:nvPr/>
              </p:nvSpPr>
              <p:spPr>
                <a:xfrm>
                  <a:off x="2842261" y="4541860"/>
                  <a:ext cx="48103" cy="21015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08" name="Rectangle 407"/>
                <p:cNvSpPr/>
                <p:nvPr/>
              </p:nvSpPr>
              <p:spPr>
                <a:xfrm>
                  <a:off x="2602887" y="4917112"/>
                  <a:ext cx="49395" cy="2760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09" name="Rectangle 408"/>
                <p:cNvSpPr/>
                <p:nvPr/>
              </p:nvSpPr>
              <p:spPr>
                <a:xfrm>
                  <a:off x="2731093" y="4579141"/>
                  <a:ext cx="49395" cy="16459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10" name="Rectangle 409"/>
                <p:cNvSpPr/>
                <p:nvPr/>
              </p:nvSpPr>
              <p:spPr>
                <a:xfrm>
                  <a:off x="2153735" y="4579141"/>
                  <a:ext cx="49395" cy="16459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11" name="Rectangle 410"/>
                <p:cNvSpPr/>
                <p:nvPr/>
              </p:nvSpPr>
              <p:spPr>
                <a:xfrm>
                  <a:off x="2734292" y="4842402"/>
                  <a:ext cx="45719" cy="35080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12" name="Rectangle 411"/>
                <p:cNvSpPr/>
                <p:nvPr/>
              </p:nvSpPr>
              <p:spPr>
                <a:xfrm>
                  <a:off x="2043611" y="4539990"/>
                  <a:ext cx="49395" cy="21570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13" name="Rectangle 412"/>
                <p:cNvSpPr/>
                <p:nvPr/>
              </p:nvSpPr>
              <p:spPr>
                <a:xfrm>
                  <a:off x="2043610" y="4801154"/>
                  <a:ext cx="49395" cy="16459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14" name="Rectangle 413"/>
                <p:cNvSpPr/>
                <p:nvPr/>
              </p:nvSpPr>
              <p:spPr>
                <a:xfrm>
                  <a:off x="2043923" y="5009063"/>
                  <a:ext cx="49084" cy="18263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15" name="Rectangle 414"/>
                <p:cNvSpPr/>
                <p:nvPr/>
              </p:nvSpPr>
              <p:spPr>
                <a:xfrm>
                  <a:off x="2284918" y="5050019"/>
                  <a:ext cx="36576" cy="14168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16" name="Rectangle 415"/>
                <p:cNvSpPr/>
                <p:nvPr/>
              </p:nvSpPr>
              <p:spPr>
                <a:xfrm>
                  <a:off x="2284917" y="4896207"/>
                  <a:ext cx="36576" cy="11297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17" name="Rectangle 416"/>
                <p:cNvSpPr/>
                <p:nvPr/>
              </p:nvSpPr>
              <p:spPr>
                <a:xfrm>
                  <a:off x="2153735" y="4842402"/>
                  <a:ext cx="49395" cy="9952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18" name="Rectangle 417"/>
                <p:cNvSpPr/>
                <p:nvPr/>
              </p:nvSpPr>
              <p:spPr>
                <a:xfrm>
                  <a:off x="1867111" y="5240349"/>
                  <a:ext cx="45719" cy="4571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19" name="Rectangle 418"/>
                <p:cNvSpPr/>
                <p:nvPr/>
              </p:nvSpPr>
              <p:spPr>
                <a:xfrm>
                  <a:off x="1867111" y="5165778"/>
                  <a:ext cx="45719" cy="3657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20" name="Rectangle 419"/>
                <p:cNvSpPr/>
                <p:nvPr/>
              </p:nvSpPr>
              <p:spPr>
                <a:xfrm>
                  <a:off x="2990850" y="4795787"/>
                  <a:ext cx="50375" cy="39851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21" name="Rectangle 420"/>
                <p:cNvSpPr/>
                <p:nvPr/>
              </p:nvSpPr>
              <p:spPr>
                <a:xfrm>
                  <a:off x="2973913" y="5157729"/>
                  <a:ext cx="950976" cy="3657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22" name="Rectangle 421"/>
                <p:cNvSpPr/>
                <p:nvPr/>
              </p:nvSpPr>
              <p:spPr>
                <a:xfrm>
                  <a:off x="2988362" y="4460172"/>
                  <a:ext cx="48207" cy="29213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23" name="Rectangle 422"/>
                <p:cNvSpPr/>
                <p:nvPr/>
              </p:nvSpPr>
              <p:spPr>
                <a:xfrm>
                  <a:off x="3019039" y="4808206"/>
                  <a:ext cx="310896" cy="2743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24" name="Rectangle 423"/>
                <p:cNvSpPr/>
                <p:nvPr/>
              </p:nvSpPr>
              <p:spPr>
                <a:xfrm>
                  <a:off x="3368316" y="4811156"/>
                  <a:ext cx="432200" cy="2743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25" name="Rectangle 424"/>
                <p:cNvSpPr/>
                <p:nvPr/>
              </p:nvSpPr>
              <p:spPr>
                <a:xfrm>
                  <a:off x="2962294" y="5167239"/>
                  <a:ext cx="18288" cy="1828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26" name="Rectangle 425"/>
                <p:cNvSpPr/>
                <p:nvPr/>
              </p:nvSpPr>
              <p:spPr>
                <a:xfrm>
                  <a:off x="2881356" y="5164874"/>
                  <a:ext cx="18288" cy="1828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27" name="Rectangle 426"/>
                <p:cNvSpPr/>
                <p:nvPr/>
              </p:nvSpPr>
              <p:spPr>
                <a:xfrm>
                  <a:off x="3019039" y="4482913"/>
                  <a:ext cx="310896" cy="2743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28" name="Rectangle 427"/>
                <p:cNvSpPr/>
                <p:nvPr/>
              </p:nvSpPr>
              <p:spPr>
                <a:xfrm>
                  <a:off x="3019136" y="4718378"/>
                  <a:ext cx="310896" cy="2743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29" name="Rectangle 428"/>
                <p:cNvSpPr/>
                <p:nvPr/>
              </p:nvSpPr>
              <p:spPr>
                <a:xfrm>
                  <a:off x="3368316" y="4482913"/>
                  <a:ext cx="432200" cy="2743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30" name="Rectangle 429"/>
                <p:cNvSpPr/>
                <p:nvPr/>
              </p:nvSpPr>
              <p:spPr>
                <a:xfrm>
                  <a:off x="3368316" y="4718378"/>
                  <a:ext cx="432200" cy="2743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31" name="Rectangle 430"/>
                <p:cNvSpPr/>
                <p:nvPr/>
              </p:nvSpPr>
              <p:spPr>
                <a:xfrm>
                  <a:off x="3193919" y="4809249"/>
                  <a:ext cx="27432" cy="38396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32" name="Rectangle 431"/>
                <p:cNvSpPr/>
                <p:nvPr/>
              </p:nvSpPr>
              <p:spPr>
                <a:xfrm>
                  <a:off x="3291628" y="4809249"/>
                  <a:ext cx="27432" cy="38396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33" name="Rectangle 432"/>
                <p:cNvSpPr/>
                <p:nvPr/>
              </p:nvSpPr>
              <p:spPr>
                <a:xfrm>
                  <a:off x="3381946" y="4809249"/>
                  <a:ext cx="27432" cy="38396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34" name="Rectangle 433"/>
                <p:cNvSpPr/>
                <p:nvPr/>
              </p:nvSpPr>
              <p:spPr>
                <a:xfrm>
                  <a:off x="3489022" y="4809249"/>
                  <a:ext cx="27432" cy="38396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35" name="Rectangle 434"/>
                <p:cNvSpPr/>
                <p:nvPr/>
              </p:nvSpPr>
              <p:spPr>
                <a:xfrm>
                  <a:off x="3193918" y="4460385"/>
                  <a:ext cx="27432" cy="28135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36" name="Rectangle 435"/>
                <p:cNvSpPr/>
                <p:nvPr/>
              </p:nvSpPr>
              <p:spPr>
                <a:xfrm>
                  <a:off x="3291627" y="4460385"/>
                  <a:ext cx="27432" cy="28135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37" name="Rectangle 436"/>
                <p:cNvSpPr/>
                <p:nvPr/>
              </p:nvSpPr>
              <p:spPr>
                <a:xfrm>
                  <a:off x="3381945" y="4460385"/>
                  <a:ext cx="27432" cy="28135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38" name="Rectangle 437"/>
                <p:cNvSpPr/>
                <p:nvPr/>
              </p:nvSpPr>
              <p:spPr>
                <a:xfrm>
                  <a:off x="3489021" y="4460385"/>
                  <a:ext cx="27432" cy="28135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39" name="Rectangle 438"/>
                <p:cNvSpPr/>
                <p:nvPr/>
              </p:nvSpPr>
              <p:spPr>
                <a:xfrm>
                  <a:off x="3654801" y="4460385"/>
                  <a:ext cx="27432" cy="28135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40" name="Rectangle 439"/>
                <p:cNvSpPr/>
                <p:nvPr/>
              </p:nvSpPr>
              <p:spPr>
                <a:xfrm>
                  <a:off x="3761786" y="4460385"/>
                  <a:ext cx="27432" cy="28135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41" name="Rectangle 440"/>
                <p:cNvSpPr/>
                <p:nvPr/>
              </p:nvSpPr>
              <p:spPr>
                <a:xfrm>
                  <a:off x="3852195" y="4460385"/>
                  <a:ext cx="27432" cy="28135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42" name="Rectangle 441"/>
                <p:cNvSpPr/>
                <p:nvPr/>
              </p:nvSpPr>
              <p:spPr>
                <a:xfrm>
                  <a:off x="3841554" y="4480118"/>
                  <a:ext cx="411480" cy="2743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43" name="Rectangle 442"/>
                <p:cNvSpPr/>
                <p:nvPr/>
              </p:nvSpPr>
              <p:spPr>
                <a:xfrm>
                  <a:off x="4196897" y="4480119"/>
                  <a:ext cx="27432" cy="2616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44" name="Rectangle 443"/>
                <p:cNvSpPr/>
                <p:nvPr/>
              </p:nvSpPr>
              <p:spPr>
                <a:xfrm>
                  <a:off x="4180143" y="4714307"/>
                  <a:ext cx="175441" cy="2743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45" name="Rectangle 444"/>
                <p:cNvSpPr/>
                <p:nvPr/>
              </p:nvSpPr>
              <p:spPr>
                <a:xfrm>
                  <a:off x="4275465" y="4608861"/>
                  <a:ext cx="175441" cy="2743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46" name="Rectangle 445"/>
                <p:cNvSpPr/>
                <p:nvPr/>
              </p:nvSpPr>
              <p:spPr>
                <a:xfrm>
                  <a:off x="4197240" y="4608861"/>
                  <a:ext cx="45719" cy="2743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47" name="Rectangle 446"/>
                <p:cNvSpPr/>
                <p:nvPr/>
              </p:nvSpPr>
              <p:spPr>
                <a:xfrm>
                  <a:off x="4277399" y="4481064"/>
                  <a:ext cx="155533" cy="2743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48" name="Rectangle 447"/>
                <p:cNvSpPr/>
                <p:nvPr/>
              </p:nvSpPr>
              <p:spPr>
                <a:xfrm>
                  <a:off x="4328417" y="4683749"/>
                  <a:ext cx="27432" cy="52819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49" name="Rectangle 448"/>
                <p:cNvSpPr/>
                <p:nvPr/>
              </p:nvSpPr>
              <p:spPr>
                <a:xfrm>
                  <a:off x="2576612" y="4351503"/>
                  <a:ext cx="740664" cy="5486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50" name="Rectangle 449"/>
                <p:cNvSpPr/>
                <p:nvPr/>
              </p:nvSpPr>
              <p:spPr>
                <a:xfrm>
                  <a:off x="3358515" y="4351502"/>
                  <a:ext cx="191564" cy="5486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51" name="Rectangle 450"/>
                <p:cNvSpPr/>
                <p:nvPr/>
              </p:nvSpPr>
              <p:spPr>
                <a:xfrm>
                  <a:off x="3609418" y="4351502"/>
                  <a:ext cx="191564" cy="5486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52" name="Rectangle 451"/>
                <p:cNvSpPr/>
                <p:nvPr/>
              </p:nvSpPr>
              <p:spPr>
                <a:xfrm>
                  <a:off x="3844382" y="4351502"/>
                  <a:ext cx="585866" cy="5486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53" name="Rectangle 452"/>
                <p:cNvSpPr/>
                <p:nvPr/>
              </p:nvSpPr>
              <p:spPr>
                <a:xfrm>
                  <a:off x="3165821" y="4250013"/>
                  <a:ext cx="45719" cy="15635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54" name="Rectangle 453"/>
                <p:cNvSpPr/>
                <p:nvPr/>
              </p:nvSpPr>
              <p:spPr>
                <a:xfrm>
                  <a:off x="2990850" y="4250013"/>
                  <a:ext cx="45719" cy="1796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55" name="Rectangle 454"/>
                <p:cNvSpPr/>
                <p:nvPr/>
              </p:nvSpPr>
              <p:spPr>
                <a:xfrm>
                  <a:off x="2840874" y="4351502"/>
                  <a:ext cx="45719" cy="1451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56" name="Rectangle 455"/>
                <p:cNvSpPr/>
                <p:nvPr/>
              </p:nvSpPr>
              <p:spPr>
                <a:xfrm>
                  <a:off x="2732930" y="4351502"/>
                  <a:ext cx="50757" cy="10888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57" name="Rectangle 456"/>
                <p:cNvSpPr/>
                <p:nvPr/>
              </p:nvSpPr>
              <p:spPr>
                <a:xfrm>
                  <a:off x="2809629" y="4250014"/>
                  <a:ext cx="45719" cy="15593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58" name="Rectangle 457"/>
                <p:cNvSpPr/>
                <p:nvPr/>
              </p:nvSpPr>
              <p:spPr>
                <a:xfrm>
                  <a:off x="3944141" y="4326561"/>
                  <a:ext cx="45719" cy="7980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59" name="Rectangle 458"/>
                <p:cNvSpPr/>
                <p:nvPr/>
              </p:nvSpPr>
              <p:spPr>
                <a:xfrm>
                  <a:off x="4158638" y="4326561"/>
                  <a:ext cx="45719" cy="7980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60" name="Rectangle 459"/>
                <p:cNvSpPr/>
                <p:nvPr/>
              </p:nvSpPr>
              <p:spPr>
                <a:xfrm>
                  <a:off x="3944141" y="4173219"/>
                  <a:ext cx="45719" cy="10058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61" name="Rectangle 460"/>
                <p:cNvSpPr/>
                <p:nvPr/>
              </p:nvSpPr>
              <p:spPr>
                <a:xfrm>
                  <a:off x="3941705" y="3895440"/>
                  <a:ext cx="48155" cy="20031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62" name="Rectangle 461"/>
                <p:cNvSpPr/>
                <p:nvPr/>
              </p:nvSpPr>
              <p:spPr>
                <a:xfrm>
                  <a:off x="3944141" y="4220265"/>
                  <a:ext cx="487445" cy="4571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63" name="Rectangle 462"/>
                <p:cNvSpPr/>
                <p:nvPr/>
              </p:nvSpPr>
              <p:spPr>
                <a:xfrm>
                  <a:off x="4154595" y="3895439"/>
                  <a:ext cx="45719" cy="37836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64" name="Rectangle 463"/>
                <p:cNvSpPr/>
                <p:nvPr/>
              </p:nvSpPr>
              <p:spPr>
                <a:xfrm>
                  <a:off x="3939564" y="3672935"/>
                  <a:ext cx="45720" cy="13716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65" name="Rectangle 464"/>
                <p:cNvSpPr/>
                <p:nvPr/>
              </p:nvSpPr>
              <p:spPr>
                <a:xfrm>
                  <a:off x="4154594" y="3672935"/>
                  <a:ext cx="45720" cy="13716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66" name="Rectangle 465"/>
                <p:cNvSpPr/>
                <p:nvPr/>
              </p:nvSpPr>
              <p:spPr>
                <a:xfrm>
                  <a:off x="3944141" y="3718655"/>
                  <a:ext cx="487445" cy="4571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67" name="Rectangle 466"/>
                <p:cNvSpPr/>
                <p:nvPr/>
              </p:nvSpPr>
              <p:spPr>
                <a:xfrm>
                  <a:off x="3871265" y="3520442"/>
                  <a:ext cx="560321" cy="4571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68" name="Rectangle 467"/>
                <p:cNvSpPr/>
                <p:nvPr/>
              </p:nvSpPr>
              <p:spPr>
                <a:xfrm>
                  <a:off x="4154593" y="3520441"/>
                  <a:ext cx="56019" cy="9858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69" name="Rectangle 468"/>
                <p:cNvSpPr/>
                <p:nvPr/>
              </p:nvSpPr>
              <p:spPr>
                <a:xfrm>
                  <a:off x="3942692" y="3520441"/>
                  <a:ext cx="45720" cy="9858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70" name="Rectangle 469"/>
                <p:cNvSpPr/>
                <p:nvPr/>
              </p:nvSpPr>
              <p:spPr>
                <a:xfrm>
                  <a:off x="2990154" y="4012954"/>
                  <a:ext cx="45719" cy="15544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71" name="Rectangle 470"/>
                <p:cNvSpPr/>
                <p:nvPr/>
              </p:nvSpPr>
              <p:spPr>
                <a:xfrm>
                  <a:off x="3163896" y="4012954"/>
                  <a:ext cx="45719" cy="15544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72" name="Rectangle 471"/>
                <p:cNvSpPr/>
                <p:nvPr/>
              </p:nvSpPr>
              <p:spPr>
                <a:xfrm>
                  <a:off x="2809629" y="3631407"/>
                  <a:ext cx="45719" cy="53699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73" name="Rectangle 472"/>
                <p:cNvSpPr/>
                <p:nvPr/>
              </p:nvSpPr>
              <p:spPr>
                <a:xfrm>
                  <a:off x="2988342" y="3627857"/>
                  <a:ext cx="47531" cy="32918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74" name="Rectangle 473"/>
                <p:cNvSpPr/>
                <p:nvPr/>
              </p:nvSpPr>
              <p:spPr>
                <a:xfrm>
                  <a:off x="3164507" y="3520442"/>
                  <a:ext cx="45719" cy="4401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75" name="Rectangle 474"/>
                <p:cNvSpPr/>
                <p:nvPr/>
              </p:nvSpPr>
              <p:spPr>
                <a:xfrm>
                  <a:off x="2809629" y="4051220"/>
                  <a:ext cx="398005" cy="4571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76" name="Rectangle 475"/>
                <p:cNvSpPr/>
                <p:nvPr/>
              </p:nvSpPr>
              <p:spPr>
                <a:xfrm>
                  <a:off x="2809629" y="3658649"/>
                  <a:ext cx="398005" cy="2743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77" name="Rectangle 476"/>
                <p:cNvSpPr/>
                <p:nvPr/>
              </p:nvSpPr>
              <p:spPr>
                <a:xfrm>
                  <a:off x="2929742" y="3893330"/>
                  <a:ext cx="106131" cy="2743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78" name="Rectangle 477"/>
                <p:cNvSpPr/>
                <p:nvPr/>
              </p:nvSpPr>
              <p:spPr>
                <a:xfrm>
                  <a:off x="2809629" y="3895584"/>
                  <a:ext cx="70486" cy="2743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79" name="Rectangle 478"/>
                <p:cNvSpPr/>
                <p:nvPr/>
              </p:nvSpPr>
              <p:spPr>
                <a:xfrm>
                  <a:off x="3611848" y="3520442"/>
                  <a:ext cx="202625" cy="4571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80" name="Rectangle 479"/>
                <p:cNvSpPr/>
                <p:nvPr/>
              </p:nvSpPr>
              <p:spPr>
                <a:xfrm>
                  <a:off x="3313829" y="3520442"/>
                  <a:ext cx="236250" cy="492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81" name="Rectangle 480"/>
                <p:cNvSpPr/>
                <p:nvPr/>
              </p:nvSpPr>
              <p:spPr>
                <a:xfrm>
                  <a:off x="2717057" y="3520442"/>
                  <a:ext cx="563602" cy="4571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82" name="Rectangle 481"/>
                <p:cNvSpPr/>
                <p:nvPr/>
              </p:nvSpPr>
              <p:spPr>
                <a:xfrm>
                  <a:off x="2988342" y="3519476"/>
                  <a:ext cx="45719" cy="7145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83" name="Rectangle 482"/>
                <p:cNvSpPr/>
                <p:nvPr/>
              </p:nvSpPr>
              <p:spPr>
                <a:xfrm>
                  <a:off x="2809629" y="3519476"/>
                  <a:ext cx="45719" cy="7145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84" name="Rectangle 483"/>
                <p:cNvSpPr/>
                <p:nvPr/>
              </p:nvSpPr>
              <p:spPr>
                <a:xfrm>
                  <a:off x="2606563" y="4334132"/>
                  <a:ext cx="36576" cy="7145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85" name="Rectangle 484"/>
                <p:cNvSpPr/>
                <p:nvPr/>
              </p:nvSpPr>
              <p:spPr>
                <a:xfrm>
                  <a:off x="2661284" y="4334132"/>
                  <a:ext cx="36576" cy="7145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86" name="Rectangle 485"/>
                <p:cNvSpPr/>
                <p:nvPr/>
              </p:nvSpPr>
              <p:spPr>
                <a:xfrm>
                  <a:off x="2716004" y="4334132"/>
                  <a:ext cx="36576" cy="7145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87" name="Rectangle 486"/>
                <p:cNvSpPr/>
                <p:nvPr/>
              </p:nvSpPr>
              <p:spPr>
                <a:xfrm>
                  <a:off x="1599819" y="4351503"/>
                  <a:ext cx="753531" cy="5486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88" name="Rectangle 487"/>
                <p:cNvSpPr/>
                <p:nvPr/>
              </p:nvSpPr>
              <p:spPr>
                <a:xfrm>
                  <a:off x="2175713" y="4334917"/>
                  <a:ext cx="36576" cy="7145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89" name="Rectangle 488"/>
                <p:cNvSpPr/>
                <p:nvPr/>
              </p:nvSpPr>
              <p:spPr>
                <a:xfrm>
                  <a:off x="2230434" y="4334917"/>
                  <a:ext cx="36576" cy="7145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90" name="Rectangle 489"/>
                <p:cNvSpPr/>
                <p:nvPr/>
              </p:nvSpPr>
              <p:spPr>
                <a:xfrm>
                  <a:off x="2285154" y="4334917"/>
                  <a:ext cx="36576" cy="7145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91" name="Rectangle 490"/>
                <p:cNvSpPr/>
                <p:nvPr/>
              </p:nvSpPr>
              <p:spPr>
                <a:xfrm>
                  <a:off x="2153735" y="4351502"/>
                  <a:ext cx="50757" cy="10888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92" name="Rectangle 491"/>
                <p:cNvSpPr/>
                <p:nvPr/>
              </p:nvSpPr>
              <p:spPr>
                <a:xfrm>
                  <a:off x="2043611" y="4351503"/>
                  <a:ext cx="50757" cy="14385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93" name="Rectangle 492"/>
                <p:cNvSpPr/>
                <p:nvPr/>
              </p:nvSpPr>
              <p:spPr>
                <a:xfrm>
                  <a:off x="1901688" y="4323807"/>
                  <a:ext cx="45720" cy="10888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94" name="Rectangle 493"/>
                <p:cNvSpPr/>
                <p:nvPr/>
              </p:nvSpPr>
              <p:spPr>
                <a:xfrm>
                  <a:off x="2076657" y="4312022"/>
                  <a:ext cx="50757" cy="9434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95" name="Rectangle 494"/>
                <p:cNvSpPr/>
                <p:nvPr/>
              </p:nvSpPr>
              <p:spPr>
                <a:xfrm>
                  <a:off x="1388824" y="4351503"/>
                  <a:ext cx="164592" cy="5486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96" name="Rectangle 495"/>
                <p:cNvSpPr/>
                <p:nvPr/>
              </p:nvSpPr>
              <p:spPr>
                <a:xfrm>
                  <a:off x="1174343" y="4351503"/>
                  <a:ext cx="164592" cy="5486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97" name="Rectangle 496"/>
                <p:cNvSpPr/>
                <p:nvPr/>
              </p:nvSpPr>
              <p:spPr>
                <a:xfrm>
                  <a:off x="764774" y="4351502"/>
                  <a:ext cx="355345" cy="548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98" name="Rectangle 497"/>
                <p:cNvSpPr/>
                <p:nvPr/>
              </p:nvSpPr>
              <p:spPr>
                <a:xfrm>
                  <a:off x="1696999" y="4323808"/>
                  <a:ext cx="36576" cy="10025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99" name="Rectangle 498"/>
                <p:cNvSpPr/>
                <p:nvPr/>
              </p:nvSpPr>
              <p:spPr>
                <a:xfrm>
                  <a:off x="1255568" y="4353969"/>
                  <a:ext cx="18288" cy="6400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00" name="Rectangle 499"/>
                <p:cNvSpPr/>
                <p:nvPr/>
              </p:nvSpPr>
              <p:spPr>
                <a:xfrm>
                  <a:off x="1431510" y="4353969"/>
                  <a:ext cx="18288" cy="6400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01" name="Rectangle 500"/>
                <p:cNvSpPr/>
                <p:nvPr/>
              </p:nvSpPr>
              <p:spPr>
                <a:xfrm>
                  <a:off x="1519965" y="4353969"/>
                  <a:ext cx="18288" cy="6400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02" name="Rectangle 501"/>
                <p:cNvSpPr/>
                <p:nvPr/>
              </p:nvSpPr>
              <p:spPr>
                <a:xfrm>
                  <a:off x="1618662" y="4353969"/>
                  <a:ext cx="18288" cy="6400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03" name="Rectangle 502"/>
                <p:cNvSpPr/>
                <p:nvPr/>
              </p:nvSpPr>
              <p:spPr>
                <a:xfrm>
                  <a:off x="1176346" y="4353969"/>
                  <a:ext cx="18288" cy="6400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04" name="Rectangle 503"/>
                <p:cNvSpPr/>
                <p:nvPr/>
              </p:nvSpPr>
              <p:spPr>
                <a:xfrm>
                  <a:off x="1087734" y="4353969"/>
                  <a:ext cx="18288" cy="6400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05" name="Rectangle 504"/>
                <p:cNvSpPr/>
                <p:nvPr/>
              </p:nvSpPr>
              <p:spPr>
                <a:xfrm>
                  <a:off x="985258" y="3820806"/>
                  <a:ext cx="27432" cy="7315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06" name="Rectangle 505"/>
                <p:cNvSpPr/>
                <p:nvPr/>
              </p:nvSpPr>
              <p:spPr>
                <a:xfrm>
                  <a:off x="988869" y="3936630"/>
                  <a:ext cx="27432" cy="11887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07" name="Rectangle 506"/>
                <p:cNvSpPr/>
                <p:nvPr/>
              </p:nvSpPr>
              <p:spPr>
                <a:xfrm>
                  <a:off x="988869" y="4121682"/>
                  <a:ext cx="27432" cy="914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08" name="Rectangle 507"/>
                <p:cNvSpPr/>
                <p:nvPr/>
              </p:nvSpPr>
              <p:spPr>
                <a:xfrm>
                  <a:off x="764773" y="3821470"/>
                  <a:ext cx="242081" cy="2743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09" name="Rectangle 508"/>
                <p:cNvSpPr/>
                <p:nvPr/>
              </p:nvSpPr>
              <p:spPr>
                <a:xfrm>
                  <a:off x="770609" y="4000294"/>
                  <a:ext cx="242081" cy="2743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10" name="Rectangle 509"/>
                <p:cNvSpPr/>
                <p:nvPr/>
              </p:nvSpPr>
              <p:spPr>
                <a:xfrm>
                  <a:off x="774220" y="4154686"/>
                  <a:ext cx="242081" cy="2743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11" name="Rectangle 510"/>
                <p:cNvSpPr/>
                <p:nvPr/>
              </p:nvSpPr>
              <p:spPr>
                <a:xfrm>
                  <a:off x="1687856" y="3518767"/>
                  <a:ext cx="45719" cy="52638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12" name="Rectangle 511"/>
                <p:cNvSpPr/>
                <p:nvPr/>
              </p:nvSpPr>
              <p:spPr>
                <a:xfrm>
                  <a:off x="1687856" y="4090678"/>
                  <a:ext cx="45719" cy="14204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13" name="Rectangle 512"/>
                <p:cNvSpPr/>
                <p:nvPr/>
              </p:nvSpPr>
              <p:spPr>
                <a:xfrm>
                  <a:off x="1899306" y="3627857"/>
                  <a:ext cx="48102" cy="60486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14" name="Rectangle 513"/>
                <p:cNvSpPr/>
                <p:nvPr/>
              </p:nvSpPr>
              <p:spPr>
                <a:xfrm>
                  <a:off x="2079312" y="3923063"/>
                  <a:ext cx="45719" cy="3096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15" name="Rectangle 514"/>
                <p:cNvSpPr/>
                <p:nvPr/>
              </p:nvSpPr>
              <p:spPr>
                <a:xfrm>
                  <a:off x="2077116" y="3520442"/>
                  <a:ext cx="47915" cy="34704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16" name="Rectangle 515"/>
                <p:cNvSpPr/>
                <p:nvPr/>
              </p:nvSpPr>
              <p:spPr>
                <a:xfrm>
                  <a:off x="1691124" y="3520442"/>
                  <a:ext cx="557598" cy="4571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17" name="Rectangle 516"/>
                <p:cNvSpPr/>
                <p:nvPr/>
              </p:nvSpPr>
              <p:spPr>
                <a:xfrm>
                  <a:off x="2291072" y="3520442"/>
                  <a:ext cx="192024" cy="4571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18" name="Rectangle 517"/>
                <p:cNvSpPr/>
                <p:nvPr/>
              </p:nvSpPr>
              <p:spPr>
                <a:xfrm>
                  <a:off x="2528742" y="3522227"/>
                  <a:ext cx="146304" cy="4571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19" name="Rectangle 518"/>
                <p:cNvSpPr/>
                <p:nvPr/>
              </p:nvSpPr>
              <p:spPr>
                <a:xfrm>
                  <a:off x="1691123" y="4167401"/>
                  <a:ext cx="265703" cy="2743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20" name="Rectangle 519"/>
                <p:cNvSpPr/>
                <p:nvPr/>
              </p:nvSpPr>
              <p:spPr>
                <a:xfrm>
                  <a:off x="1687856" y="3750657"/>
                  <a:ext cx="259552" cy="2743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21" name="Rectangle 520"/>
                <p:cNvSpPr/>
                <p:nvPr/>
              </p:nvSpPr>
              <p:spPr>
                <a:xfrm>
                  <a:off x="1794772" y="3933622"/>
                  <a:ext cx="152636" cy="2743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22" name="Rectangle 521"/>
                <p:cNvSpPr/>
                <p:nvPr/>
              </p:nvSpPr>
              <p:spPr>
                <a:xfrm>
                  <a:off x="1691122" y="3933621"/>
                  <a:ext cx="63715" cy="2743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23" name="Rectangle 522"/>
                <p:cNvSpPr/>
                <p:nvPr/>
              </p:nvSpPr>
              <p:spPr>
                <a:xfrm>
                  <a:off x="1926415" y="4038901"/>
                  <a:ext cx="152636" cy="3657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24" name="Rectangle 523"/>
                <p:cNvSpPr/>
                <p:nvPr/>
              </p:nvSpPr>
              <p:spPr>
                <a:xfrm>
                  <a:off x="2059529" y="4163842"/>
                  <a:ext cx="65502" cy="2743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25" name="Rectangle 524"/>
                <p:cNvSpPr/>
                <p:nvPr/>
              </p:nvSpPr>
              <p:spPr>
                <a:xfrm>
                  <a:off x="1901689" y="3519476"/>
                  <a:ext cx="45719" cy="7208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26" name="Rectangle 525"/>
                <p:cNvSpPr/>
                <p:nvPr/>
              </p:nvSpPr>
              <p:spPr>
                <a:xfrm>
                  <a:off x="2061316" y="3657457"/>
                  <a:ext cx="63715" cy="2743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27" name="Rectangle 526"/>
                <p:cNvSpPr/>
                <p:nvPr/>
              </p:nvSpPr>
              <p:spPr>
                <a:xfrm>
                  <a:off x="2061316" y="3768242"/>
                  <a:ext cx="63715" cy="2743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28" name="Rectangle 527"/>
                <p:cNvSpPr/>
                <p:nvPr/>
              </p:nvSpPr>
              <p:spPr>
                <a:xfrm>
                  <a:off x="1915403" y="3768241"/>
                  <a:ext cx="93337" cy="2743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29" name="Rectangle 528"/>
                <p:cNvSpPr/>
                <p:nvPr/>
              </p:nvSpPr>
              <p:spPr>
                <a:xfrm>
                  <a:off x="1926415" y="3657457"/>
                  <a:ext cx="93337" cy="2743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30" name="Rectangle 529"/>
                <p:cNvSpPr/>
                <p:nvPr/>
              </p:nvSpPr>
              <p:spPr>
                <a:xfrm>
                  <a:off x="2576612" y="3191539"/>
                  <a:ext cx="259552" cy="2743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31" name="Rectangle 530"/>
                <p:cNvSpPr/>
                <p:nvPr/>
              </p:nvSpPr>
              <p:spPr>
                <a:xfrm>
                  <a:off x="1993932" y="3187834"/>
                  <a:ext cx="283464" cy="2743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32" name="Rectangle 531"/>
                <p:cNvSpPr/>
                <p:nvPr/>
              </p:nvSpPr>
              <p:spPr>
                <a:xfrm>
                  <a:off x="1726292" y="2920507"/>
                  <a:ext cx="189112" cy="2743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33" name="Rectangle 532"/>
                <p:cNvSpPr/>
                <p:nvPr/>
              </p:nvSpPr>
              <p:spPr>
                <a:xfrm>
                  <a:off x="1765199" y="3407927"/>
                  <a:ext cx="161215" cy="2743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34" name="Rectangle 533"/>
                <p:cNvSpPr/>
                <p:nvPr/>
              </p:nvSpPr>
              <p:spPr>
                <a:xfrm>
                  <a:off x="1958242" y="3410999"/>
                  <a:ext cx="905491" cy="2743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35" name="Rectangle 534"/>
                <p:cNvSpPr/>
                <p:nvPr/>
              </p:nvSpPr>
              <p:spPr>
                <a:xfrm>
                  <a:off x="2887859" y="3410999"/>
                  <a:ext cx="455319" cy="2743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36" name="Rectangle 535"/>
                <p:cNvSpPr/>
                <p:nvPr/>
              </p:nvSpPr>
              <p:spPr>
                <a:xfrm>
                  <a:off x="3391090" y="3410999"/>
                  <a:ext cx="196314" cy="2743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37" name="Rectangle 536"/>
                <p:cNvSpPr/>
                <p:nvPr/>
              </p:nvSpPr>
              <p:spPr>
                <a:xfrm>
                  <a:off x="3673068" y="3410999"/>
                  <a:ext cx="284593" cy="2743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38" name="Rectangle 537"/>
                <p:cNvSpPr/>
                <p:nvPr/>
              </p:nvSpPr>
              <p:spPr>
                <a:xfrm>
                  <a:off x="1772422" y="2849906"/>
                  <a:ext cx="1091311" cy="2743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39" name="Rectangle 538"/>
                <p:cNvSpPr/>
                <p:nvPr/>
              </p:nvSpPr>
              <p:spPr>
                <a:xfrm>
                  <a:off x="2889410" y="2849906"/>
                  <a:ext cx="147159" cy="2743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40" name="Rectangle 539"/>
                <p:cNvSpPr/>
                <p:nvPr/>
              </p:nvSpPr>
              <p:spPr>
                <a:xfrm>
                  <a:off x="2904353" y="2869152"/>
                  <a:ext cx="27432" cy="56927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41" name="Rectangle 540"/>
                <p:cNvSpPr/>
                <p:nvPr/>
              </p:nvSpPr>
              <p:spPr>
                <a:xfrm>
                  <a:off x="2816486" y="2866229"/>
                  <a:ext cx="27432" cy="56927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42" name="Rectangle 541"/>
                <p:cNvSpPr/>
                <p:nvPr/>
              </p:nvSpPr>
              <p:spPr>
                <a:xfrm>
                  <a:off x="1975754" y="2849906"/>
                  <a:ext cx="27432" cy="56927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43" name="Rectangle 542"/>
                <p:cNvSpPr/>
                <p:nvPr/>
              </p:nvSpPr>
              <p:spPr>
                <a:xfrm>
                  <a:off x="1892543" y="2920506"/>
                  <a:ext cx="27432" cy="51554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44" name="Rectangle 543"/>
                <p:cNvSpPr/>
                <p:nvPr/>
              </p:nvSpPr>
              <p:spPr>
                <a:xfrm>
                  <a:off x="2321835" y="2849430"/>
                  <a:ext cx="27432" cy="22357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45" name="Rectangle 544"/>
                <p:cNvSpPr/>
                <p:nvPr/>
              </p:nvSpPr>
              <p:spPr>
                <a:xfrm>
                  <a:off x="2506603" y="2850287"/>
                  <a:ext cx="27432" cy="22357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46" name="Rectangle 545"/>
                <p:cNvSpPr/>
                <p:nvPr/>
              </p:nvSpPr>
              <p:spPr>
                <a:xfrm>
                  <a:off x="3468042" y="3181190"/>
                  <a:ext cx="18288" cy="7315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47" name="Rectangle 546"/>
                <p:cNvSpPr/>
                <p:nvPr/>
              </p:nvSpPr>
              <p:spPr>
                <a:xfrm>
                  <a:off x="3868631" y="3181190"/>
                  <a:ext cx="18288" cy="7315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48" name="Rectangle 547"/>
                <p:cNvSpPr/>
                <p:nvPr/>
              </p:nvSpPr>
              <p:spPr>
                <a:xfrm>
                  <a:off x="3468042" y="3388139"/>
                  <a:ext cx="18288" cy="457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49" name="Rectangle 548"/>
                <p:cNvSpPr/>
                <p:nvPr/>
              </p:nvSpPr>
              <p:spPr>
                <a:xfrm>
                  <a:off x="3868631" y="3388139"/>
                  <a:ext cx="18288" cy="457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50" name="Rectangle 549"/>
                <p:cNvSpPr/>
                <p:nvPr/>
              </p:nvSpPr>
              <p:spPr>
                <a:xfrm>
                  <a:off x="3468042" y="2959885"/>
                  <a:ext cx="18288" cy="457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51" name="Rectangle 550"/>
                <p:cNvSpPr/>
                <p:nvPr/>
              </p:nvSpPr>
              <p:spPr>
                <a:xfrm>
                  <a:off x="3868631" y="2959885"/>
                  <a:ext cx="18288" cy="457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52" name="Rectangle 551"/>
                <p:cNvSpPr/>
                <p:nvPr/>
              </p:nvSpPr>
              <p:spPr>
                <a:xfrm>
                  <a:off x="4071747" y="2954404"/>
                  <a:ext cx="36576" cy="3657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53" name="Rectangle 552"/>
                <p:cNvSpPr/>
                <p:nvPr/>
              </p:nvSpPr>
              <p:spPr>
                <a:xfrm>
                  <a:off x="4071747" y="2875968"/>
                  <a:ext cx="36576" cy="3657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54" name="Rectangle 553"/>
                <p:cNvSpPr/>
                <p:nvPr/>
              </p:nvSpPr>
              <p:spPr>
                <a:xfrm>
                  <a:off x="4071747" y="2799460"/>
                  <a:ext cx="36576" cy="3657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55" name="Rectangle 554"/>
                <p:cNvSpPr/>
                <p:nvPr/>
              </p:nvSpPr>
              <p:spPr>
                <a:xfrm>
                  <a:off x="4071747" y="2658788"/>
                  <a:ext cx="36576" cy="3657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56" name="Rectangle 555"/>
                <p:cNvSpPr/>
                <p:nvPr/>
              </p:nvSpPr>
              <p:spPr>
                <a:xfrm>
                  <a:off x="4071747" y="2578928"/>
                  <a:ext cx="36576" cy="3657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57" name="Rectangle 556"/>
                <p:cNvSpPr/>
                <p:nvPr/>
              </p:nvSpPr>
              <p:spPr>
                <a:xfrm>
                  <a:off x="3942012" y="2954404"/>
                  <a:ext cx="36576" cy="3657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58" name="Rectangle 557"/>
                <p:cNvSpPr/>
                <p:nvPr/>
              </p:nvSpPr>
              <p:spPr>
                <a:xfrm>
                  <a:off x="3942012" y="2875968"/>
                  <a:ext cx="36576" cy="3657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59" name="Rectangle 558"/>
                <p:cNvSpPr/>
                <p:nvPr/>
              </p:nvSpPr>
              <p:spPr>
                <a:xfrm>
                  <a:off x="3942012" y="2799460"/>
                  <a:ext cx="36576" cy="3657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60" name="Rectangle 559"/>
                <p:cNvSpPr/>
                <p:nvPr/>
              </p:nvSpPr>
              <p:spPr>
                <a:xfrm>
                  <a:off x="3942012" y="2658788"/>
                  <a:ext cx="36576" cy="3657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61" name="Rectangle 560"/>
                <p:cNvSpPr/>
                <p:nvPr/>
              </p:nvSpPr>
              <p:spPr>
                <a:xfrm>
                  <a:off x="3942012" y="2578928"/>
                  <a:ext cx="36576" cy="3657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62" name="Rectangle 561"/>
                <p:cNvSpPr/>
                <p:nvPr/>
              </p:nvSpPr>
              <p:spPr>
                <a:xfrm>
                  <a:off x="3942012" y="2502367"/>
                  <a:ext cx="36576" cy="3657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63" name="Rectangle 562"/>
                <p:cNvSpPr/>
                <p:nvPr/>
              </p:nvSpPr>
              <p:spPr>
                <a:xfrm>
                  <a:off x="3868959" y="2609672"/>
                  <a:ext cx="27432" cy="2743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64" name="Rectangle 563"/>
                <p:cNvSpPr/>
                <p:nvPr/>
              </p:nvSpPr>
              <p:spPr>
                <a:xfrm>
                  <a:off x="3868959" y="2752548"/>
                  <a:ext cx="27432" cy="2743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65" name="Rectangle 564"/>
                <p:cNvSpPr/>
                <p:nvPr/>
              </p:nvSpPr>
              <p:spPr>
                <a:xfrm>
                  <a:off x="764773" y="2476262"/>
                  <a:ext cx="753184" cy="6400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66" name="Rectangle 565"/>
                <p:cNvSpPr/>
                <p:nvPr/>
              </p:nvSpPr>
              <p:spPr>
                <a:xfrm>
                  <a:off x="3932868" y="3500479"/>
                  <a:ext cx="36576" cy="3657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67" name="Rectangle 566"/>
                <p:cNvSpPr/>
                <p:nvPr/>
              </p:nvSpPr>
              <p:spPr>
                <a:xfrm>
                  <a:off x="3942692" y="4460385"/>
                  <a:ext cx="36576" cy="3657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68" name="Rectangle 567"/>
                <p:cNvSpPr/>
                <p:nvPr/>
              </p:nvSpPr>
              <p:spPr>
                <a:xfrm>
                  <a:off x="6148696" y="3723846"/>
                  <a:ext cx="18288" cy="1828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69" name="Rectangle 568"/>
                <p:cNvSpPr/>
                <p:nvPr/>
              </p:nvSpPr>
              <p:spPr>
                <a:xfrm>
                  <a:off x="6148696" y="3581002"/>
                  <a:ext cx="18288" cy="1828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37" name="Group 36"/>
              <p:cNvGrpSpPr/>
              <p:nvPr/>
            </p:nvGrpSpPr>
            <p:grpSpPr>
              <a:xfrm>
                <a:off x="7370165" y="4197976"/>
                <a:ext cx="618994" cy="870081"/>
                <a:chOff x="7370165" y="4197976"/>
                <a:chExt cx="618994" cy="870081"/>
              </a:xfrm>
              <a:grpFill/>
            </p:grpSpPr>
            <p:sp>
              <p:nvSpPr>
                <p:cNvPr id="38" name="Diamond 37"/>
                <p:cNvSpPr/>
                <p:nvPr/>
              </p:nvSpPr>
              <p:spPr>
                <a:xfrm>
                  <a:off x="7597684" y="4510345"/>
                  <a:ext cx="45719" cy="45719"/>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9" name="Diamond 38"/>
                <p:cNvSpPr/>
                <p:nvPr/>
              </p:nvSpPr>
              <p:spPr>
                <a:xfrm>
                  <a:off x="7741102" y="4704245"/>
                  <a:ext cx="45719" cy="45719"/>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0" name="Diamond 39"/>
                <p:cNvSpPr/>
                <p:nvPr/>
              </p:nvSpPr>
              <p:spPr>
                <a:xfrm>
                  <a:off x="7741102" y="4510345"/>
                  <a:ext cx="45719" cy="45719"/>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1" name="Diamond 40"/>
                <p:cNvSpPr/>
                <p:nvPr/>
              </p:nvSpPr>
              <p:spPr>
                <a:xfrm>
                  <a:off x="7597684" y="4704245"/>
                  <a:ext cx="45719" cy="45719"/>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2" name="Rectangle 41"/>
                <p:cNvSpPr/>
                <p:nvPr/>
              </p:nvSpPr>
              <p:spPr>
                <a:xfrm>
                  <a:off x="7847741" y="4197976"/>
                  <a:ext cx="141418" cy="18947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3" name="Rectangle 42"/>
                <p:cNvSpPr/>
                <p:nvPr/>
              </p:nvSpPr>
              <p:spPr>
                <a:xfrm>
                  <a:off x="7847741" y="4877917"/>
                  <a:ext cx="141418" cy="18947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4" name="Rectangle 43"/>
                <p:cNvSpPr/>
                <p:nvPr/>
              </p:nvSpPr>
              <p:spPr>
                <a:xfrm>
                  <a:off x="7404100" y="4197976"/>
                  <a:ext cx="524139" cy="4571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5" name="Rectangle 44"/>
                <p:cNvSpPr/>
                <p:nvPr/>
              </p:nvSpPr>
              <p:spPr>
                <a:xfrm>
                  <a:off x="7404099" y="5021674"/>
                  <a:ext cx="524139" cy="4571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6" name="Rectangle 45"/>
                <p:cNvSpPr/>
                <p:nvPr/>
              </p:nvSpPr>
              <p:spPr>
                <a:xfrm>
                  <a:off x="7404100" y="4704245"/>
                  <a:ext cx="45719" cy="36314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7" name="Rectangle 46"/>
                <p:cNvSpPr/>
                <p:nvPr/>
              </p:nvSpPr>
              <p:spPr>
                <a:xfrm>
                  <a:off x="7915909" y="4704909"/>
                  <a:ext cx="45719" cy="36314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8" name="Rectangle 47"/>
                <p:cNvSpPr/>
                <p:nvPr/>
              </p:nvSpPr>
              <p:spPr>
                <a:xfrm>
                  <a:off x="7915909" y="4197976"/>
                  <a:ext cx="45719" cy="36314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9" name="Rectangle 48"/>
                <p:cNvSpPr/>
                <p:nvPr/>
              </p:nvSpPr>
              <p:spPr>
                <a:xfrm>
                  <a:off x="7404100" y="4197976"/>
                  <a:ext cx="45719" cy="36314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0" name="Rectangle 49"/>
                <p:cNvSpPr/>
                <p:nvPr/>
              </p:nvSpPr>
              <p:spPr>
                <a:xfrm>
                  <a:off x="7524751" y="4350876"/>
                  <a:ext cx="246888" cy="3657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1" name="Rectangle 50"/>
                <p:cNvSpPr/>
                <p:nvPr/>
              </p:nvSpPr>
              <p:spPr>
                <a:xfrm>
                  <a:off x="7404098" y="4350876"/>
                  <a:ext cx="91315" cy="3657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2" name="Rectangle 51"/>
                <p:cNvSpPr/>
                <p:nvPr/>
              </p:nvSpPr>
              <p:spPr>
                <a:xfrm>
                  <a:off x="7807927" y="4350876"/>
                  <a:ext cx="91315" cy="3657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3" name="Rectangle 52"/>
                <p:cNvSpPr/>
                <p:nvPr/>
              </p:nvSpPr>
              <p:spPr>
                <a:xfrm>
                  <a:off x="7524753" y="4877917"/>
                  <a:ext cx="246888" cy="3657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4" name="Rectangle 53"/>
                <p:cNvSpPr/>
                <p:nvPr/>
              </p:nvSpPr>
              <p:spPr>
                <a:xfrm>
                  <a:off x="7404100" y="4877917"/>
                  <a:ext cx="91315" cy="3657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5" name="Rectangle 54"/>
                <p:cNvSpPr/>
                <p:nvPr/>
              </p:nvSpPr>
              <p:spPr>
                <a:xfrm>
                  <a:off x="7807929" y="4877917"/>
                  <a:ext cx="91315" cy="3657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6" name="Rectangle 55"/>
                <p:cNvSpPr/>
                <p:nvPr/>
              </p:nvSpPr>
              <p:spPr>
                <a:xfrm>
                  <a:off x="7551578" y="4200520"/>
                  <a:ext cx="9144" cy="18157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7" name="Rectangle 56"/>
                <p:cNvSpPr/>
                <p:nvPr/>
              </p:nvSpPr>
              <p:spPr>
                <a:xfrm>
                  <a:off x="7551578" y="4877917"/>
                  <a:ext cx="9144" cy="18157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8" name="Rectangle 57"/>
                <p:cNvSpPr/>
                <p:nvPr/>
              </p:nvSpPr>
              <p:spPr>
                <a:xfrm>
                  <a:off x="7370165" y="4704245"/>
                  <a:ext cx="18288" cy="1828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9" name="Rectangle 58"/>
                <p:cNvSpPr/>
                <p:nvPr/>
              </p:nvSpPr>
              <p:spPr>
                <a:xfrm>
                  <a:off x="7370165" y="4542836"/>
                  <a:ext cx="18288" cy="1828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0" name="Rectangle 59"/>
                <p:cNvSpPr/>
                <p:nvPr/>
              </p:nvSpPr>
              <p:spPr>
                <a:xfrm>
                  <a:off x="7446389" y="4530947"/>
                  <a:ext cx="18288" cy="1828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1" name="Rectangle 60"/>
                <p:cNvSpPr/>
                <p:nvPr/>
              </p:nvSpPr>
              <p:spPr>
                <a:xfrm>
                  <a:off x="7446389" y="4450009"/>
                  <a:ext cx="18288" cy="1828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2" name="Rectangle 61"/>
                <p:cNvSpPr/>
                <p:nvPr/>
              </p:nvSpPr>
              <p:spPr>
                <a:xfrm>
                  <a:off x="7446389" y="4719062"/>
                  <a:ext cx="18288" cy="1828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3" name="Rectangle 62"/>
                <p:cNvSpPr/>
                <p:nvPr/>
              </p:nvSpPr>
              <p:spPr>
                <a:xfrm>
                  <a:off x="7446389" y="4795254"/>
                  <a:ext cx="18288" cy="1828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4" name="Rectangle 63"/>
                <p:cNvSpPr/>
                <p:nvPr/>
              </p:nvSpPr>
              <p:spPr>
                <a:xfrm>
                  <a:off x="7898795" y="4530963"/>
                  <a:ext cx="18288" cy="1828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5" name="Rectangle 64"/>
                <p:cNvSpPr/>
                <p:nvPr/>
              </p:nvSpPr>
              <p:spPr>
                <a:xfrm>
                  <a:off x="7898795" y="4450025"/>
                  <a:ext cx="18288" cy="1828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6" name="Rectangle 65"/>
                <p:cNvSpPr/>
                <p:nvPr/>
              </p:nvSpPr>
              <p:spPr>
                <a:xfrm>
                  <a:off x="7898795" y="4719078"/>
                  <a:ext cx="18288" cy="1828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7" name="Rectangle 66"/>
                <p:cNvSpPr/>
                <p:nvPr/>
              </p:nvSpPr>
              <p:spPr>
                <a:xfrm>
                  <a:off x="7898795" y="4795270"/>
                  <a:ext cx="18288" cy="1828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8" name="Rectangle 67"/>
                <p:cNvSpPr/>
                <p:nvPr/>
              </p:nvSpPr>
              <p:spPr>
                <a:xfrm>
                  <a:off x="7533129" y="4864391"/>
                  <a:ext cx="18288" cy="1828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9" name="Rectangle 68"/>
                <p:cNvSpPr/>
                <p:nvPr/>
              </p:nvSpPr>
              <p:spPr>
                <a:xfrm>
                  <a:off x="7753353" y="4864391"/>
                  <a:ext cx="18288" cy="1828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0" name="Rectangle 69"/>
                <p:cNvSpPr/>
                <p:nvPr/>
              </p:nvSpPr>
              <p:spPr>
                <a:xfrm>
                  <a:off x="7598789" y="4864391"/>
                  <a:ext cx="18288" cy="1828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1" name="Rectangle 70"/>
                <p:cNvSpPr/>
                <p:nvPr/>
              </p:nvSpPr>
              <p:spPr>
                <a:xfrm>
                  <a:off x="7684514" y="4864391"/>
                  <a:ext cx="18288" cy="1828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2" name="Rectangle 71"/>
                <p:cNvSpPr/>
                <p:nvPr/>
              </p:nvSpPr>
              <p:spPr>
                <a:xfrm>
                  <a:off x="7829261" y="4864391"/>
                  <a:ext cx="18288" cy="1828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3" name="Rectangle 72"/>
                <p:cNvSpPr/>
                <p:nvPr/>
              </p:nvSpPr>
              <p:spPr>
                <a:xfrm>
                  <a:off x="7528383" y="4381064"/>
                  <a:ext cx="18288" cy="1828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4" name="Rectangle 73"/>
                <p:cNvSpPr/>
                <p:nvPr/>
              </p:nvSpPr>
              <p:spPr>
                <a:xfrm>
                  <a:off x="7748607" y="4381064"/>
                  <a:ext cx="18288" cy="1828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5" name="Rectangle 74"/>
                <p:cNvSpPr/>
                <p:nvPr/>
              </p:nvSpPr>
              <p:spPr>
                <a:xfrm>
                  <a:off x="7594043" y="4381064"/>
                  <a:ext cx="18288" cy="1828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6" name="Rectangle 75"/>
                <p:cNvSpPr/>
                <p:nvPr/>
              </p:nvSpPr>
              <p:spPr>
                <a:xfrm>
                  <a:off x="7679768" y="4381064"/>
                  <a:ext cx="18288" cy="1828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7" name="Rectangle 76"/>
                <p:cNvSpPr/>
                <p:nvPr/>
              </p:nvSpPr>
              <p:spPr>
                <a:xfrm>
                  <a:off x="7824515" y="4381064"/>
                  <a:ext cx="18288" cy="1828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grpSp>
          <p:nvGrpSpPr>
            <p:cNvPr id="570" name="Group 569"/>
            <p:cNvGrpSpPr/>
            <p:nvPr/>
          </p:nvGrpSpPr>
          <p:grpSpPr>
            <a:xfrm>
              <a:off x="1225054" y="621631"/>
              <a:ext cx="7262923" cy="5797218"/>
              <a:chOff x="1225054" y="621631"/>
              <a:chExt cx="7262923" cy="5797218"/>
            </a:xfrm>
          </p:grpSpPr>
          <p:cxnSp>
            <p:nvCxnSpPr>
              <p:cNvPr id="572" name="Straight Arrow Connector 571"/>
              <p:cNvCxnSpPr/>
              <p:nvPr/>
            </p:nvCxnSpPr>
            <p:spPr>
              <a:xfrm flipH="1" flipV="1">
                <a:off x="2446038" y="5037514"/>
                <a:ext cx="616203" cy="1203629"/>
              </a:xfrm>
              <a:prstGeom prst="straightConnector1">
                <a:avLst/>
              </a:prstGeom>
              <a:ln w="12700">
                <a:solidFill>
                  <a:schemeClr val="bg1"/>
                </a:solidFill>
                <a:tailEnd type="triangle"/>
              </a:ln>
            </p:spPr>
            <p:style>
              <a:lnRef idx="1">
                <a:schemeClr val="accent1"/>
              </a:lnRef>
              <a:fillRef idx="0">
                <a:schemeClr val="accent1"/>
              </a:fillRef>
              <a:effectRef idx="0">
                <a:schemeClr val="accent1"/>
              </a:effectRef>
              <a:fontRef idx="minor">
                <a:schemeClr val="tx1"/>
              </a:fontRef>
            </p:style>
          </p:cxnSp>
          <p:grpSp>
            <p:nvGrpSpPr>
              <p:cNvPr id="573" name="Group 572"/>
              <p:cNvGrpSpPr/>
              <p:nvPr/>
            </p:nvGrpSpPr>
            <p:grpSpPr>
              <a:xfrm>
                <a:off x="1225054" y="621631"/>
                <a:ext cx="7262923" cy="5797218"/>
                <a:chOff x="1225054" y="621631"/>
                <a:chExt cx="7262923" cy="5797218"/>
              </a:xfrm>
            </p:grpSpPr>
            <p:sp>
              <p:nvSpPr>
                <p:cNvPr id="574" name="TextBox 573"/>
                <p:cNvSpPr txBox="1"/>
                <p:nvPr/>
              </p:nvSpPr>
              <p:spPr>
                <a:xfrm>
                  <a:off x="3560034" y="1329174"/>
                  <a:ext cx="1027058" cy="184666"/>
                </a:xfrm>
                <a:prstGeom prst="rect">
                  <a:avLst/>
                </a:prstGeom>
                <a:noFill/>
              </p:spPr>
              <p:txBody>
                <a:bodyPr wrap="square" lIns="0" tIns="0" rIns="0" bIns="0" rtlCol="0">
                  <a:spAutoFit/>
                </a:bodyPr>
                <a:lstStyle/>
                <a:p>
                  <a:pPr algn="ctr"/>
                  <a:r>
                    <a:rPr lang="en-US" sz="1200" dirty="0" err="1">
                      <a:solidFill>
                        <a:prstClr val="black"/>
                      </a:solidFill>
                    </a:rPr>
                    <a:t>Apadana</a:t>
                  </a:r>
                  <a:endParaRPr lang="en-US" sz="1200" dirty="0">
                    <a:solidFill>
                      <a:prstClr val="black"/>
                    </a:solidFill>
                  </a:endParaRPr>
                </a:p>
              </p:txBody>
            </p:sp>
            <p:sp>
              <p:nvSpPr>
                <p:cNvPr id="575" name="TextBox 574"/>
                <p:cNvSpPr txBox="1"/>
                <p:nvPr/>
              </p:nvSpPr>
              <p:spPr>
                <a:xfrm>
                  <a:off x="6688802" y="4086932"/>
                  <a:ext cx="561848" cy="369332"/>
                </a:xfrm>
                <a:prstGeom prst="rect">
                  <a:avLst/>
                </a:prstGeom>
                <a:noFill/>
              </p:spPr>
              <p:txBody>
                <a:bodyPr wrap="square" lIns="0" tIns="0" rIns="0" bIns="0" rtlCol="0">
                  <a:spAutoFit/>
                </a:bodyPr>
                <a:lstStyle/>
                <a:p>
                  <a:pPr algn="ctr"/>
                  <a:r>
                    <a:rPr lang="en-US" sz="1200" dirty="0">
                      <a:solidFill>
                        <a:prstClr val="black"/>
                      </a:solidFill>
                    </a:rPr>
                    <a:t>King’s Gate</a:t>
                  </a:r>
                </a:p>
              </p:txBody>
            </p:sp>
            <p:sp>
              <p:nvSpPr>
                <p:cNvPr id="581" name="TextBox 580"/>
                <p:cNvSpPr txBox="1"/>
                <p:nvPr/>
              </p:nvSpPr>
              <p:spPr>
                <a:xfrm>
                  <a:off x="3026056" y="6234183"/>
                  <a:ext cx="1065863" cy="184666"/>
                </a:xfrm>
                <a:prstGeom prst="rect">
                  <a:avLst/>
                </a:prstGeom>
                <a:noFill/>
              </p:spPr>
              <p:txBody>
                <a:bodyPr wrap="square" lIns="0" tIns="0" rIns="0" bIns="0" rtlCol="0">
                  <a:spAutoFit/>
                </a:bodyPr>
                <a:lstStyle/>
                <a:p>
                  <a:pPr algn="ctr"/>
                  <a:r>
                    <a:rPr lang="en-US" sz="1200" dirty="0">
                      <a:solidFill>
                        <a:prstClr val="black"/>
                      </a:solidFill>
                    </a:rPr>
                    <a:t>Throne hall</a:t>
                  </a:r>
                </a:p>
              </p:txBody>
            </p:sp>
            <p:sp>
              <p:nvSpPr>
                <p:cNvPr id="582" name="TextBox 581"/>
                <p:cNvSpPr txBox="1"/>
                <p:nvPr/>
              </p:nvSpPr>
              <p:spPr>
                <a:xfrm>
                  <a:off x="1225054" y="1287145"/>
                  <a:ext cx="664916" cy="369332"/>
                </a:xfrm>
                <a:prstGeom prst="rect">
                  <a:avLst/>
                </a:prstGeom>
                <a:noFill/>
              </p:spPr>
              <p:txBody>
                <a:bodyPr wrap="square" lIns="0" tIns="0" rIns="0" bIns="0" rtlCol="0">
                  <a:spAutoFit/>
                </a:bodyPr>
                <a:lstStyle/>
                <a:p>
                  <a:pPr algn="ctr"/>
                  <a:r>
                    <a:rPr lang="en-US" sz="1200" dirty="0">
                      <a:solidFill>
                        <a:prstClr val="black"/>
                      </a:solidFill>
                    </a:rPr>
                    <a:t>Royal Gardens</a:t>
                  </a:r>
                </a:p>
              </p:txBody>
            </p:sp>
            <p:sp>
              <p:nvSpPr>
                <p:cNvPr id="583" name="TextBox 582"/>
                <p:cNvSpPr txBox="1"/>
                <p:nvPr/>
              </p:nvSpPr>
              <p:spPr>
                <a:xfrm>
                  <a:off x="6808416" y="621631"/>
                  <a:ext cx="1679561" cy="646331"/>
                </a:xfrm>
                <a:prstGeom prst="rect">
                  <a:avLst/>
                </a:prstGeom>
                <a:noFill/>
              </p:spPr>
              <p:txBody>
                <a:bodyPr wrap="square" lIns="0" tIns="0" rIns="0" bIns="0" rtlCol="0">
                  <a:spAutoFit/>
                </a:bodyPr>
                <a:lstStyle/>
                <a:p>
                  <a:pPr algn="ctr"/>
                  <a:r>
                    <a:rPr lang="en-US" sz="2400" dirty="0">
                      <a:solidFill>
                        <a:prstClr val="black"/>
                      </a:solidFill>
                    </a:rPr>
                    <a:t>Susa</a:t>
                  </a:r>
                  <a:endParaRPr lang="en-US" dirty="0">
                    <a:solidFill>
                      <a:prstClr val="black"/>
                    </a:solidFill>
                  </a:endParaRPr>
                </a:p>
                <a:p>
                  <a:pPr algn="ctr"/>
                  <a:r>
                    <a:rPr lang="en-US" dirty="0">
                      <a:solidFill>
                        <a:prstClr val="black"/>
                      </a:solidFill>
                    </a:rPr>
                    <a:t>Royal Palace</a:t>
                  </a:r>
                </a:p>
              </p:txBody>
            </p:sp>
          </p:grpSp>
        </p:grpSp>
        <p:sp>
          <p:nvSpPr>
            <p:cNvPr id="584" name="TextBox 583"/>
            <p:cNvSpPr txBox="1"/>
            <p:nvPr/>
          </p:nvSpPr>
          <p:spPr>
            <a:xfrm>
              <a:off x="1563177" y="5564652"/>
              <a:ext cx="508910" cy="184666"/>
            </a:xfrm>
            <a:prstGeom prst="rect">
              <a:avLst/>
            </a:prstGeom>
            <a:noFill/>
          </p:spPr>
          <p:txBody>
            <a:bodyPr wrap="square" lIns="0" tIns="0" rIns="0" bIns="0" rtlCol="0">
              <a:spAutoFit/>
            </a:bodyPr>
            <a:lstStyle/>
            <a:p>
              <a:pPr algn="ctr"/>
              <a:r>
                <a:rPr lang="en-US" sz="1200" dirty="0">
                  <a:solidFill>
                    <a:prstClr val="black"/>
                  </a:solidFill>
                </a:rPr>
                <a:t>Harem</a:t>
              </a:r>
            </a:p>
          </p:txBody>
        </p:sp>
        <p:grpSp>
          <p:nvGrpSpPr>
            <p:cNvPr id="602" name="Group 601"/>
            <p:cNvGrpSpPr/>
            <p:nvPr/>
          </p:nvGrpSpPr>
          <p:grpSpPr>
            <a:xfrm>
              <a:off x="8257656" y="1777299"/>
              <a:ext cx="386899" cy="1005038"/>
              <a:chOff x="7817301" y="1915472"/>
              <a:chExt cx="386899" cy="1005038"/>
            </a:xfrm>
          </p:grpSpPr>
          <p:sp>
            <p:nvSpPr>
              <p:cNvPr id="603" name="Oval 602"/>
              <p:cNvSpPr/>
              <p:nvPr/>
            </p:nvSpPr>
            <p:spPr>
              <a:xfrm>
                <a:off x="7920639" y="2548465"/>
                <a:ext cx="230221" cy="241040"/>
              </a:xfrm>
              <a:prstGeom prst="ellipse">
                <a:avLst/>
              </a:prstGeom>
              <a:no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604" name="Straight Arrow Connector 603"/>
              <p:cNvCxnSpPr/>
              <p:nvPr/>
            </p:nvCxnSpPr>
            <p:spPr>
              <a:xfrm flipH="1" flipV="1">
                <a:off x="7817301" y="1915472"/>
                <a:ext cx="287332" cy="1005038"/>
              </a:xfrm>
              <a:prstGeom prst="straightConnector1">
                <a:avLst/>
              </a:prstGeom>
              <a:ln w="19050" cap="rnd">
                <a:solidFill>
                  <a:schemeClr val="bg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605" name="Straight Connector 604"/>
              <p:cNvCxnSpPr/>
              <p:nvPr/>
            </p:nvCxnSpPr>
            <p:spPr>
              <a:xfrm flipV="1">
                <a:off x="7855503" y="2626563"/>
                <a:ext cx="348697" cy="96956"/>
              </a:xfrm>
              <a:prstGeom prst="line">
                <a:avLst/>
              </a:prstGeom>
              <a:ln w="19050" cap="rnd">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607" name="Group 606"/>
            <p:cNvGrpSpPr/>
            <p:nvPr/>
          </p:nvGrpSpPr>
          <p:grpSpPr>
            <a:xfrm>
              <a:off x="6376756" y="6241851"/>
              <a:ext cx="2602857" cy="178481"/>
              <a:chOff x="6376756" y="6239470"/>
              <a:chExt cx="2602857" cy="178481"/>
            </a:xfrm>
          </p:grpSpPr>
          <p:sp>
            <p:nvSpPr>
              <p:cNvPr id="608" name="TextBox 607"/>
              <p:cNvSpPr txBox="1"/>
              <p:nvPr/>
            </p:nvSpPr>
            <p:spPr>
              <a:xfrm>
                <a:off x="6376756" y="6239470"/>
                <a:ext cx="133208" cy="153888"/>
              </a:xfrm>
              <a:prstGeom prst="rect">
                <a:avLst/>
              </a:prstGeom>
              <a:noFill/>
            </p:spPr>
            <p:txBody>
              <a:bodyPr wrap="square" lIns="0" tIns="0" rIns="0" bIns="0" rtlCol="0">
                <a:spAutoFit/>
              </a:bodyPr>
              <a:lstStyle/>
              <a:p>
                <a:pPr algn="ctr"/>
                <a:r>
                  <a:rPr lang="en-US" sz="1000" b="1" dirty="0">
                    <a:solidFill>
                      <a:prstClr val="black"/>
                    </a:solidFill>
                  </a:rPr>
                  <a:t>0</a:t>
                </a:r>
              </a:p>
            </p:txBody>
          </p:sp>
          <p:sp>
            <p:nvSpPr>
              <p:cNvPr id="609" name="TextBox 608"/>
              <p:cNvSpPr txBox="1"/>
              <p:nvPr/>
            </p:nvSpPr>
            <p:spPr>
              <a:xfrm>
                <a:off x="7448320" y="6239470"/>
                <a:ext cx="215749" cy="153888"/>
              </a:xfrm>
              <a:prstGeom prst="rect">
                <a:avLst/>
              </a:prstGeom>
              <a:noFill/>
            </p:spPr>
            <p:txBody>
              <a:bodyPr wrap="square" lIns="0" tIns="0" rIns="0" bIns="0" rtlCol="0">
                <a:spAutoFit/>
              </a:bodyPr>
              <a:lstStyle/>
              <a:p>
                <a:pPr algn="ctr"/>
                <a:r>
                  <a:rPr lang="en-US" sz="1000" b="1" dirty="0">
                    <a:solidFill>
                      <a:prstClr val="black"/>
                    </a:solidFill>
                  </a:rPr>
                  <a:t>50</a:t>
                </a:r>
              </a:p>
            </p:txBody>
          </p:sp>
          <p:sp>
            <p:nvSpPr>
              <p:cNvPr id="610" name="TextBox 609"/>
              <p:cNvSpPr txBox="1"/>
              <p:nvPr/>
            </p:nvSpPr>
            <p:spPr>
              <a:xfrm>
                <a:off x="8534227" y="6239470"/>
                <a:ext cx="445386" cy="153888"/>
              </a:xfrm>
              <a:prstGeom prst="rect">
                <a:avLst/>
              </a:prstGeom>
              <a:noFill/>
            </p:spPr>
            <p:txBody>
              <a:bodyPr wrap="square" lIns="0" tIns="0" rIns="0" bIns="0" rtlCol="0">
                <a:spAutoFit/>
              </a:bodyPr>
              <a:lstStyle/>
              <a:p>
                <a:pPr algn="ctr"/>
                <a:r>
                  <a:rPr lang="en-US" sz="1000" b="1" dirty="0">
                    <a:solidFill>
                      <a:prstClr val="black"/>
                    </a:solidFill>
                  </a:rPr>
                  <a:t>100 m</a:t>
                </a:r>
              </a:p>
            </p:txBody>
          </p:sp>
          <p:grpSp>
            <p:nvGrpSpPr>
              <p:cNvPr id="611" name="Group 610"/>
              <p:cNvGrpSpPr/>
              <p:nvPr/>
            </p:nvGrpSpPr>
            <p:grpSpPr>
              <a:xfrm>
                <a:off x="6435867" y="6367469"/>
                <a:ext cx="2238977" cy="50482"/>
                <a:chOff x="6435867" y="6321750"/>
                <a:chExt cx="2238977" cy="100964"/>
              </a:xfrm>
            </p:grpSpPr>
            <p:cxnSp>
              <p:nvCxnSpPr>
                <p:cNvPr id="612" name="Straight Connector 611"/>
                <p:cNvCxnSpPr/>
                <p:nvPr/>
              </p:nvCxnSpPr>
              <p:spPr>
                <a:xfrm flipV="1">
                  <a:off x="6437455" y="6321750"/>
                  <a:ext cx="0" cy="91440"/>
                </a:xfrm>
                <a:prstGeom prst="line">
                  <a:avLst/>
                </a:prstGeom>
                <a:ln w="127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13" name="Straight Connector 612"/>
                <p:cNvCxnSpPr/>
                <p:nvPr/>
              </p:nvCxnSpPr>
              <p:spPr>
                <a:xfrm flipV="1">
                  <a:off x="8674844" y="6321750"/>
                  <a:ext cx="0" cy="91440"/>
                </a:xfrm>
                <a:prstGeom prst="line">
                  <a:avLst/>
                </a:prstGeom>
                <a:ln w="127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14" name="Straight Connector 613"/>
                <p:cNvCxnSpPr/>
                <p:nvPr/>
              </p:nvCxnSpPr>
              <p:spPr>
                <a:xfrm flipV="1">
                  <a:off x="7332411" y="6321750"/>
                  <a:ext cx="0" cy="91440"/>
                </a:xfrm>
                <a:prstGeom prst="line">
                  <a:avLst/>
                </a:prstGeom>
                <a:ln w="127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15" name="Straight Connector 614"/>
                <p:cNvCxnSpPr/>
                <p:nvPr/>
              </p:nvCxnSpPr>
              <p:spPr>
                <a:xfrm flipV="1">
                  <a:off x="7556150" y="6321750"/>
                  <a:ext cx="0" cy="91440"/>
                </a:xfrm>
                <a:prstGeom prst="line">
                  <a:avLst/>
                </a:prstGeom>
                <a:ln w="127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16" name="Straight Connector 615"/>
                <p:cNvCxnSpPr/>
                <p:nvPr/>
              </p:nvCxnSpPr>
              <p:spPr>
                <a:xfrm flipV="1">
                  <a:off x="7108672" y="6321750"/>
                  <a:ext cx="0" cy="91440"/>
                </a:xfrm>
                <a:prstGeom prst="line">
                  <a:avLst/>
                </a:prstGeom>
                <a:ln w="127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17" name="Straight Connector 616"/>
                <p:cNvCxnSpPr/>
                <p:nvPr/>
              </p:nvCxnSpPr>
              <p:spPr>
                <a:xfrm flipV="1">
                  <a:off x="6884933" y="6321750"/>
                  <a:ext cx="0" cy="91440"/>
                </a:xfrm>
                <a:prstGeom prst="line">
                  <a:avLst/>
                </a:prstGeom>
                <a:ln w="127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18" name="Straight Connector 617"/>
                <p:cNvCxnSpPr/>
                <p:nvPr/>
              </p:nvCxnSpPr>
              <p:spPr>
                <a:xfrm flipV="1">
                  <a:off x="6661194" y="6321750"/>
                  <a:ext cx="0" cy="91440"/>
                </a:xfrm>
                <a:prstGeom prst="line">
                  <a:avLst/>
                </a:prstGeom>
                <a:ln w="127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19" name="Straight Connector 618"/>
                <p:cNvCxnSpPr/>
                <p:nvPr/>
              </p:nvCxnSpPr>
              <p:spPr>
                <a:xfrm flipV="1">
                  <a:off x="8451106" y="6321750"/>
                  <a:ext cx="0" cy="91440"/>
                </a:xfrm>
                <a:prstGeom prst="line">
                  <a:avLst/>
                </a:prstGeom>
                <a:ln w="127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20" name="Straight Connector 619"/>
                <p:cNvCxnSpPr/>
                <p:nvPr/>
              </p:nvCxnSpPr>
              <p:spPr>
                <a:xfrm flipV="1">
                  <a:off x="8227367" y="6321750"/>
                  <a:ext cx="0" cy="91440"/>
                </a:xfrm>
                <a:prstGeom prst="line">
                  <a:avLst/>
                </a:prstGeom>
                <a:ln w="127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21" name="Straight Connector 620"/>
                <p:cNvCxnSpPr/>
                <p:nvPr/>
              </p:nvCxnSpPr>
              <p:spPr>
                <a:xfrm flipV="1">
                  <a:off x="8003628" y="6321750"/>
                  <a:ext cx="0" cy="91440"/>
                </a:xfrm>
                <a:prstGeom prst="line">
                  <a:avLst/>
                </a:prstGeom>
                <a:ln w="127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22" name="Straight Connector 621"/>
                <p:cNvCxnSpPr/>
                <p:nvPr/>
              </p:nvCxnSpPr>
              <p:spPr>
                <a:xfrm flipV="1">
                  <a:off x="7779889" y="6321750"/>
                  <a:ext cx="0" cy="91440"/>
                </a:xfrm>
                <a:prstGeom prst="line">
                  <a:avLst/>
                </a:prstGeom>
                <a:ln w="127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23" name="Straight Connector 622"/>
                <p:cNvCxnSpPr/>
                <p:nvPr/>
              </p:nvCxnSpPr>
              <p:spPr>
                <a:xfrm flipH="1">
                  <a:off x="6435867" y="6422714"/>
                  <a:ext cx="2236596" cy="0"/>
                </a:xfrm>
                <a:prstGeom prst="line">
                  <a:avLst/>
                </a:prstGeom>
                <a:ln w="12700" cap="rnd">
                  <a:solidFill>
                    <a:schemeClr val="bg1"/>
                  </a:solidFill>
                </a:ln>
              </p:spPr>
              <p:style>
                <a:lnRef idx="1">
                  <a:schemeClr val="accent1"/>
                </a:lnRef>
                <a:fillRef idx="0">
                  <a:schemeClr val="accent1"/>
                </a:fillRef>
                <a:effectRef idx="0">
                  <a:schemeClr val="accent1"/>
                </a:effectRef>
                <a:fontRef idx="minor">
                  <a:schemeClr val="tx1"/>
                </a:fontRef>
              </p:style>
            </p:cxnSp>
          </p:grpSp>
        </p:grpSp>
        <p:grpSp>
          <p:nvGrpSpPr>
            <p:cNvPr id="624" name="Group 623"/>
            <p:cNvGrpSpPr/>
            <p:nvPr/>
          </p:nvGrpSpPr>
          <p:grpSpPr>
            <a:xfrm>
              <a:off x="6956839" y="1646447"/>
              <a:ext cx="1751591" cy="4267750"/>
              <a:chOff x="6956839" y="1646447"/>
              <a:chExt cx="1751591" cy="4267750"/>
            </a:xfrm>
          </p:grpSpPr>
          <p:sp>
            <p:nvSpPr>
              <p:cNvPr id="625" name="Rectangle 624"/>
              <p:cNvSpPr/>
              <p:nvPr/>
            </p:nvSpPr>
            <p:spPr>
              <a:xfrm>
                <a:off x="8125048" y="4742306"/>
                <a:ext cx="18288" cy="451997"/>
              </a:xfrm>
              <a:prstGeom prst="rect">
                <a:avLst/>
              </a:prstGeom>
              <a:solidFill>
                <a:schemeClr val="bg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26" name="Rectangle 625"/>
              <p:cNvSpPr/>
              <p:nvPr/>
            </p:nvSpPr>
            <p:spPr>
              <a:xfrm>
                <a:off x="8689130" y="4742306"/>
                <a:ext cx="18288" cy="813816"/>
              </a:xfrm>
              <a:prstGeom prst="rect">
                <a:avLst/>
              </a:prstGeom>
              <a:solidFill>
                <a:schemeClr val="bg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27" name="Rectangle 626"/>
              <p:cNvSpPr/>
              <p:nvPr/>
            </p:nvSpPr>
            <p:spPr>
              <a:xfrm>
                <a:off x="8125048" y="4742306"/>
                <a:ext cx="582370" cy="18288"/>
              </a:xfrm>
              <a:prstGeom prst="rect">
                <a:avLst/>
              </a:prstGeom>
              <a:solidFill>
                <a:schemeClr val="bg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28" name="Rectangle 627"/>
              <p:cNvSpPr/>
              <p:nvPr/>
            </p:nvSpPr>
            <p:spPr>
              <a:xfrm rot="20815441">
                <a:off x="7928271" y="5206131"/>
                <a:ext cx="217644" cy="18288"/>
              </a:xfrm>
              <a:prstGeom prst="rect">
                <a:avLst/>
              </a:prstGeom>
              <a:solidFill>
                <a:schemeClr val="bg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29" name="Rectangle 628"/>
              <p:cNvSpPr/>
              <p:nvPr/>
            </p:nvSpPr>
            <p:spPr>
              <a:xfrm>
                <a:off x="7918292" y="5237967"/>
                <a:ext cx="18288" cy="539496"/>
              </a:xfrm>
              <a:prstGeom prst="rect">
                <a:avLst/>
              </a:prstGeom>
              <a:solidFill>
                <a:schemeClr val="bg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30" name="Rectangle 629"/>
              <p:cNvSpPr/>
              <p:nvPr/>
            </p:nvSpPr>
            <p:spPr>
              <a:xfrm>
                <a:off x="8125048" y="4530662"/>
                <a:ext cx="582370" cy="18288"/>
              </a:xfrm>
              <a:prstGeom prst="rect">
                <a:avLst/>
              </a:prstGeom>
              <a:solidFill>
                <a:schemeClr val="bg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31" name="Rectangle 630"/>
              <p:cNvSpPr/>
              <p:nvPr/>
            </p:nvSpPr>
            <p:spPr>
              <a:xfrm>
                <a:off x="8690142" y="4192334"/>
                <a:ext cx="18288" cy="356616"/>
              </a:xfrm>
              <a:prstGeom prst="rect">
                <a:avLst/>
              </a:prstGeom>
              <a:solidFill>
                <a:schemeClr val="bg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32" name="Rectangle 631"/>
              <p:cNvSpPr/>
              <p:nvPr/>
            </p:nvSpPr>
            <p:spPr>
              <a:xfrm>
                <a:off x="8125072" y="4095750"/>
                <a:ext cx="18288" cy="453200"/>
              </a:xfrm>
              <a:prstGeom prst="rect">
                <a:avLst/>
              </a:prstGeom>
              <a:solidFill>
                <a:schemeClr val="bg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33" name="Rectangle 632"/>
              <p:cNvSpPr/>
              <p:nvPr/>
            </p:nvSpPr>
            <p:spPr>
              <a:xfrm>
                <a:off x="7920308" y="2982745"/>
                <a:ext cx="18288" cy="1069745"/>
              </a:xfrm>
              <a:prstGeom prst="rect">
                <a:avLst/>
              </a:prstGeom>
              <a:solidFill>
                <a:schemeClr val="bg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34" name="Rectangle 633"/>
              <p:cNvSpPr/>
              <p:nvPr/>
            </p:nvSpPr>
            <p:spPr>
              <a:xfrm rot="16893448">
                <a:off x="8020500" y="3965674"/>
                <a:ext cx="18288" cy="219456"/>
              </a:xfrm>
              <a:prstGeom prst="rect">
                <a:avLst/>
              </a:prstGeom>
              <a:solidFill>
                <a:schemeClr val="bg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35" name="Rectangle 634"/>
              <p:cNvSpPr/>
              <p:nvPr/>
            </p:nvSpPr>
            <p:spPr>
              <a:xfrm>
                <a:off x="7702801" y="2417992"/>
                <a:ext cx="18288" cy="1728070"/>
              </a:xfrm>
              <a:prstGeom prst="rect">
                <a:avLst/>
              </a:prstGeom>
              <a:solidFill>
                <a:schemeClr val="bg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36" name="Rectangle 635"/>
              <p:cNvSpPr/>
              <p:nvPr/>
            </p:nvSpPr>
            <p:spPr>
              <a:xfrm>
                <a:off x="7650064" y="3438431"/>
                <a:ext cx="52738" cy="398558"/>
              </a:xfrm>
              <a:prstGeom prst="rect">
                <a:avLst/>
              </a:prstGeom>
              <a:solidFill>
                <a:schemeClr val="bg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37" name="Rectangle 636"/>
              <p:cNvSpPr/>
              <p:nvPr/>
            </p:nvSpPr>
            <p:spPr>
              <a:xfrm>
                <a:off x="7632699" y="2615504"/>
                <a:ext cx="70103" cy="553653"/>
              </a:xfrm>
              <a:prstGeom prst="rect">
                <a:avLst/>
              </a:prstGeom>
              <a:solidFill>
                <a:schemeClr val="bg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38" name="Rectangle 637"/>
              <p:cNvSpPr/>
              <p:nvPr/>
            </p:nvSpPr>
            <p:spPr>
              <a:xfrm>
                <a:off x="6956839" y="1732989"/>
                <a:ext cx="53560" cy="743273"/>
              </a:xfrm>
              <a:prstGeom prst="rect">
                <a:avLst/>
              </a:prstGeom>
              <a:solidFill>
                <a:schemeClr val="bg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39" name="Rectangle 638"/>
              <p:cNvSpPr/>
              <p:nvPr/>
            </p:nvSpPr>
            <p:spPr>
              <a:xfrm>
                <a:off x="6966365" y="2409275"/>
                <a:ext cx="558385" cy="66989"/>
              </a:xfrm>
              <a:prstGeom prst="rect">
                <a:avLst/>
              </a:prstGeom>
              <a:solidFill>
                <a:schemeClr val="bg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40" name="Rectangle 639"/>
              <p:cNvSpPr/>
              <p:nvPr/>
            </p:nvSpPr>
            <p:spPr>
              <a:xfrm>
                <a:off x="7722814" y="5100381"/>
                <a:ext cx="18288" cy="813816"/>
              </a:xfrm>
              <a:prstGeom prst="rect">
                <a:avLst/>
              </a:prstGeom>
              <a:solidFill>
                <a:schemeClr val="bg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41" name="Rectangle 640"/>
              <p:cNvSpPr/>
              <p:nvPr/>
            </p:nvSpPr>
            <p:spPr>
              <a:xfrm>
                <a:off x="7665892" y="5136209"/>
                <a:ext cx="56922" cy="520776"/>
              </a:xfrm>
              <a:prstGeom prst="rect">
                <a:avLst/>
              </a:prstGeom>
              <a:solidFill>
                <a:schemeClr val="bg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42" name="Rectangle 641"/>
              <p:cNvSpPr/>
              <p:nvPr/>
            </p:nvSpPr>
            <p:spPr>
              <a:xfrm>
                <a:off x="7147765" y="2410882"/>
                <a:ext cx="558385" cy="18288"/>
              </a:xfrm>
              <a:prstGeom prst="rect">
                <a:avLst/>
              </a:prstGeom>
              <a:solidFill>
                <a:schemeClr val="bg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43" name="Rectangle 642"/>
              <p:cNvSpPr/>
              <p:nvPr/>
            </p:nvSpPr>
            <p:spPr>
              <a:xfrm>
                <a:off x="6994753" y="1646447"/>
                <a:ext cx="18288" cy="813816"/>
              </a:xfrm>
              <a:prstGeom prst="rect">
                <a:avLst/>
              </a:prstGeom>
              <a:solidFill>
                <a:schemeClr val="bg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644" name="TextBox 643"/>
            <p:cNvSpPr txBox="1"/>
            <p:nvPr/>
          </p:nvSpPr>
          <p:spPr>
            <a:xfrm>
              <a:off x="2206479" y="3772614"/>
              <a:ext cx="524613" cy="369332"/>
            </a:xfrm>
            <a:prstGeom prst="rect">
              <a:avLst/>
            </a:prstGeom>
            <a:noFill/>
          </p:spPr>
          <p:txBody>
            <a:bodyPr wrap="square" lIns="0" tIns="0" rIns="0" bIns="0" rtlCol="0">
              <a:spAutoFit/>
            </a:bodyPr>
            <a:lstStyle/>
            <a:p>
              <a:pPr algn="ctr"/>
              <a:r>
                <a:rPr lang="en-US" sz="1200" dirty="0">
                  <a:solidFill>
                    <a:prstClr val="black"/>
                  </a:solidFill>
                </a:rPr>
                <a:t>Inner court</a:t>
              </a:r>
            </a:p>
          </p:txBody>
        </p:sp>
        <p:sp>
          <p:nvSpPr>
            <p:cNvPr id="645" name="TextBox 644"/>
            <p:cNvSpPr txBox="1"/>
            <p:nvPr/>
          </p:nvSpPr>
          <p:spPr>
            <a:xfrm>
              <a:off x="3261148" y="3772614"/>
              <a:ext cx="633262" cy="369332"/>
            </a:xfrm>
            <a:prstGeom prst="rect">
              <a:avLst/>
            </a:prstGeom>
            <a:noFill/>
          </p:spPr>
          <p:txBody>
            <a:bodyPr wrap="square" lIns="0" tIns="0" rIns="0" bIns="0" rtlCol="0">
              <a:spAutoFit/>
            </a:bodyPr>
            <a:lstStyle/>
            <a:p>
              <a:pPr algn="ctr"/>
              <a:r>
                <a:rPr lang="en-US" sz="1200" dirty="0">
                  <a:solidFill>
                    <a:prstClr val="black"/>
                  </a:solidFill>
                </a:rPr>
                <a:t>Middle court</a:t>
              </a:r>
            </a:p>
          </p:txBody>
        </p:sp>
        <p:sp>
          <p:nvSpPr>
            <p:cNvPr id="646" name="TextBox 645"/>
            <p:cNvSpPr txBox="1"/>
            <p:nvPr/>
          </p:nvSpPr>
          <p:spPr>
            <a:xfrm>
              <a:off x="4695279" y="3772614"/>
              <a:ext cx="672711" cy="369332"/>
            </a:xfrm>
            <a:prstGeom prst="rect">
              <a:avLst/>
            </a:prstGeom>
            <a:noFill/>
          </p:spPr>
          <p:txBody>
            <a:bodyPr wrap="square" lIns="0" tIns="0" rIns="0" bIns="0" rtlCol="0">
              <a:spAutoFit/>
            </a:bodyPr>
            <a:lstStyle/>
            <a:p>
              <a:pPr algn="ctr"/>
              <a:r>
                <a:rPr lang="en-US" sz="1200" dirty="0">
                  <a:solidFill>
                    <a:prstClr val="black"/>
                  </a:solidFill>
                </a:rPr>
                <a:t>Outer court</a:t>
              </a:r>
            </a:p>
          </p:txBody>
        </p:sp>
        <p:sp>
          <p:nvSpPr>
            <p:cNvPr id="647" name="Rectangle 646">
              <a:extLst>
                <a:ext uri="{FF2B5EF4-FFF2-40B4-BE49-F238E27FC236}">
                  <a16:creationId xmlns:a16="http://schemas.microsoft.com/office/drawing/2014/main" id="{F2EFDACA-0108-4504-8851-08A462A5103C}"/>
                </a:ext>
              </a:extLst>
            </p:cNvPr>
            <p:cNvSpPr/>
            <p:nvPr/>
          </p:nvSpPr>
          <p:spPr>
            <a:xfrm>
              <a:off x="4039553" y="1966919"/>
              <a:ext cx="45720" cy="45720"/>
            </a:xfrm>
            <a:prstGeom prst="rect">
              <a:avLst/>
            </a:prstGeom>
            <a:solidFill>
              <a:schemeClr val="bg1">
                <a:lumMod val="50000"/>
                <a:lumOff val="50000"/>
              </a:schemeClr>
            </a:solidFill>
            <a:ln w="12700">
              <a:solidFill>
                <a:schemeClr val="bg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pic>
        <p:nvPicPr>
          <p:cNvPr id="512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8361"/>
            <a:ext cx="9144000" cy="68216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 Placeholder 1">
            <a:extLst>
              <a:ext uri="{FF2B5EF4-FFF2-40B4-BE49-F238E27FC236}">
                <a16:creationId xmlns:a16="http://schemas.microsoft.com/office/drawing/2014/main" id="{B5C1758F-DFE6-4D9B-9F1F-5F1AE237B582}"/>
              </a:ext>
            </a:extLst>
          </p:cNvPr>
          <p:cNvSpPr>
            <a:spLocks noGrp="1"/>
          </p:cNvSpPr>
          <p:nvPr>
            <p:ph type="body" sz="quarter" idx="10"/>
          </p:nvPr>
        </p:nvSpPr>
        <p:spPr/>
        <p:txBody>
          <a:bodyPr/>
          <a:lstStyle/>
          <a:p>
            <a:r>
              <a:rPr lang="en-US" dirty="0"/>
              <a:t>Plan of the royal palace at Susa showing the inner court in relation to the throne hall</a:t>
            </a:r>
          </a:p>
        </p:txBody>
      </p:sp>
      <p:sp>
        <p:nvSpPr>
          <p:cNvPr id="3" name="Text Placeholder 2">
            <a:extLst>
              <a:ext uri="{FF2B5EF4-FFF2-40B4-BE49-F238E27FC236}">
                <a16:creationId xmlns:a16="http://schemas.microsoft.com/office/drawing/2014/main" id="{175B1A9B-3F95-49E4-BBBD-88FBE68112A9}"/>
              </a:ext>
            </a:extLst>
          </p:cNvPr>
          <p:cNvSpPr>
            <a:spLocks noGrp="1"/>
          </p:cNvSpPr>
          <p:nvPr>
            <p:ph type="body" sz="quarter" idx="12"/>
          </p:nvPr>
        </p:nvSpPr>
        <p:spPr/>
        <p:txBody>
          <a:bodyPr/>
          <a:lstStyle/>
          <a:p>
            <a:r>
              <a:rPr lang="en-US" dirty="0"/>
              <a:t>4:11</a:t>
            </a:r>
          </a:p>
        </p:txBody>
      </p:sp>
      <p:sp>
        <p:nvSpPr>
          <p:cNvPr id="4" name="Title 3">
            <a:extLst>
              <a:ext uri="{FF2B5EF4-FFF2-40B4-BE49-F238E27FC236}">
                <a16:creationId xmlns:a16="http://schemas.microsoft.com/office/drawing/2014/main" id="{2029FC43-F8CF-483D-A140-DCC808241AEC}"/>
              </a:ext>
            </a:extLst>
          </p:cNvPr>
          <p:cNvSpPr>
            <a:spLocks noGrp="1"/>
          </p:cNvSpPr>
          <p:nvPr>
            <p:ph type="title"/>
          </p:nvPr>
        </p:nvSpPr>
        <p:spPr/>
        <p:txBody>
          <a:bodyPr/>
          <a:lstStyle/>
          <a:p>
            <a:r>
              <a:rPr lang="en-US" dirty="0"/>
              <a:t>Any man or woman who comes to the king into the inner court</a:t>
            </a:r>
          </a:p>
        </p:txBody>
      </p:sp>
    </p:spTree>
    <p:extLst>
      <p:ext uri="{BB962C8B-B14F-4D97-AF65-F5344CB8AC3E}">
        <p14:creationId xmlns:p14="http://schemas.microsoft.com/office/powerpoint/2010/main" val="248358778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 up of a dry grass field&#10;&#10;Description generated with very high confidence">
            <a:extLst>
              <a:ext uri="{FF2B5EF4-FFF2-40B4-BE49-F238E27FC236}">
                <a16:creationId xmlns:a16="http://schemas.microsoft.com/office/drawing/2014/main" id="{BF7FEBD1-AD6C-4EC3-AFE8-F518EFEB00E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79476"/>
            <a:ext cx="9144000" cy="6099048"/>
          </a:xfrm>
          <a:prstGeom prst="rect">
            <a:avLst/>
          </a:prstGeom>
        </p:spPr>
      </p:pic>
      <p:sp>
        <p:nvSpPr>
          <p:cNvPr id="2" name="Text Placeholder 1">
            <a:extLst>
              <a:ext uri="{FF2B5EF4-FFF2-40B4-BE49-F238E27FC236}">
                <a16:creationId xmlns:a16="http://schemas.microsoft.com/office/drawing/2014/main" id="{619A165A-EB96-444C-8D2B-F6246944D8E8}"/>
              </a:ext>
            </a:extLst>
          </p:cNvPr>
          <p:cNvSpPr>
            <a:spLocks noGrp="1"/>
          </p:cNvSpPr>
          <p:nvPr>
            <p:ph type="body" sz="quarter" idx="10"/>
          </p:nvPr>
        </p:nvSpPr>
        <p:spPr/>
        <p:txBody>
          <a:bodyPr/>
          <a:lstStyle/>
          <a:p>
            <a:r>
              <a:rPr lang="en-US" dirty="0"/>
              <a:t>Inner courtyard and throne room of the royal palace at Susa (from the north)</a:t>
            </a:r>
          </a:p>
        </p:txBody>
      </p:sp>
      <p:sp>
        <p:nvSpPr>
          <p:cNvPr id="3" name="Text Placeholder 2">
            <a:extLst>
              <a:ext uri="{FF2B5EF4-FFF2-40B4-BE49-F238E27FC236}">
                <a16:creationId xmlns:a16="http://schemas.microsoft.com/office/drawing/2014/main" id="{A6736B9D-E300-4374-842A-C98AAE1B710C}"/>
              </a:ext>
            </a:extLst>
          </p:cNvPr>
          <p:cNvSpPr>
            <a:spLocks noGrp="1"/>
          </p:cNvSpPr>
          <p:nvPr>
            <p:ph type="body" sz="quarter" idx="12"/>
          </p:nvPr>
        </p:nvSpPr>
        <p:spPr/>
        <p:txBody>
          <a:bodyPr/>
          <a:lstStyle/>
          <a:p>
            <a:r>
              <a:rPr lang="en-US" dirty="0"/>
              <a:t>4:11</a:t>
            </a:r>
          </a:p>
        </p:txBody>
      </p:sp>
      <p:sp>
        <p:nvSpPr>
          <p:cNvPr id="4" name="Title 3">
            <a:extLst>
              <a:ext uri="{FF2B5EF4-FFF2-40B4-BE49-F238E27FC236}">
                <a16:creationId xmlns:a16="http://schemas.microsoft.com/office/drawing/2014/main" id="{63C690FB-0AA5-47D7-8774-5B6F939A10D7}"/>
              </a:ext>
            </a:extLst>
          </p:cNvPr>
          <p:cNvSpPr>
            <a:spLocks noGrp="1"/>
          </p:cNvSpPr>
          <p:nvPr>
            <p:ph type="title"/>
          </p:nvPr>
        </p:nvSpPr>
        <p:spPr/>
        <p:txBody>
          <a:bodyPr/>
          <a:lstStyle/>
          <a:p>
            <a:r>
              <a:rPr lang="en-US" dirty="0"/>
              <a:t>Any man or woman who comes to the king into the inner court</a:t>
            </a:r>
          </a:p>
        </p:txBody>
      </p:sp>
    </p:spTree>
    <p:extLst>
      <p:ext uri="{BB962C8B-B14F-4D97-AF65-F5344CB8AC3E}">
        <p14:creationId xmlns:p14="http://schemas.microsoft.com/office/powerpoint/2010/main" val="418316595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 up of a dry grass field&#10;&#10;Description generated with very high confidence">
            <a:extLst>
              <a:ext uri="{FF2B5EF4-FFF2-40B4-BE49-F238E27FC236}">
                <a16:creationId xmlns:a16="http://schemas.microsoft.com/office/drawing/2014/main" id="{BF7FEBD1-AD6C-4EC3-AFE8-F518EFEB00E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79476"/>
            <a:ext cx="9144000" cy="6099048"/>
          </a:xfrm>
          <a:prstGeom prst="rect">
            <a:avLst/>
          </a:prstGeom>
        </p:spPr>
      </p:pic>
      <p:sp>
        <p:nvSpPr>
          <p:cNvPr id="2" name="Text Placeholder 1">
            <a:extLst>
              <a:ext uri="{FF2B5EF4-FFF2-40B4-BE49-F238E27FC236}">
                <a16:creationId xmlns:a16="http://schemas.microsoft.com/office/drawing/2014/main" id="{619A165A-EB96-444C-8D2B-F6246944D8E8}"/>
              </a:ext>
            </a:extLst>
          </p:cNvPr>
          <p:cNvSpPr>
            <a:spLocks noGrp="1"/>
          </p:cNvSpPr>
          <p:nvPr>
            <p:ph type="body" sz="quarter" idx="10"/>
          </p:nvPr>
        </p:nvSpPr>
        <p:spPr/>
        <p:txBody>
          <a:bodyPr/>
          <a:lstStyle/>
          <a:p>
            <a:r>
              <a:rPr lang="en-US" dirty="0"/>
              <a:t>Inner courtyard and throne room of the royal palace at Susa (from the north)</a:t>
            </a:r>
          </a:p>
        </p:txBody>
      </p:sp>
      <p:sp>
        <p:nvSpPr>
          <p:cNvPr id="3" name="Text Placeholder 2">
            <a:extLst>
              <a:ext uri="{FF2B5EF4-FFF2-40B4-BE49-F238E27FC236}">
                <a16:creationId xmlns:a16="http://schemas.microsoft.com/office/drawing/2014/main" id="{A6736B9D-E300-4374-842A-C98AAE1B710C}"/>
              </a:ext>
            </a:extLst>
          </p:cNvPr>
          <p:cNvSpPr>
            <a:spLocks noGrp="1"/>
          </p:cNvSpPr>
          <p:nvPr>
            <p:ph type="body" sz="quarter" idx="12"/>
          </p:nvPr>
        </p:nvSpPr>
        <p:spPr/>
        <p:txBody>
          <a:bodyPr/>
          <a:lstStyle/>
          <a:p>
            <a:r>
              <a:rPr lang="en-US" dirty="0"/>
              <a:t>4:11</a:t>
            </a:r>
          </a:p>
        </p:txBody>
      </p:sp>
      <p:sp>
        <p:nvSpPr>
          <p:cNvPr id="4" name="Title 3">
            <a:extLst>
              <a:ext uri="{FF2B5EF4-FFF2-40B4-BE49-F238E27FC236}">
                <a16:creationId xmlns:a16="http://schemas.microsoft.com/office/drawing/2014/main" id="{63C690FB-0AA5-47D7-8774-5B6F939A10D7}"/>
              </a:ext>
            </a:extLst>
          </p:cNvPr>
          <p:cNvSpPr>
            <a:spLocks noGrp="1"/>
          </p:cNvSpPr>
          <p:nvPr>
            <p:ph type="title"/>
          </p:nvPr>
        </p:nvSpPr>
        <p:spPr/>
        <p:txBody>
          <a:bodyPr/>
          <a:lstStyle/>
          <a:p>
            <a:r>
              <a:rPr lang="en-US" dirty="0"/>
              <a:t>Any man or woman who comes to the king into the inner court</a:t>
            </a:r>
          </a:p>
        </p:txBody>
      </p:sp>
      <p:sp>
        <p:nvSpPr>
          <p:cNvPr id="6" name="Text Box 1029">
            <a:extLst>
              <a:ext uri="{FF2B5EF4-FFF2-40B4-BE49-F238E27FC236}">
                <a16:creationId xmlns:a16="http://schemas.microsoft.com/office/drawing/2014/main" id="{966B2298-6AAB-41C6-95D4-76AB077136E5}"/>
              </a:ext>
            </a:extLst>
          </p:cNvPr>
          <p:cNvSpPr txBox="1">
            <a:spLocks noChangeArrowheads="1"/>
          </p:cNvSpPr>
          <p:nvPr/>
        </p:nvSpPr>
        <p:spPr bwMode="auto">
          <a:xfrm>
            <a:off x="2590800" y="1905370"/>
            <a:ext cx="1553630" cy="400110"/>
          </a:xfrm>
          <a:prstGeom prst="rect">
            <a:avLst/>
          </a:prstGeom>
          <a:noFill/>
          <a:ln w="9525">
            <a:noFill/>
            <a:miter lim="800000"/>
            <a:headEnd/>
            <a:tailEnd/>
          </a:ln>
          <a:effectLst/>
        </p:spPr>
        <p:txBody>
          <a:bodyPr wrap="none">
            <a:spAutoFit/>
          </a:bodyPr>
          <a:lstStyle/>
          <a:p>
            <a:pPr fontAlgn="base">
              <a:spcBef>
                <a:spcPct val="0"/>
              </a:spcBef>
              <a:spcAft>
                <a:spcPct val="0"/>
              </a:spcAft>
              <a:defRPr/>
            </a:pPr>
            <a:r>
              <a:rPr lang="en-US" sz="2000" dirty="0">
                <a:solidFill>
                  <a:srgbClr val="FFFFFF"/>
                </a:solidFill>
                <a:effectLst>
                  <a:glow rad="76200">
                    <a:srgbClr val="000000">
                      <a:alpha val="60000"/>
                    </a:srgbClr>
                  </a:glow>
                </a:effectLst>
                <a:cs typeface="Calibri" pitchFamily="34" charset="0"/>
              </a:rPr>
              <a:t>Throne room</a:t>
            </a:r>
          </a:p>
        </p:txBody>
      </p:sp>
      <p:sp>
        <p:nvSpPr>
          <p:cNvPr id="7" name="Line 9">
            <a:extLst>
              <a:ext uri="{FF2B5EF4-FFF2-40B4-BE49-F238E27FC236}">
                <a16:creationId xmlns:a16="http://schemas.microsoft.com/office/drawing/2014/main" id="{0591A99F-61D5-4AC6-B695-8E50E7E963D3}"/>
              </a:ext>
            </a:extLst>
          </p:cNvPr>
          <p:cNvSpPr>
            <a:spLocks noChangeShapeType="1"/>
          </p:cNvSpPr>
          <p:nvPr/>
        </p:nvSpPr>
        <p:spPr bwMode="auto">
          <a:xfrm>
            <a:off x="3559132" y="2312181"/>
            <a:ext cx="447280" cy="611853"/>
          </a:xfrm>
          <a:prstGeom prst="line">
            <a:avLst/>
          </a:prstGeom>
          <a:noFill/>
          <a:ln w="22225" cap="flat" cmpd="sng" algn="ctr">
            <a:solidFill>
              <a:srgbClr val="FFFFFF"/>
            </a:solidFill>
            <a:prstDash val="solid"/>
            <a:round/>
            <a:headEnd type="none" w="med" len="med"/>
            <a:tailEnd type="triangle" w="med" len="med"/>
          </a:ln>
          <a:effectLst>
            <a:glow rad="50800">
              <a:srgbClr val="000000">
                <a:alpha val="60000"/>
              </a:srgbClr>
            </a:glow>
            <a:outerShdw blurRad="40000" dist="20000" dir="5400000" rotWithShape="0">
              <a:srgbClr val="000000">
                <a:alpha val="38000"/>
              </a:srgbClr>
            </a:outerShdw>
          </a:effec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srgbClr val="000000"/>
              </a:solidFill>
              <a:effectLst/>
              <a:uLnTx/>
              <a:uFillTx/>
              <a:latin typeface="Arial"/>
              <a:ea typeface=""/>
              <a:cs typeface=""/>
            </a:endParaRPr>
          </a:p>
        </p:txBody>
      </p:sp>
      <p:sp>
        <p:nvSpPr>
          <p:cNvPr id="8" name="Text Box 1029">
            <a:extLst>
              <a:ext uri="{FF2B5EF4-FFF2-40B4-BE49-F238E27FC236}">
                <a16:creationId xmlns:a16="http://schemas.microsoft.com/office/drawing/2014/main" id="{33EF3644-7F43-4A95-839F-E7CA8EC45F70}"/>
              </a:ext>
            </a:extLst>
          </p:cNvPr>
          <p:cNvSpPr txBox="1">
            <a:spLocks noChangeArrowheads="1"/>
          </p:cNvSpPr>
          <p:nvPr/>
        </p:nvSpPr>
        <p:spPr bwMode="auto">
          <a:xfrm>
            <a:off x="3656236" y="3727302"/>
            <a:ext cx="1831527" cy="400110"/>
          </a:xfrm>
          <a:prstGeom prst="rect">
            <a:avLst/>
          </a:prstGeom>
          <a:noFill/>
          <a:ln w="9525">
            <a:noFill/>
            <a:miter lim="800000"/>
            <a:headEnd/>
            <a:tailEnd/>
          </a:ln>
          <a:effectLst/>
        </p:spPr>
        <p:txBody>
          <a:bodyPr wrap="none">
            <a:spAutoFit/>
          </a:bodyPr>
          <a:lstStyle/>
          <a:p>
            <a:pPr fontAlgn="base">
              <a:spcBef>
                <a:spcPct val="0"/>
              </a:spcBef>
              <a:spcAft>
                <a:spcPct val="0"/>
              </a:spcAft>
              <a:defRPr/>
            </a:pPr>
            <a:r>
              <a:rPr lang="en-US" sz="2000" dirty="0">
                <a:solidFill>
                  <a:srgbClr val="FFFFFF"/>
                </a:solidFill>
                <a:effectLst>
                  <a:glow rad="76200">
                    <a:srgbClr val="000000">
                      <a:alpha val="60000"/>
                    </a:srgbClr>
                  </a:glow>
                </a:effectLst>
                <a:cs typeface="Calibri" pitchFamily="34" charset="0"/>
              </a:rPr>
              <a:t>Inner Courtyard</a:t>
            </a:r>
          </a:p>
        </p:txBody>
      </p:sp>
    </p:spTree>
    <p:extLst>
      <p:ext uri="{BB962C8B-B14F-4D97-AF65-F5344CB8AC3E}">
        <p14:creationId xmlns:p14="http://schemas.microsoft.com/office/powerpoint/2010/main" val="269065806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id="{1F9BE420-BAAF-4EE7-A20E-B0693DB9BD9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4975" y="369332"/>
            <a:ext cx="6836570" cy="61162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 Placeholder 1">
            <a:extLst>
              <a:ext uri="{FF2B5EF4-FFF2-40B4-BE49-F238E27FC236}">
                <a16:creationId xmlns:a16="http://schemas.microsoft.com/office/drawing/2014/main" id="{C5B1F5BC-71C1-4473-B7E4-482812167512}"/>
              </a:ext>
            </a:extLst>
          </p:cNvPr>
          <p:cNvSpPr>
            <a:spLocks noGrp="1"/>
          </p:cNvSpPr>
          <p:nvPr>
            <p:ph type="body" sz="quarter" idx="10"/>
          </p:nvPr>
        </p:nvSpPr>
        <p:spPr/>
        <p:txBody>
          <a:bodyPr/>
          <a:lstStyle/>
          <a:p>
            <a:r>
              <a:rPr lang="en-US" dirty="0"/>
              <a:t>Persian bulla depicting a Persian king slaying a Greek warrior</a:t>
            </a:r>
          </a:p>
        </p:txBody>
      </p:sp>
      <p:sp>
        <p:nvSpPr>
          <p:cNvPr id="3" name="Text Placeholder 2">
            <a:extLst>
              <a:ext uri="{FF2B5EF4-FFF2-40B4-BE49-F238E27FC236}">
                <a16:creationId xmlns:a16="http://schemas.microsoft.com/office/drawing/2014/main" id="{BF469E5D-2DCE-4174-8AA5-CB2AFAE4ED3F}"/>
              </a:ext>
            </a:extLst>
          </p:cNvPr>
          <p:cNvSpPr>
            <a:spLocks noGrp="1"/>
          </p:cNvSpPr>
          <p:nvPr>
            <p:ph type="body" sz="quarter" idx="12"/>
          </p:nvPr>
        </p:nvSpPr>
        <p:spPr/>
        <p:txBody>
          <a:bodyPr/>
          <a:lstStyle/>
          <a:p>
            <a:r>
              <a:rPr lang="en-US" dirty="0"/>
              <a:t>4:11</a:t>
            </a:r>
          </a:p>
        </p:txBody>
      </p:sp>
      <p:sp>
        <p:nvSpPr>
          <p:cNvPr id="4" name="Title 3">
            <a:extLst>
              <a:ext uri="{FF2B5EF4-FFF2-40B4-BE49-F238E27FC236}">
                <a16:creationId xmlns:a16="http://schemas.microsoft.com/office/drawing/2014/main" id="{C96E63E8-633F-4336-BD63-BE97BAFF65FC}"/>
              </a:ext>
            </a:extLst>
          </p:cNvPr>
          <p:cNvSpPr>
            <a:spLocks noGrp="1"/>
          </p:cNvSpPr>
          <p:nvPr>
            <p:ph type="title"/>
          </p:nvPr>
        </p:nvSpPr>
        <p:spPr/>
        <p:txBody>
          <a:bodyPr/>
          <a:lstStyle/>
          <a:p>
            <a:r>
              <a:rPr lang="en-US" dirty="0"/>
              <a:t>He has but one law, that he be put to death</a:t>
            </a:r>
          </a:p>
        </p:txBody>
      </p:sp>
    </p:spTree>
    <p:extLst>
      <p:ext uri="{BB962C8B-B14F-4D97-AF65-F5344CB8AC3E}">
        <p14:creationId xmlns:p14="http://schemas.microsoft.com/office/powerpoint/2010/main" val="241469159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0BE7FC9-88E0-4DC8-B652-EF61B9E822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78606" y="0"/>
            <a:ext cx="5586788" cy="6858000"/>
          </a:xfrm>
          <a:prstGeom prst="rect">
            <a:avLst/>
          </a:prstGeom>
        </p:spPr>
      </p:pic>
      <p:sp>
        <p:nvSpPr>
          <p:cNvPr id="2" name="Text Placeholder 1"/>
          <p:cNvSpPr>
            <a:spLocks noGrp="1"/>
          </p:cNvSpPr>
          <p:nvPr>
            <p:ph type="body" sz="quarter" idx="10"/>
          </p:nvPr>
        </p:nvSpPr>
        <p:spPr/>
        <p:txBody>
          <a:bodyPr/>
          <a:lstStyle/>
          <a:p>
            <a:r>
              <a:rPr lang="en-US" dirty="0"/>
              <a:t>Darius I sitting on throne, holding scepter, depicted in the Persepolis Audience Relief</a:t>
            </a:r>
          </a:p>
        </p:txBody>
      </p:sp>
      <p:sp>
        <p:nvSpPr>
          <p:cNvPr id="3" name="Text Placeholder 2"/>
          <p:cNvSpPr>
            <a:spLocks noGrp="1"/>
          </p:cNvSpPr>
          <p:nvPr>
            <p:ph type="body" sz="quarter" idx="12"/>
          </p:nvPr>
        </p:nvSpPr>
        <p:spPr/>
        <p:txBody>
          <a:bodyPr/>
          <a:lstStyle/>
          <a:p>
            <a:r>
              <a:rPr lang="en-US" dirty="0"/>
              <a:t>4:11</a:t>
            </a:r>
          </a:p>
        </p:txBody>
      </p:sp>
      <p:sp>
        <p:nvSpPr>
          <p:cNvPr id="4" name="Title 3"/>
          <p:cNvSpPr>
            <a:spLocks noGrp="1"/>
          </p:cNvSpPr>
          <p:nvPr>
            <p:ph type="title"/>
          </p:nvPr>
        </p:nvSpPr>
        <p:spPr/>
        <p:txBody>
          <a:bodyPr/>
          <a:lstStyle/>
          <a:p>
            <a:r>
              <a:rPr lang="en-US" dirty="0"/>
              <a:t>Except the one to whom the king extends the golden scepter</a:t>
            </a:r>
          </a:p>
        </p:txBody>
      </p:sp>
    </p:spTree>
    <p:extLst>
      <p:ext uri="{BB962C8B-B14F-4D97-AF65-F5344CB8AC3E}">
        <p14:creationId xmlns:p14="http://schemas.microsoft.com/office/powerpoint/2010/main" val="331928057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5044" b="11985"/>
          <a:stretch/>
        </p:blipFill>
        <p:spPr bwMode="auto">
          <a:xfrm>
            <a:off x="1815446" y="0"/>
            <a:ext cx="5513109"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 Placeholder 1"/>
          <p:cNvSpPr>
            <a:spLocks noGrp="1"/>
          </p:cNvSpPr>
          <p:nvPr>
            <p:ph type="body" sz="quarter" idx="10"/>
          </p:nvPr>
        </p:nvSpPr>
        <p:spPr/>
        <p:txBody>
          <a:bodyPr/>
          <a:lstStyle/>
          <a:p>
            <a:r>
              <a:rPr lang="en-US" dirty="0"/>
              <a:t>Darius I on his throne with a scepter, from the Persepolis Treasury, circa 500 BC</a:t>
            </a:r>
          </a:p>
        </p:txBody>
      </p:sp>
      <p:sp>
        <p:nvSpPr>
          <p:cNvPr id="3" name="Text Placeholder 2"/>
          <p:cNvSpPr>
            <a:spLocks noGrp="1"/>
          </p:cNvSpPr>
          <p:nvPr>
            <p:ph type="body" sz="quarter" idx="12"/>
          </p:nvPr>
        </p:nvSpPr>
        <p:spPr/>
        <p:txBody>
          <a:bodyPr/>
          <a:lstStyle/>
          <a:p>
            <a:r>
              <a:rPr lang="en-US" dirty="0"/>
              <a:t>4:11</a:t>
            </a:r>
          </a:p>
        </p:txBody>
      </p:sp>
      <p:sp>
        <p:nvSpPr>
          <p:cNvPr id="4" name="Title 3"/>
          <p:cNvSpPr>
            <a:spLocks noGrp="1"/>
          </p:cNvSpPr>
          <p:nvPr>
            <p:ph type="title"/>
          </p:nvPr>
        </p:nvSpPr>
        <p:spPr/>
        <p:txBody>
          <a:bodyPr/>
          <a:lstStyle/>
          <a:p>
            <a:r>
              <a:rPr lang="en-US" dirty="0"/>
              <a:t>Except the one to whom the king extends the golden scepter</a:t>
            </a:r>
          </a:p>
        </p:txBody>
      </p:sp>
    </p:spTree>
    <p:extLst>
      <p:ext uri="{BB962C8B-B14F-4D97-AF65-F5344CB8AC3E}">
        <p14:creationId xmlns:p14="http://schemas.microsoft.com/office/powerpoint/2010/main" val="388179112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A4735B9-9AC3-4DDD-BF0E-D90B0709EF8A}"/>
              </a:ext>
            </a:extLst>
          </p:cNvPr>
          <p:cNvPicPr>
            <a:picLocks noChangeAspect="1"/>
          </p:cNvPicPr>
          <p:nvPr/>
        </p:nvPicPr>
        <p:blipFill rotWithShape="1">
          <a:blip r:embed="rId3">
            <a:extLst>
              <a:ext uri="{28A0092B-C50C-407E-A947-70E740481C1C}">
                <a14:useLocalDpi xmlns:a14="http://schemas.microsoft.com/office/drawing/2010/main" val="0"/>
              </a:ext>
            </a:extLst>
          </a:blip>
          <a:srcRect t="4531"/>
          <a:stretch/>
        </p:blipFill>
        <p:spPr>
          <a:xfrm>
            <a:off x="0" y="197224"/>
            <a:ext cx="9144000" cy="6660776"/>
          </a:xfrm>
          <a:prstGeom prst="rect">
            <a:avLst/>
          </a:prstGeom>
        </p:spPr>
      </p:pic>
      <p:sp>
        <p:nvSpPr>
          <p:cNvPr id="2" name="Text Placeholder 1"/>
          <p:cNvSpPr>
            <a:spLocks noGrp="1"/>
          </p:cNvSpPr>
          <p:nvPr>
            <p:ph type="body" sz="quarter" idx="10"/>
          </p:nvPr>
        </p:nvSpPr>
        <p:spPr/>
        <p:txBody>
          <a:bodyPr/>
          <a:lstStyle/>
          <a:p>
            <a:r>
              <a:rPr lang="en-US" dirty="0"/>
              <a:t>Relief of Ramesses IX enthroned, circa 1126–1108 BC</a:t>
            </a:r>
          </a:p>
        </p:txBody>
      </p:sp>
      <p:sp>
        <p:nvSpPr>
          <p:cNvPr id="3" name="Text Placeholder 2"/>
          <p:cNvSpPr>
            <a:spLocks noGrp="1"/>
          </p:cNvSpPr>
          <p:nvPr>
            <p:ph type="body" sz="quarter" idx="12"/>
          </p:nvPr>
        </p:nvSpPr>
        <p:spPr/>
        <p:txBody>
          <a:bodyPr/>
          <a:lstStyle/>
          <a:p>
            <a:r>
              <a:rPr lang="en-US" dirty="0"/>
              <a:t>4:11</a:t>
            </a:r>
          </a:p>
        </p:txBody>
      </p:sp>
      <p:sp>
        <p:nvSpPr>
          <p:cNvPr id="4" name="Title 3"/>
          <p:cNvSpPr>
            <a:spLocks noGrp="1"/>
          </p:cNvSpPr>
          <p:nvPr>
            <p:ph type="title"/>
          </p:nvPr>
        </p:nvSpPr>
        <p:spPr/>
        <p:txBody>
          <a:bodyPr/>
          <a:lstStyle/>
          <a:p>
            <a:r>
              <a:rPr lang="en-US" dirty="0"/>
              <a:t>Except the one to whom the king extends the golden scepter</a:t>
            </a:r>
          </a:p>
        </p:txBody>
      </p:sp>
    </p:spTree>
    <p:extLst>
      <p:ext uri="{BB962C8B-B14F-4D97-AF65-F5344CB8AC3E}">
        <p14:creationId xmlns:p14="http://schemas.microsoft.com/office/powerpoint/2010/main" val="244684033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Persian calendar and the issuing of the two decrees</a:t>
            </a:r>
          </a:p>
        </p:txBody>
      </p:sp>
      <p:sp>
        <p:nvSpPr>
          <p:cNvPr id="3" name="Text Placeholder 2"/>
          <p:cNvSpPr>
            <a:spLocks noGrp="1"/>
          </p:cNvSpPr>
          <p:nvPr>
            <p:ph type="body" sz="quarter" idx="12"/>
          </p:nvPr>
        </p:nvSpPr>
        <p:spPr/>
        <p:txBody>
          <a:bodyPr/>
          <a:lstStyle/>
          <a:p>
            <a:r>
              <a:rPr lang="en-US" dirty="0"/>
              <a:t>4:11</a:t>
            </a:r>
          </a:p>
        </p:txBody>
      </p:sp>
      <p:sp>
        <p:nvSpPr>
          <p:cNvPr id="4" name="Title 3"/>
          <p:cNvSpPr>
            <a:spLocks noGrp="1"/>
          </p:cNvSpPr>
          <p:nvPr>
            <p:ph type="title"/>
          </p:nvPr>
        </p:nvSpPr>
        <p:spPr/>
        <p:txBody>
          <a:bodyPr/>
          <a:lstStyle/>
          <a:p>
            <a:r>
              <a:rPr lang="en-US" dirty="0"/>
              <a:t>I have not been summoned to come to the king for these thirty days</a:t>
            </a:r>
          </a:p>
        </p:txBody>
      </p:sp>
      <p:grpSp>
        <p:nvGrpSpPr>
          <p:cNvPr id="5" name="Group 4"/>
          <p:cNvGrpSpPr/>
          <p:nvPr/>
        </p:nvGrpSpPr>
        <p:grpSpPr>
          <a:xfrm>
            <a:off x="1676400" y="523875"/>
            <a:ext cx="5794430" cy="5797628"/>
            <a:chOff x="1676400" y="523875"/>
            <a:chExt cx="5794430" cy="5797628"/>
          </a:xfrm>
        </p:grpSpPr>
        <p:sp>
          <p:nvSpPr>
            <p:cNvPr id="158" name="Freeform 157"/>
            <p:cNvSpPr/>
            <p:nvPr/>
          </p:nvSpPr>
          <p:spPr>
            <a:xfrm>
              <a:off x="4564858" y="1209675"/>
              <a:ext cx="2221746" cy="2209800"/>
            </a:xfrm>
            <a:custGeom>
              <a:avLst/>
              <a:gdLst>
                <a:gd name="connsiteX0" fmla="*/ 0 w 2209800"/>
                <a:gd name="connsiteY0" fmla="*/ 0 h 2209800"/>
                <a:gd name="connsiteX1" fmla="*/ 4762 w 2209800"/>
                <a:gd name="connsiteY1" fmla="*/ 585788 h 2209800"/>
                <a:gd name="connsiteX2" fmla="*/ 1119187 w 2209800"/>
                <a:gd name="connsiteY2" fmla="*/ 1038225 h 2209800"/>
                <a:gd name="connsiteX3" fmla="*/ 1614487 w 2209800"/>
                <a:gd name="connsiteY3" fmla="*/ 2209800 h 2209800"/>
                <a:gd name="connsiteX4" fmla="*/ 2209800 w 2209800"/>
                <a:gd name="connsiteY4" fmla="*/ 2209800 h 2209800"/>
                <a:gd name="connsiteX5" fmla="*/ 1552575 w 2209800"/>
                <a:gd name="connsiteY5" fmla="*/ 638175 h 2209800"/>
                <a:gd name="connsiteX6" fmla="*/ 0 w 2209800"/>
                <a:gd name="connsiteY6" fmla="*/ 0 h 2209800"/>
                <a:gd name="connsiteX0" fmla="*/ 0 w 2209800"/>
                <a:gd name="connsiteY0" fmla="*/ 0 h 2209800"/>
                <a:gd name="connsiteX1" fmla="*/ 4762 w 2209800"/>
                <a:gd name="connsiteY1" fmla="*/ 585788 h 2209800"/>
                <a:gd name="connsiteX2" fmla="*/ 1119187 w 2209800"/>
                <a:gd name="connsiteY2" fmla="*/ 1038225 h 2209800"/>
                <a:gd name="connsiteX3" fmla="*/ 1614487 w 2209800"/>
                <a:gd name="connsiteY3" fmla="*/ 2209800 h 2209800"/>
                <a:gd name="connsiteX4" fmla="*/ 2209800 w 2209800"/>
                <a:gd name="connsiteY4" fmla="*/ 2209800 h 2209800"/>
                <a:gd name="connsiteX5" fmla="*/ 1552575 w 2209800"/>
                <a:gd name="connsiteY5" fmla="*/ 638175 h 2209800"/>
                <a:gd name="connsiteX6" fmla="*/ 0 w 2209800"/>
                <a:gd name="connsiteY6" fmla="*/ 0 h 2209800"/>
                <a:gd name="connsiteX0" fmla="*/ 0 w 2209839"/>
                <a:gd name="connsiteY0" fmla="*/ 0 h 2209800"/>
                <a:gd name="connsiteX1" fmla="*/ 4762 w 2209839"/>
                <a:gd name="connsiteY1" fmla="*/ 585788 h 2209800"/>
                <a:gd name="connsiteX2" fmla="*/ 1119187 w 2209839"/>
                <a:gd name="connsiteY2" fmla="*/ 1038225 h 2209800"/>
                <a:gd name="connsiteX3" fmla="*/ 1614487 w 2209839"/>
                <a:gd name="connsiteY3" fmla="*/ 2209800 h 2209800"/>
                <a:gd name="connsiteX4" fmla="*/ 2209800 w 2209839"/>
                <a:gd name="connsiteY4" fmla="*/ 2209800 h 2209800"/>
                <a:gd name="connsiteX5" fmla="*/ 1552575 w 2209839"/>
                <a:gd name="connsiteY5" fmla="*/ 638175 h 2209800"/>
                <a:gd name="connsiteX6" fmla="*/ 0 w 2209839"/>
                <a:gd name="connsiteY6" fmla="*/ 0 h 2209800"/>
                <a:gd name="connsiteX0" fmla="*/ 0 w 2209839"/>
                <a:gd name="connsiteY0" fmla="*/ 0 h 2209800"/>
                <a:gd name="connsiteX1" fmla="*/ 4762 w 2209839"/>
                <a:gd name="connsiteY1" fmla="*/ 585788 h 2209800"/>
                <a:gd name="connsiteX2" fmla="*/ 1119187 w 2209839"/>
                <a:gd name="connsiteY2" fmla="*/ 1038225 h 2209800"/>
                <a:gd name="connsiteX3" fmla="*/ 1614487 w 2209839"/>
                <a:gd name="connsiteY3" fmla="*/ 2209800 h 2209800"/>
                <a:gd name="connsiteX4" fmla="*/ 2209800 w 2209839"/>
                <a:gd name="connsiteY4" fmla="*/ 2209800 h 2209800"/>
                <a:gd name="connsiteX5" fmla="*/ 1552575 w 2209839"/>
                <a:gd name="connsiteY5" fmla="*/ 638175 h 2209800"/>
                <a:gd name="connsiteX6" fmla="*/ 0 w 2209839"/>
                <a:gd name="connsiteY6" fmla="*/ 0 h 2209800"/>
                <a:gd name="connsiteX0" fmla="*/ 0 w 2209839"/>
                <a:gd name="connsiteY0" fmla="*/ 0 h 2209800"/>
                <a:gd name="connsiteX1" fmla="*/ 4762 w 2209839"/>
                <a:gd name="connsiteY1" fmla="*/ 585788 h 2209800"/>
                <a:gd name="connsiteX2" fmla="*/ 1119187 w 2209839"/>
                <a:gd name="connsiteY2" fmla="*/ 1038225 h 2209800"/>
                <a:gd name="connsiteX3" fmla="*/ 1614487 w 2209839"/>
                <a:gd name="connsiteY3" fmla="*/ 2209800 h 2209800"/>
                <a:gd name="connsiteX4" fmla="*/ 2209800 w 2209839"/>
                <a:gd name="connsiteY4" fmla="*/ 2209800 h 2209800"/>
                <a:gd name="connsiteX5" fmla="*/ 1552575 w 2209839"/>
                <a:gd name="connsiteY5" fmla="*/ 638175 h 2209800"/>
                <a:gd name="connsiteX6" fmla="*/ 0 w 2209839"/>
                <a:gd name="connsiteY6" fmla="*/ 0 h 2209800"/>
                <a:gd name="connsiteX0" fmla="*/ 0 w 2209839"/>
                <a:gd name="connsiteY0" fmla="*/ 0 h 2209800"/>
                <a:gd name="connsiteX1" fmla="*/ 4762 w 2209839"/>
                <a:gd name="connsiteY1" fmla="*/ 585788 h 2209800"/>
                <a:gd name="connsiteX2" fmla="*/ 1119187 w 2209839"/>
                <a:gd name="connsiteY2" fmla="*/ 1038225 h 2209800"/>
                <a:gd name="connsiteX3" fmla="*/ 1614487 w 2209839"/>
                <a:gd name="connsiteY3" fmla="*/ 2209800 h 2209800"/>
                <a:gd name="connsiteX4" fmla="*/ 2209800 w 2209839"/>
                <a:gd name="connsiteY4" fmla="*/ 2209800 h 2209800"/>
                <a:gd name="connsiteX5" fmla="*/ 1552575 w 2209839"/>
                <a:gd name="connsiteY5" fmla="*/ 638175 h 2209800"/>
                <a:gd name="connsiteX6" fmla="*/ 0 w 2209839"/>
                <a:gd name="connsiteY6" fmla="*/ 0 h 2209800"/>
                <a:gd name="connsiteX0" fmla="*/ 0 w 2209839"/>
                <a:gd name="connsiteY0" fmla="*/ 0 h 2209800"/>
                <a:gd name="connsiteX1" fmla="*/ 4762 w 2209839"/>
                <a:gd name="connsiteY1" fmla="*/ 585788 h 2209800"/>
                <a:gd name="connsiteX2" fmla="*/ 1119187 w 2209839"/>
                <a:gd name="connsiteY2" fmla="*/ 1038225 h 2209800"/>
                <a:gd name="connsiteX3" fmla="*/ 1614487 w 2209839"/>
                <a:gd name="connsiteY3" fmla="*/ 2209800 h 2209800"/>
                <a:gd name="connsiteX4" fmla="*/ 2209800 w 2209839"/>
                <a:gd name="connsiteY4" fmla="*/ 2209800 h 2209800"/>
                <a:gd name="connsiteX5" fmla="*/ 1552575 w 2209839"/>
                <a:gd name="connsiteY5" fmla="*/ 638175 h 2209800"/>
                <a:gd name="connsiteX6" fmla="*/ 0 w 2209839"/>
                <a:gd name="connsiteY6" fmla="*/ 0 h 2209800"/>
                <a:gd name="connsiteX0" fmla="*/ 0 w 2209839"/>
                <a:gd name="connsiteY0" fmla="*/ 0 h 2209800"/>
                <a:gd name="connsiteX1" fmla="*/ 4762 w 2209839"/>
                <a:gd name="connsiteY1" fmla="*/ 585788 h 2209800"/>
                <a:gd name="connsiteX2" fmla="*/ 1119187 w 2209839"/>
                <a:gd name="connsiteY2" fmla="*/ 1038225 h 2209800"/>
                <a:gd name="connsiteX3" fmla="*/ 1614487 w 2209839"/>
                <a:gd name="connsiteY3" fmla="*/ 2209800 h 2209800"/>
                <a:gd name="connsiteX4" fmla="*/ 2209800 w 2209839"/>
                <a:gd name="connsiteY4" fmla="*/ 2209800 h 2209800"/>
                <a:gd name="connsiteX5" fmla="*/ 1552575 w 2209839"/>
                <a:gd name="connsiteY5" fmla="*/ 638175 h 2209800"/>
                <a:gd name="connsiteX6" fmla="*/ 0 w 2209839"/>
                <a:gd name="connsiteY6" fmla="*/ 0 h 2209800"/>
                <a:gd name="connsiteX0" fmla="*/ 0 w 2209839"/>
                <a:gd name="connsiteY0" fmla="*/ 0 h 2209800"/>
                <a:gd name="connsiteX1" fmla="*/ 4762 w 2209839"/>
                <a:gd name="connsiteY1" fmla="*/ 585788 h 2209800"/>
                <a:gd name="connsiteX2" fmla="*/ 1119187 w 2209839"/>
                <a:gd name="connsiteY2" fmla="*/ 1038225 h 2209800"/>
                <a:gd name="connsiteX3" fmla="*/ 1614487 w 2209839"/>
                <a:gd name="connsiteY3" fmla="*/ 2209800 h 2209800"/>
                <a:gd name="connsiteX4" fmla="*/ 2209800 w 2209839"/>
                <a:gd name="connsiteY4" fmla="*/ 2209800 h 2209800"/>
                <a:gd name="connsiteX5" fmla="*/ 1552575 w 2209839"/>
                <a:gd name="connsiteY5" fmla="*/ 638175 h 2209800"/>
                <a:gd name="connsiteX6" fmla="*/ 0 w 2209839"/>
                <a:gd name="connsiteY6" fmla="*/ 0 h 2209800"/>
                <a:gd name="connsiteX0" fmla="*/ 0 w 2209839"/>
                <a:gd name="connsiteY0" fmla="*/ 0 h 2209800"/>
                <a:gd name="connsiteX1" fmla="*/ 4762 w 2209839"/>
                <a:gd name="connsiteY1" fmla="*/ 585788 h 2209800"/>
                <a:gd name="connsiteX2" fmla="*/ 1119187 w 2209839"/>
                <a:gd name="connsiteY2" fmla="*/ 1038225 h 2209800"/>
                <a:gd name="connsiteX3" fmla="*/ 1614487 w 2209839"/>
                <a:gd name="connsiteY3" fmla="*/ 2209800 h 2209800"/>
                <a:gd name="connsiteX4" fmla="*/ 2209800 w 2209839"/>
                <a:gd name="connsiteY4" fmla="*/ 2209800 h 2209800"/>
                <a:gd name="connsiteX5" fmla="*/ 1552575 w 2209839"/>
                <a:gd name="connsiteY5" fmla="*/ 638175 h 2209800"/>
                <a:gd name="connsiteX6" fmla="*/ 0 w 2209839"/>
                <a:gd name="connsiteY6" fmla="*/ 0 h 2209800"/>
                <a:gd name="connsiteX0" fmla="*/ 0 w 2209839"/>
                <a:gd name="connsiteY0" fmla="*/ 0 h 2209800"/>
                <a:gd name="connsiteX1" fmla="*/ 4762 w 2209839"/>
                <a:gd name="connsiteY1" fmla="*/ 585788 h 2209800"/>
                <a:gd name="connsiteX2" fmla="*/ 1119187 w 2209839"/>
                <a:gd name="connsiteY2" fmla="*/ 1038225 h 2209800"/>
                <a:gd name="connsiteX3" fmla="*/ 1614487 w 2209839"/>
                <a:gd name="connsiteY3" fmla="*/ 2209800 h 2209800"/>
                <a:gd name="connsiteX4" fmla="*/ 2209800 w 2209839"/>
                <a:gd name="connsiteY4" fmla="*/ 2209800 h 2209800"/>
                <a:gd name="connsiteX5" fmla="*/ 1552575 w 2209839"/>
                <a:gd name="connsiteY5" fmla="*/ 638175 h 2209800"/>
                <a:gd name="connsiteX6" fmla="*/ 0 w 2209839"/>
                <a:gd name="connsiteY6" fmla="*/ 0 h 2209800"/>
                <a:gd name="connsiteX0" fmla="*/ 0 w 2209839"/>
                <a:gd name="connsiteY0" fmla="*/ 0 h 2209800"/>
                <a:gd name="connsiteX1" fmla="*/ 4762 w 2209839"/>
                <a:gd name="connsiteY1" fmla="*/ 585788 h 2209800"/>
                <a:gd name="connsiteX2" fmla="*/ 1119187 w 2209839"/>
                <a:gd name="connsiteY2" fmla="*/ 1038225 h 2209800"/>
                <a:gd name="connsiteX3" fmla="*/ 1614487 w 2209839"/>
                <a:gd name="connsiteY3" fmla="*/ 2209800 h 2209800"/>
                <a:gd name="connsiteX4" fmla="*/ 2209800 w 2209839"/>
                <a:gd name="connsiteY4" fmla="*/ 2209800 h 2209800"/>
                <a:gd name="connsiteX5" fmla="*/ 1552575 w 2209839"/>
                <a:gd name="connsiteY5" fmla="*/ 638175 h 2209800"/>
                <a:gd name="connsiteX6" fmla="*/ 0 w 2209839"/>
                <a:gd name="connsiteY6" fmla="*/ 0 h 2209800"/>
                <a:gd name="connsiteX0" fmla="*/ 0 w 2209839"/>
                <a:gd name="connsiteY0" fmla="*/ 0 h 2209800"/>
                <a:gd name="connsiteX1" fmla="*/ 4762 w 2209839"/>
                <a:gd name="connsiteY1" fmla="*/ 585788 h 2209800"/>
                <a:gd name="connsiteX2" fmla="*/ 1119187 w 2209839"/>
                <a:gd name="connsiteY2" fmla="*/ 1038225 h 2209800"/>
                <a:gd name="connsiteX3" fmla="*/ 1614487 w 2209839"/>
                <a:gd name="connsiteY3" fmla="*/ 2209800 h 2209800"/>
                <a:gd name="connsiteX4" fmla="*/ 2209800 w 2209839"/>
                <a:gd name="connsiteY4" fmla="*/ 2209800 h 2209800"/>
                <a:gd name="connsiteX5" fmla="*/ 1552575 w 2209839"/>
                <a:gd name="connsiteY5" fmla="*/ 638175 h 2209800"/>
                <a:gd name="connsiteX6" fmla="*/ 0 w 2209839"/>
                <a:gd name="connsiteY6" fmla="*/ 0 h 2209800"/>
                <a:gd name="connsiteX0" fmla="*/ 0 w 2221746"/>
                <a:gd name="connsiteY0" fmla="*/ 0 h 2209800"/>
                <a:gd name="connsiteX1" fmla="*/ 16668 w 2221746"/>
                <a:gd name="connsiteY1" fmla="*/ 585788 h 2209800"/>
                <a:gd name="connsiteX2" fmla="*/ 1131093 w 2221746"/>
                <a:gd name="connsiteY2" fmla="*/ 1038225 h 2209800"/>
                <a:gd name="connsiteX3" fmla="*/ 1626393 w 2221746"/>
                <a:gd name="connsiteY3" fmla="*/ 2209800 h 2209800"/>
                <a:gd name="connsiteX4" fmla="*/ 2221706 w 2221746"/>
                <a:gd name="connsiteY4" fmla="*/ 2209800 h 2209800"/>
                <a:gd name="connsiteX5" fmla="*/ 1564481 w 2221746"/>
                <a:gd name="connsiteY5" fmla="*/ 638175 h 2209800"/>
                <a:gd name="connsiteX6" fmla="*/ 0 w 2221746"/>
                <a:gd name="connsiteY6" fmla="*/ 0 h 2209800"/>
                <a:gd name="connsiteX0" fmla="*/ 0 w 2221746"/>
                <a:gd name="connsiteY0" fmla="*/ 0 h 2209800"/>
                <a:gd name="connsiteX1" fmla="*/ 2380 w 2221746"/>
                <a:gd name="connsiteY1" fmla="*/ 583406 h 2209800"/>
                <a:gd name="connsiteX2" fmla="*/ 1131093 w 2221746"/>
                <a:gd name="connsiteY2" fmla="*/ 1038225 h 2209800"/>
                <a:gd name="connsiteX3" fmla="*/ 1626393 w 2221746"/>
                <a:gd name="connsiteY3" fmla="*/ 2209800 h 2209800"/>
                <a:gd name="connsiteX4" fmla="*/ 2221706 w 2221746"/>
                <a:gd name="connsiteY4" fmla="*/ 2209800 h 2209800"/>
                <a:gd name="connsiteX5" fmla="*/ 1564481 w 2221746"/>
                <a:gd name="connsiteY5" fmla="*/ 638175 h 2209800"/>
                <a:gd name="connsiteX6" fmla="*/ 0 w 2221746"/>
                <a:gd name="connsiteY6" fmla="*/ 0 h 2209800"/>
                <a:gd name="connsiteX0" fmla="*/ 0 w 2221746"/>
                <a:gd name="connsiteY0" fmla="*/ 0 h 2209800"/>
                <a:gd name="connsiteX1" fmla="*/ 2380 w 2221746"/>
                <a:gd name="connsiteY1" fmla="*/ 583406 h 2209800"/>
                <a:gd name="connsiteX2" fmla="*/ 1131093 w 2221746"/>
                <a:gd name="connsiteY2" fmla="*/ 1038225 h 2209800"/>
                <a:gd name="connsiteX3" fmla="*/ 1626393 w 2221746"/>
                <a:gd name="connsiteY3" fmla="*/ 2209800 h 2209800"/>
                <a:gd name="connsiteX4" fmla="*/ 2221706 w 2221746"/>
                <a:gd name="connsiteY4" fmla="*/ 2209800 h 2209800"/>
                <a:gd name="connsiteX5" fmla="*/ 1564481 w 2221746"/>
                <a:gd name="connsiteY5" fmla="*/ 638175 h 2209800"/>
                <a:gd name="connsiteX6" fmla="*/ 0 w 2221746"/>
                <a:gd name="connsiteY6" fmla="*/ 0 h 2209800"/>
                <a:gd name="connsiteX0" fmla="*/ 0 w 2221746"/>
                <a:gd name="connsiteY0" fmla="*/ 0 h 2209800"/>
                <a:gd name="connsiteX1" fmla="*/ 2380 w 2221746"/>
                <a:gd name="connsiteY1" fmla="*/ 583406 h 2209800"/>
                <a:gd name="connsiteX2" fmla="*/ 1131093 w 2221746"/>
                <a:gd name="connsiteY2" fmla="*/ 1038225 h 2209800"/>
                <a:gd name="connsiteX3" fmla="*/ 1626393 w 2221746"/>
                <a:gd name="connsiteY3" fmla="*/ 2209800 h 2209800"/>
                <a:gd name="connsiteX4" fmla="*/ 2221706 w 2221746"/>
                <a:gd name="connsiteY4" fmla="*/ 2209800 h 2209800"/>
                <a:gd name="connsiteX5" fmla="*/ 1564481 w 2221746"/>
                <a:gd name="connsiteY5" fmla="*/ 638175 h 2209800"/>
                <a:gd name="connsiteX6" fmla="*/ 0 w 2221746"/>
                <a:gd name="connsiteY6" fmla="*/ 0 h 2209800"/>
                <a:gd name="connsiteX0" fmla="*/ 0 w 2221746"/>
                <a:gd name="connsiteY0" fmla="*/ 0 h 2209800"/>
                <a:gd name="connsiteX1" fmla="*/ 2380 w 2221746"/>
                <a:gd name="connsiteY1" fmla="*/ 583406 h 2209800"/>
                <a:gd name="connsiteX2" fmla="*/ 1131093 w 2221746"/>
                <a:gd name="connsiteY2" fmla="*/ 1038225 h 2209800"/>
                <a:gd name="connsiteX3" fmla="*/ 1626393 w 2221746"/>
                <a:gd name="connsiteY3" fmla="*/ 2209800 h 2209800"/>
                <a:gd name="connsiteX4" fmla="*/ 2221706 w 2221746"/>
                <a:gd name="connsiteY4" fmla="*/ 2209800 h 2209800"/>
                <a:gd name="connsiteX5" fmla="*/ 1564481 w 2221746"/>
                <a:gd name="connsiteY5" fmla="*/ 638175 h 2209800"/>
                <a:gd name="connsiteX6" fmla="*/ 0 w 2221746"/>
                <a:gd name="connsiteY6" fmla="*/ 0 h 220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21746" h="2209800">
                  <a:moveTo>
                    <a:pt x="0" y="0"/>
                  </a:moveTo>
                  <a:cubicBezTo>
                    <a:pt x="1587" y="195263"/>
                    <a:pt x="793" y="388143"/>
                    <a:pt x="2380" y="583406"/>
                  </a:cubicBezTo>
                  <a:cubicBezTo>
                    <a:pt x="446880" y="605631"/>
                    <a:pt x="860424" y="767159"/>
                    <a:pt x="1131093" y="1038225"/>
                  </a:cubicBezTo>
                  <a:cubicBezTo>
                    <a:pt x="1401762" y="1309291"/>
                    <a:pt x="1654175" y="1833563"/>
                    <a:pt x="1626393" y="2209800"/>
                  </a:cubicBezTo>
                  <a:lnTo>
                    <a:pt x="2221706" y="2209800"/>
                  </a:lnTo>
                  <a:cubicBezTo>
                    <a:pt x="2225675" y="1585913"/>
                    <a:pt x="1934765" y="1006475"/>
                    <a:pt x="1564481" y="638175"/>
                  </a:cubicBezTo>
                  <a:cubicBezTo>
                    <a:pt x="1194197" y="269875"/>
                    <a:pt x="651669" y="13494"/>
                    <a:pt x="0" y="0"/>
                  </a:cubicBezTo>
                  <a:close/>
                </a:path>
              </a:pathLst>
            </a:custGeom>
            <a:gradFill>
              <a:gsLst>
                <a:gs pos="11000">
                  <a:schemeClr val="tx2">
                    <a:lumMod val="75000"/>
                  </a:schemeClr>
                </a:gs>
                <a:gs pos="88000">
                  <a:srgbClr val="8DA6B6"/>
                </a:gs>
                <a:gs pos="58000">
                  <a:schemeClr val="bg2">
                    <a:lumMod val="60000"/>
                    <a:lumOff val="40000"/>
                  </a:schemeClr>
                </a:gs>
                <a:gs pos="25000">
                  <a:schemeClr val="bg2">
                    <a:lumMod val="60000"/>
                    <a:lumOff val="40000"/>
                  </a:scheme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160" name="Group 159"/>
            <p:cNvGrpSpPr/>
            <p:nvPr/>
          </p:nvGrpSpPr>
          <p:grpSpPr>
            <a:xfrm>
              <a:off x="1676400" y="523875"/>
              <a:ext cx="5794430" cy="5797628"/>
              <a:chOff x="1676400" y="523875"/>
              <a:chExt cx="5794430" cy="5797628"/>
            </a:xfrm>
            <a:solidFill>
              <a:schemeClr val="tx1">
                <a:lumMod val="85000"/>
              </a:schemeClr>
            </a:solidFill>
          </p:grpSpPr>
          <p:sp>
            <p:nvSpPr>
              <p:cNvPr id="161" name="Freeform 160"/>
              <p:cNvSpPr/>
              <p:nvPr/>
            </p:nvSpPr>
            <p:spPr>
              <a:xfrm>
                <a:off x="5245100" y="5194300"/>
                <a:ext cx="1390650" cy="1022350"/>
              </a:xfrm>
              <a:custGeom>
                <a:avLst/>
                <a:gdLst>
                  <a:gd name="connsiteX0" fmla="*/ 1390650 w 1390650"/>
                  <a:gd name="connsiteY0" fmla="*/ 260350 h 1022350"/>
                  <a:gd name="connsiteX1" fmla="*/ 1123950 w 1390650"/>
                  <a:gd name="connsiteY1" fmla="*/ 0 h 1022350"/>
                  <a:gd name="connsiteX2" fmla="*/ 609600 w 1390650"/>
                  <a:gd name="connsiteY2" fmla="*/ 384175 h 1022350"/>
                  <a:gd name="connsiteX3" fmla="*/ 0 w 1390650"/>
                  <a:gd name="connsiteY3" fmla="*/ 654050 h 1022350"/>
                  <a:gd name="connsiteX4" fmla="*/ 101600 w 1390650"/>
                  <a:gd name="connsiteY4" fmla="*/ 1022350 h 1022350"/>
                  <a:gd name="connsiteX5" fmla="*/ 844550 w 1390650"/>
                  <a:gd name="connsiteY5" fmla="*/ 704850 h 1022350"/>
                  <a:gd name="connsiteX6" fmla="*/ 1390650 w 1390650"/>
                  <a:gd name="connsiteY6" fmla="*/ 260350 h 1022350"/>
                  <a:gd name="connsiteX0" fmla="*/ 1390650 w 1390650"/>
                  <a:gd name="connsiteY0" fmla="*/ 260350 h 1022350"/>
                  <a:gd name="connsiteX1" fmla="*/ 1123950 w 1390650"/>
                  <a:gd name="connsiteY1" fmla="*/ 0 h 1022350"/>
                  <a:gd name="connsiteX2" fmla="*/ 609600 w 1390650"/>
                  <a:gd name="connsiteY2" fmla="*/ 384175 h 1022350"/>
                  <a:gd name="connsiteX3" fmla="*/ 0 w 1390650"/>
                  <a:gd name="connsiteY3" fmla="*/ 654050 h 1022350"/>
                  <a:gd name="connsiteX4" fmla="*/ 101600 w 1390650"/>
                  <a:gd name="connsiteY4" fmla="*/ 1022350 h 1022350"/>
                  <a:gd name="connsiteX5" fmla="*/ 844550 w 1390650"/>
                  <a:gd name="connsiteY5" fmla="*/ 704850 h 1022350"/>
                  <a:gd name="connsiteX6" fmla="*/ 1390650 w 1390650"/>
                  <a:gd name="connsiteY6" fmla="*/ 260350 h 1022350"/>
                  <a:gd name="connsiteX0" fmla="*/ 1390650 w 1390650"/>
                  <a:gd name="connsiteY0" fmla="*/ 260350 h 1022611"/>
                  <a:gd name="connsiteX1" fmla="*/ 1123950 w 1390650"/>
                  <a:gd name="connsiteY1" fmla="*/ 0 h 1022611"/>
                  <a:gd name="connsiteX2" fmla="*/ 609600 w 1390650"/>
                  <a:gd name="connsiteY2" fmla="*/ 384175 h 1022611"/>
                  <a:gd name="connsiteX3" fmla="*/ 0 w 1390650"/>
                  <a:gd name="connsiteY3" fmla="*/ 654050 h 1022611"/>
                  <a:gd name="connsiteX4" fmla="*/ 101600 w 1390650"/>
                  <a:gd name="connsiteY4" fmla="*/ 1022350 h 1022611"/>
                  <a:gd name="connsiteX5" fmla="*/ 844550 w 1390650"/>
                  <a:gd name="connsiteY5" fmla="*/ 704850 h 1022611"/>
                  <a:gd name="connsiteX6" fmla="*/ 1390650 w 1390650"/>
                  <a:gd name="connsiteY6" fmla="*/ 260350 h 1022611"/>
                  <a:gd name="connsiteX0" fmla="*/ 1390650 w 1390650"/>
                  <a:gd name="connsiteY0" fmla="*/ 260350 h 1022611"/>
                  <a:gd name="connsiteX1" fmla="*/ 1123950 w 1390650"/>
                  <a:gd name="connsiteY1" fmla="*/ 0 h 1022611"/>
                  <a:gd name="connsiteX2" fmla="*/ 609600 w 1390650"/>
                  <a:gd name="connsiteY2" fmla="*/ 384175 h 1022611"/>
                  <a:gd name="connsiteX3" fmla="*/ 0 w 1390650"/>
                  <a:gd name="connsiteY3" fmla="*/ 654050 h 1022611"/>
                  <a:gd name="connsiteX4" fmla="*/ 101600 w 1390650"/>
                  <a:gd name="connsiteY4" fmla="*/ 1022350 h 1022611"/>
                  <a:gd name="connsiteX5" fmla="*/ 844550 w 1390650"/>
                  <a:gd name="connsiteY5" fmla="*/ 704850 h 1022611"/>
                  <a:gd name="connsiteX6" fmla="*/ 1390650 w 1390650"/>
                  <a:gd name="connsiteY6" fmla="*/ 260350 h 1022611"/>
                  <a:gd name="connsiteX0" fmla="*/ 1390650 w 1390650"/>
                  <a:gd name="connsiteY0" fmla="*/ 260350 h 1022350"/>
                  <a:gd name="connsiteX1" fmla="*/ 1123950 w 1390650"/>
                  <a:gd name="connsiteY1" fmla="*/ 0 h 1022350"/>
                  <a:gd name="connsiteX2" fmla="*/ 609600 w 1390650"/>
                  <a:gd name="connsiteY2" fmla="*/ 384175 h 1022350"/>
                  <a:gd name="connsiteX3" fmla="*/ 0 w 1390650"/>
                  <a:gd name="connsiteY3" fmla="*/ 654050 h 1022350"/>
                  <a:gd name="connsiteX4" fmla="*/ 101600 w 1390650"/>
                  <a:gd name="connsiteY4" fmla="*/ 1022350 h 1022350"/>
                  <a:gd name="connsiteX5" fmla="*/ 844550 w 1390650"/>
                  <a:gd name="connsiteY5" fmla="*/ 704850 h 1022350"/>
                  <a:gd name="connsiteX6" fmla="*/ 1390650 w 1390650"/>
                  <a:gd name="connsiteY6" fmla="*/ 260350 h 1022350"/>
                  <a:gd name="connsiteX0" fmla="*/ 1390650 w 1390650"/>
                  <a:gd name="connsiteY0" fmla="*/ 260350 h 1022350"/>
                  <a:gd name="connsiteX1" fmla="*/ 1123950 w 1390650"/>
                  <a:gd name="connsiteY1" fmla="*/ 0 h 1022350"/>
                  <a:gd name="connsiteX2" fmla="*/ 609600 w 1390650"/>
                  <a:gd name="connsiteY2" fmla="*/ 384175 h 1022350"/>
                  <a:gd name="connsiteX3" fmla="*/ 0 w 1390650"/>
                  <a:gd name="connsiteY3" fmla="*/ 654050 h 1022350"/>
                  <a:gd name="connsiteX4" fmla="*/ 101600 w 1390650"/>
                  <a:gd name="connsiteY4" fmla="*/ 1022350 h 1022350"/>
                  <a:gd name="connsiteX5" fmla="*/ 844550 w 1390650"/>
                  <a:gd name="connsiteY5" fmla="*/ 704850 h 1022350"/>
                  <a:gd name="connsiteX6" fmla="*/ 1390650 w 1390650"/>
                  <a:gd name="connsiteY6" fmla="*/ 260350 h 1022350"/>
                  <a:gd name="connsiteX0" fmla="*/ 1390650 w 1390650"/>
                  <a:gd name="connsiteY0" fmla="*/ 260350 h 1022350"/>
                  <a:gd name="connsiteX1" fmla="*/ 1123950 w 1390650"/>
                  <a:gd name="connsiteY1" fmla="*/ 0 h 1022350"/>
                  <a:gd name="connsiteX2" fmla="*/ 609600 w 1390650"/>
                  <a:gd name="connsiteY2" fmla="*/ 384175 h 1022350"/>
                  <a:gd name="connsiteX3" fmla="*/ 0 w 1390650"/>
                  <a:gd name="connsiteY3" fmla="*/ 654050 h 1022350"/>
                  <a:gd name="connsiteX4" fmla="*/ 101600 w 1390650"/>
                  <a:gd name="connsiteY4" fmla="*/ 1022350 h 1022350"/>
                  <a:gd name="connsiteX5" fmla="*/ 844550 w 1390650"/>
                  <a:gd name="connsiteY5" fmla="*/ 704850 h 1022350"/>
                  <a:gd name="connsiteX6" fmla="*/ 1390650 w 1390650"/>
                  <a:gd name="connsiteY6" fmla="*/ 260350 h 1022350"/>
                  <a:gd name="connsiteX0" fmla="*/ 1390650 w 1390650"/>
                  <a:gd name="connsiteY0" fmla="*/ 260350 h 1022350"/>
                  <a:gd name="connsiteX1" fmla="*/ 1123950 w 1390650"/>
                  <a:gd name="connsiteY1" fmla="*/ 0 h 1022350"/>
                  <a:gd name="connsiteX2" fmla="*/ 609600 w 1390650"/>
                  <a:gd name="connsiteY2" fmla="*/ 384175 h 1022350"/>
                  <a:gd name="connsiteX3" fmla="*/ 0 w 1390650"/>
                  <a:gd name="connsiteY3" fmla="*/ 654050 h 1022350"/>
                  <a:gd name="connsiteX4" fmla="*/ 101600 w 1390650"/>
                  <a:gd name="connsiteY4" fmla="*/ 1022350 h 1022350"/>
                  <a:gd name="connsiteX5" fmla="*/ 869950 w 1390650"/>
                  <a:gd name="connsiteY5" fmla="*/ 676275 h 1022350"/>
                  <a:gd name="connsiteX6" fmla="*/ 1390650 w 1390650"/>
                  <a:gd name="connsiteY6" fmla="*/ 260350 h 1022350"/>
                  <a:gd name="connsiteX0" fmla="*/ 1390650 w 1390650"/>
                  <a:gd name="connsiteY0" fmla="*/ 260350 h 1022350"/>
                  <a:gd name="connsiteX1" fmla="*/ 1123950 w 1390650"/>
                  <a:gd name="connsiteY1" fmla="*/ 0 h 1022350"/>
                  <a:gd name="connsiteX2" fmla="*/ 609600 w 1390650"/>
                  <a:gd name="connsiteY2" fmla="*/ 384175 h 1022350"/>
                  <a:gd name="connsiteX3" fmla="*/ 0 w 1390650"/>
                  <a:gd name="connsiteY3" fmla="*/ 654050 h 1022350"/>
                  <a:gd name="connsiteX4" fmla="*/ 101600 w 1390650"/>
                  <a:gd name="connsiteY4" fmla="*/ 1022350 h 1022350"/>
                  <a:gd name="connsiteX5" fmla="*/ 869950 w 1390650"/>
                  <a:gd name="connsiteY5" fmla="*/ 676275 h 1022350"/>
                  <a:gd name="connsiteX6" fmla="*/ 1390650 w 1390650"/>
                  <a:gd name="connsiteY6" fmla="*/ 260350 h 1022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90650" h="1022350">
                    <a:moveTo>
                      <a:pt x="1390650" y="260350"/>
                    </a:moveTo>
                    <a:lnTo>
                      <a:pt x="1123950" y="0"/>
                    </a:lnTo>
                    <a:cubicBezTo>
                      <a:pt x="1003300" y="115887"/>
                      <a:pt x="796925" y="275167"/>
                      <a:pt x="609600" y="384175"/>
                    </a:cubicBezTo>
                    <a:cubicBezTo>
                      <a:pt x="422275" y="493183"/>
                      <a:pt x="237067" y="563563"/>
                      <a:pt x="0" y="654050"/>
                    </a:cubicBezTo>
                    <a:lnTo>
                      <a:pt x="101600" y="1022350"/>
                    </a:lnTo>
                    <a:cubicBezTo>
                      <a:pt x="451908" y="897467"/>
                      <a:pt x="655108" y="803275"/>
                      <a:pt x="869950" y="676275"/>
                    </a:cubicBezTo>
                    <a:cubicBezTo>
                      <a:pt x="1084792" y="549275"/>
                      <a:pt x="1121833" y="498475"/>
                      <a:pt x="1390650" y="26035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2" name="Freeform 161"/>
              <p:cNvSpPr/>
              <p:nvPr/>
            </p:nvSpPr>
            <p:spPr>
              <a:xfrm>
                <a:off x="6334125" y="1365250"/>
                <a:ext cx="1035050" cy="1390650"/>
              </a:xfrm>
              <a:custGeom>
                <a:avLst/>
                <a:gdLst>
                  <a:gd name="connsiteX0" fmla="*/ 657225 w 1035050"/>
                  <a:gd name="connsiteY0" fmla="*/ 1390650 h 1390650"/>
                  <a:gd name="connsiteX1" fmla="*/ 1035050 w 1035050"/>
                  <a:gd name="connsiteY1" fmla="*/ 1292225 h 1390650"/>
                  <a:gd name="connsiteX2" fmla="*/ 723900 w 1035050"/>
                  <a:gd name="connsiteY2" fmla="*/ 574675 h 1390650"/>
                  <a:gd name="connsiteX3" fmla="*/ 273050 w 1035050"/>
                  <a:gd name="connsiteY3" fmla="*/ 0 h 1390650"/>
                  <a:gd name="connsiteX4" fmla="*/ 0 w 1035050"/>
                  <a:gd name="connsiteY4" fmla="*/ 276225 h 1390650"/>
                  <a:gd name="connsiteX5" fmla="*/ 412750 w 1035050"/>
                  <a:gd name="connsiteY5" fmla="*/ 793750 h 1390650"/>
                  <a:gd name="connsiteX6" fmla="*/ 657225 w 1035050"/>
                  <a:gd name="connsiteY6" fmla="*/ 1390650 h 1390650"/>
                  <a:gd name="connsiteX0" fmla="*/ 657225 w 1035504"/>
                  <a:gd name="connsiteY0" fmla="*/ 1390650 h 1390650"/>
                  <a:gd name="connsiteX1" fmla="*/ 1035050 w 1035504"/>
                  <a:gd name="connsiteY1" fmla="*/ 1292225 h 1390650"/>
                  <a:gd name="connsiteX2" fmla="*/ 723900 w 1035504"/>
                  <a:gd name="connsiteY2" fmla="*/ 574675 h 1390650"/>
                  <a:gd name="connsiteX3" fmla="*/ 273050 w 1035504"/>
                  <a:gd name="connsiteY3" fmla="*/ 0 h 1390650"/>
                  <a:gd name="connsiteX4" fmla="*/ 0 w 1035504"/>
                  <a:gd name="connsiteY4" fmla="*/ 276225 h 1390650"/>
                  <a:gd name="connsiteX5" fmla="*/ 412750 w 1035504"/>
                  <a:gd name="connsiteY5" fmla="*/ 793750 h 1390650"/>
                  <a:gd name="connsiteX6" fmla="*/ 657225 w 1035504"/>
                  <a:gd name="connsiteY6" fmla="*/ 1390650 h 1390650"/>
                  <a:gd name="connsiteX0" fmla="*/ 657225 w 1035504"/>
                  <a:gd name="connsiteY0" fmla="*/ 1390650 h 1390650"/>
                  <a:gd name="connsiteX1" fmla="*/ 1035050 w 1035504"/>
                  <a:gd name="connsiteY1" fmla="*/ 1292225 h 1390650"/>
                  <a:gd name="connsiteX2" fmla="*/ 723900 w 1035504"/>
                  <a:gd name="connsiteY2" fmla="*/ 574675 h 1390650"/>
                  <a:gd name="connsiteX3" fmla="*/ 273050 w 1035504"/>
                  <a:gd name="connsiteY3" fmla="*/ 0 h 1390650"/>
                  <a:gd name="connsiteX4" fmla="*/ 0 w 1035504"/>
                  <a:gd name="connsiteY4" fmla="*/ 276225 h 1390650"/>
                  <a:gd name="connsiteX5" fmla="*/ 412750 w 1035504"/>
                  <a:gd name="connsiteY5" fmla="*/ 793750 h 1390650"/>
                  <a:gd name="connsiteX6" fmla="*/ 657225 w 1035504"/>
                  <a:gd name="connsiteY6" fmla="*/ 1390650 h 1390650"/>
                  <a:gd name="connsiteX0" fmla="*/ 657225 w 1035504"/>
                  <a:gd name="connsiteY0" fmla="*/ 1390650 h 1390650"/>
                  <a:gd name="connsiteX1" fmla="*/ 1035050 w 1035504"/>
                  <a:gd name="connsiteY1" fmla="*/ 1292225 h 1390650"/>
                  <a:gd name="connsiteX2" fmla="*/ 723900 w 1035504"/>
                  <a:gd name="connsiteY2" fmla="*/ 574675 h 1390650"/>
                  <a:gd name="connsiteX3" fmla="*/ 273050 w 1035504"/>
                  <a:gd name="connsiteY3" fmla="*/ 0 h 1390650"/>
                  <a:gd name="connsiteX4" fmla="*/ 0 w 1035504"/>
                  <a:gd name="connsiteY4" fmla="*/ 276225 h 1390650"/>
                  <a:gd name="connsiteX5" fmla="*/ 412750 w 1035504"/>
                  <a:gd name="connsiteY5" fmla="*/ 793750 h 1390650"/>
                  <a:gd name="connsiteX6" fmla="*/ 657225 w 1035504"/>
                  <a:gd name="connsiteY6" fmla="*/ 1390650 h 1390650"/>
                  <a:gd name="connsiteX0" fmla="*/ 657225 w 1035504"/>
                  <a:gd name="connsiteY0" fmla="*/ 1390650 h 1390650"/>
                  <a:gd name="connsiteX1" fmla="*/ 1035050 w 1035504"/>
                  <a:gd name="connsiteY1" fmla="*/ 1292225 h 1390650"/>
                  <a:gd name="connsiteX2" fmla="*/ 723900 w 1035504"/>
                  <a:gd name="connsiteY2" fmla="*/ 574675 h 1390650"/>
                  <a:gd name="connsiteX3" fmla="*/ 273050 w 1035504"/>
                  <a:gd name="connsiteY3" fmla="*/ 0 h 1390650"/>
                  <a:gd name="connsiteX4" fmla="*/ 0 w 1035504"/>
                  <a:gd name="connsiteY4" fmla="*/ 276225 h 1390650"/>
                  <a:gd name="connsiteX5" fmla="*/ 412750 w 1035504"/>
                  <a:gd name="connsiteY5" fmla="*/ 793750 h 1390650"/>
                  <a:gd name="connsiteX6" fmla="*/ 657225 w 1035504"/>
                  <a:gd name="connsiteY6" fmla="*/ 1390650 h 1390650"/>
                  <a:gd name="connsiteX0" fmla="*/ 657225 w 1035050"/>
                  <a:gd name="connsiteY0" fmla="*/ 1390650 h 1390650"/>
                  <a:gd name="connsiteX1" fmla="*/ 1035050 w 1035050"/>
                  <a:gd name="connsiteY1" fmla="*/ 1292225 h 1390650"/>
                  <a:gd name="connsiteX2" fmla="*/ 723900 w 1035050"/>
                  <a:gd name="connsiteY2" fmla="*/ 574675 h 1390650"/>
                  <a:gd name="connsiteX3" fmla="*/ 273050 w 1035050"/>
                  <a:gd name="connsiteY3" fmla="*/ 0 h 1390650"/>
                  <a:gd name="connsiteX4" fmla="*/ 0 w 1035050"/>
                  <a:gd name="connsiteY4" fmla="*/ 276225 h 1390650"/>
                  <a:gd name="connsiteX5" fmla="*/ 412750 w 1035050"/>
                  <a:gd name="connsiteY5" fmla="*/ 793750 h 1390650"/>
                  <a:gd name="connsiteX6" fmla="*/ 657225 w 1035050"/>
                  <a:gd name="connsiteY6" fmla="*/ 1390650 h 1390650"/>
                  <a:gd name="connsiteX0" fmla="*/ 657225 w 1035050"/>
                  <a:gd name="connsiteY0" fmla="*/ 1390650 h 1390650"/>
                  <a:gd name="connsiteX1" fmla="*/ 1035050 w 1035050"/>
                  <a:gd name="connsiteY1" fmla="*/ 1292225 h 1390650"/>
                  <a:gd name="connsiteX2" fmla="*/ 723900 w 1035050"/>
                  <a:gd name="connsiteY2" fmla="*/ 574675 h 1390650"/>
                  <a:gd name="connsiteX3" fmla="*/ 273050 w 1035050"/>
                  <a:gd name="connsiteY3" fmla="*/ 0 h 1390650"/>
                  <a:gd name="connsiteX4" fmla="*/ 0 w 1035050"/>
                  <a:gd name="connsiteY4" fmla="*/ 276225 h 1390650"/>
                  <a:gd name="connsiteX5" fmla="*/ 412750 w 1035050"/>
                  <a:gd name="connsiteY5" fmla="*/ 793750 h 1390650"/>
                  <a:gd name="connsiteX6" fmla="*/ 657225 w 1035050"/>
                  <a:gd name="connsiteY6" fmla="*/ 1390650 h 1390650"/>
                  <a:gd name="connsiteX0" fmla="*/ 657225 w 1035050"/>
                  <a:gd name="connsiteY0" fmla="*/ 1390650 h 1390650"/>
                  <a:gd name="connsiteX1" fmla="*/ 1035050 w 1035050"/>
                  <a:gd name="connsiteY1" fmla="*/ 1292225 h 1390650"/>
                  <a:gd name="connsiteX2" fmla="*/ 723900 w 1035050"/>
                  <a:gd name="connsiteY2" fmla="*/ 574675 h 1390650"/>
                  <a:gd name="connsiteX3" fmla="*/ 273050 w 1035050"/>
                  <a:gd name="connsiteY3" fmla="*/ 0 h 1390650"/>
                  <a:gd name="connsiteX4" fmla="*/ 0 w 1035050"/>
                  <a:gd name="connsiteY4" fmla="*/ 276225 h 1390650"/>
                  <a:gd name="connsiteX5" fmla="*/ 412750 w 1035050"/>
                  <a:gd name="connsiteY5" fmla="*/ 793750 h 1390650"/>
                  <a:gd name="connsiteX6" fmla="*/ 657225 w 1035050"/>
                  <a:gd name="connsiteY6" fmla="*/ 1390650 h 1390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5050" h="1390650">
                    <a:moveTo>
                      <a:pt x="657225" y="1390650"/>
                    </a:moveTo>
                    <a:lnTo>
                      <a:pt x="1035050" y="1292225"/>
                    </a:lnTo>
                    <a:cubicBezTo>
                      <a:pt x="944562" y="959379"/>
                      <a:pt x="850900" y="790046"/>
                      <a:pt x="723900" y="574675"/>
                    </a:cubicBezTo>
                    <a:cubicBezTo>
                      <a:pt x="596900" y="359304"/>
                      <a:pt x="454025" y="179917"/>
                      <a:pt x="273050" y="0"/>
                    </a:cubicBezTo>
                    <a:lnTo>
                      <a:pt x="0" y="276225"/>
                    </a:lnTo>
                    <a:cubicBezTo>
                      <a:pt x="131233" y="433917"/>
                      <a:pt x="303213" y="608013"/>
                      <a:pt x="412750" y="793750"/>
                    </a:cubicBezTo>
                    <a:cubicBezTo>
                      <a:pt x="522287" y="979487"/>
                      <a:pt x="601133" y="1167871"/>
                      <a:pt x="657225" y="139065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3" name="Freeform 162"/>
              <p:cNvSpPr/>
              <p:nvPr/>
            </p:nvSpPr>
            <p:spPr>
              <a:xfrm>
                <a:off x="7000875" y="2654300"/>
                <a:ext cx="469955" cy="1492250"/>
              </a:xfrm>
              <a:custGeom>
                <a:avLst/>
                <a:gdLst>
                  <a:gd name="connsiteX0" fmla="*/ 0 w 469900"/>
                  <a:gd name="connsiteY0" fmla="*/ 98425 h 1492250"/>
                  <a:gd name="connsiteX1" fmla="*/ 82550 w 469900"/>
                  <a:gd name="connsiteY1" fmla="*/ 774700 h 1492250"/>
                  <a:gd name="connsiteX2" fmla="*/ 9525 w 469900"/>
                  <a:gd name="connsiteY2" fmla="*/ 1397000 h 1492250"/>
                  <a:gd name="connsiteX3" fmla="*/ 377825 w 469900"/>
                  <a:gd name="connsiteY3" fmla="*/ 1492250 h 1492250"/>
                  <a:gd name="connsiteX4" fmla="*/ 469900 w 469900"/>
                  <a:gd name="connsiteY4" fmla="*/ 755650 h 1492250"/>
                  <a:gd name="connsiteX5" fmla="*/ 368300 w 469900"/>
                  <a:gd name="connsiteY5" fmla="*/ 0 h 1492250"/>
                  <a:gd name="connsiteX6" fmla="*/ 0 w 469900"/>
                  <a:gd name="connsiteY6" fmla="*/ 98425 h 1492250"/>
                  <a:gd name="connsiteX0" fmla="*/ 0 w 469999"/>
                  <a:gd name="connsiteY0" fmla="*/ 98425 h 1492250"/>
                  <a:gd name="connsiteX1" fmla="*/ 82550 w 469999"/>
                  <a:gd name="connsiteY1" fmla="*/ 774700 h 1492250"/>
                  <a:gd name="connsiteX2" fmla="*/ 9525 w 469999"/>
                  <a:gd name="connsiteY2" fmla="*/ 1397000 h 1492250"/>
                  <a:gd name="connsiteX3" fmla="*/ 377825 w 469999"/>
                  <a:gd name="connsiteY3" fmla="*/ 1492250 h 1492250"/>
                  <a:gd name="connsiteX4" fmla="*/ 469900 w 469999"/>
                  <a:gd name="connsiteY4" fmla="*/ 755650 h 1492250"/>
                  <a:gd name="connsiteX5" fmla="*/ 368300 w 469999"/>
                  <a:gd name="connsiteY5" fmla="*/ 0 h 1492250"/>
                  <a:gd name="connsiteX6" fmla="*/ 0 w 469999"/>
                  <a:gd name="connsiteY6" fmla="*/ 98425 h 1492250"/>
                  <a:gd name="connsiteX0" fmla="*/ 10574 w 480573"/>
                  <a:gd name="connsiteY0" fmla="*/ 98425 h 1492250"/>
                  <a:gd name="connsiteX1" fmla="*/ 93124 w 480573"/>
                  <a:gd name="connsiteY1" fmla="*/ 774700 h 1492250"/>
                  <a:gd name="connsiteX2" fmla="*/ 20099 w 480573"/>
                  <a:gd name="connsiteY2" fmla="*/ 1397000 h 1492250"/>
                  <a:gd name="connsiteX3" fmla="*/ 388399 w 480573"/>
                  <a:gd name="connsiteY3" fmla="*/ 1492250 h 1492250"/>
                  <a:gd name="connsiteX4" fmla="*/ 480474 w 480573"/>
                  <a:gd name="connsiteY4" fmla="*/ 755650 h 1492250"/>
                  <a:gd name="connsiteX5" fmla="*/ 378874 w 480573"/>
                  <a:gd name="connsiteY5" fmla="*/ 0 h 1492250"/>
                  <a:gd name="connsiteX6" fmla="*/ 10574 w 480573"/>
                  <a:gd name="connsiteY6" fmla="*/ 98425 h 1492250"/>
                  <a:gd name="connsiteX0" fmla="*/ 2044 w 472043"/>
                  <a:gd name="connsiteY0" fmla="*/ 98425 h 1492250"/>
                  <a:gd name="connsiteX1" fmla="*/ 84594 w 472043"/>
                  <a:gd name="connsiteY1" fmla="*/ 774700 h 1492250"/>
                  <a:gd name="connsiteX2" fmla="*/ 11569 w 472043"/>
                  <a:gd name="connsiteY2" fmla="*/ 1397000 h 1492250"/>
                  <a:gd name="connsiteX3" fmla="*/ 379869 w 472043"/>
                  <a:gd name="connsiteY3" fmla="*/ 1492250 h 1492250"/>
                  <a:gd name="connsiteX4" fmla="*/ 471944 w 472043"/>
                  <a:gd name="connsiteY4" fmla="*/ 755650 h 1492250"/>
                  <a:gd name="connsiteX5" fmla="*/ 370344 w 472043"/>
                  <a:gd name="connsiteY5" fmla="*/ 0 h 1492250"/>
                  <a:gd name="connsiteX6" fmla="*/ 2044 w 472043"/>
                  <a:gd name="connsiteY6" fmla="*/ 98425 h 1492250"/>
                  <a:gd name="connsiteX0" fmla="*/ 2044 w 472043"/>
                  <a:gd name="connsiteY0" fmla="*/ 98425 h 1492250"/>
                  <a:gd name="connsiteX1" fmla="*/ 84594 w 472043"/>
                  <a:gd name="connsiteY1" fmla="*/ 774700 h 1492250"/>
                  <a:gd name="connsiteX2" fmla="*/ 11569 w 472043"/>
                  <a:gd name="connsiteY2" fmla="*/ 1397000 h 1492250"/>
                  <a:gd name="connsiteX3" fmla="*/ 379869 w 472043"/>
                  <a:gd name="connsiteY3" fmla="*/ 1492250 h 1492250"/>
                  <a:gd name="connsiteX4" fmla="*/ 471944 w 472043"/>
                  <a:gd name="connsiteY4" fmla="*/ 755650 h 1492250"/>
                  <a:gd name="connsiteX5" fmla="*/ 370344 w 472043"/>
                  <a:gd name="connsiteY5" fmla="*/ 0 h 1492250"/>
                  <a:gd name="connsiteX6" fmla="*/ 2044 w 472043"/>
                  <a:gd name="connsiteY6" fmla="*/ 98425 h 1492250"/>
                  <a:gd name="connsiteX0" fmla="*/ 2044 w 471999"/>
                  <a:gd name="connsiteY0" fmla="*/ 98425 h 1492250"/>
                  <a:gd name="connsiteX1" fmla="*/ 84594 w 471999"/>
                  <a:gd name="connsiteY1" fmla="*/ 774700 h 1492250"/>
                  <a:gd name="connsiteX2" fmla="*/ 11569 w 471999"/>
                  <a:gd name="connsiteY2" fmla="*/ 1397000 h 1492250"/>
                  <a:gd name="connsiteX3" fmla="*/ 379869 w 471999"/>
                  <a:gd name="connsiteY3" fmla="*/ 1492250 h 1492250"/>
                  <a:gd name="connsiteX4" fmla="*/ 471944 w 471999"/>
                  <a:gd name="connsiteY4" fmla="*/ 755650 h 1492250"/>
                  <a:gd name="connsiteX5" fmla="*/ 370344 w 471999"/>
                  <a:gd name="connsiteY5" fmla="*/ 0 h 1492250"/>
                  <a:gd name="connsiteX6" fmla="*/ 2044 w 471999"/>
                  <a:gd name="connsiteY6" fmla="*/ 98425 h 1492250"/>
                  <a:gd name="connsiteX0" fmla="*/ 0 w 469955"/>
                  <a:gd name="connsiteY0" fmla="*/ 98425 h 1492250"/>
                  <a:gd name="connsiteX1" fmla="*/ 82550 w 469955"/>
                  <a:gd name="connsiteY1" fmla="*/ 774700 h 1492250"/>
                  <a:gd name="connsiteX2" fmla="*/ 9525 w 469955"/>
                  <a:gd name="connsiteY2" fmla="*/ 1397000 h 1492250"/>
                  <a:gd name="connsiteX3" fmla="*/ 377825 w 469955"/>
                  <a:gd name="connsiteY3" fmla="*/ 1492250 h 1492250"/>
                  <a:gd name="connsiteX4" fmla="*/ 469900 w 469955"/>
                  <a:gd name="connsiteY4" fmla="*/ 755650 h 1492250"/>
                  <a:gd name="connsiteX5" fmla="*/ 368300 w 469955"/>
                  <a:gd name="connsiteY5" fmla="*/ 0 h 1492250"/>
                  <a:gd name="connsiteX6" fmla="*/ 0 w 469955"/>
                  <a:gd name="connsiteY6" fmla="*/ 98425 h 1492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9955" h="1492250">
                    <a:moveTo>
                      <a:pt x="0" y="98425"/>
                    </a:moveTo>
                    <a:cubicBezTo>
                      <a:pt x="50800" y="316442"/>
                      <a:pt x="80963" y="558271"/>
                      <a:pt x="82550" y="774700"/>
                    </a:cubicBezTo>
                    <a:cubicBezTo>
                      <a:pt x="84137" y="991129"/>
                      <a:pt x="68263" y="1153583"/>
                      <a:pt x="9525" y="1397000"/>
                    </a:cubicBezTo>
                    <a:lnTo>
                      <a:pt x="377825" y="1492250"/>
                    </a:lnTo>
                    <a:cubicBezTo>
                      <a:pt x="438679" y="1220258"/>
                      <a:pt x="471488" y="1004358"/>
                      <a:pt x="469900" y="755650"/>
                    </a:cubicBezTo>
                    <a:cubicBezTo>
                      <a:pt x="468313" y="506942"/>
                      <a:pt x="424392" y="192087"/>
                      <a:pt x="368300" y="0"/>
                    </a:cubicBezTo>
                    <a:lnTo>
                      <a:pt x="0" y="98425"/>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4" name="Freeform 163"/>
              <p:cNvSpPr/>
              <p:nvPr/>
            </p:nvSpPr>
            <p:spPr>
              <a:xfrm>
                <a:off x="6365875" y="4038600"/>
                <a:ext cx="1012825" cy="1416050"/>
              </a:xfrm>
              <a:custGeom>
                <a:avLst/>
                <a:gdLst>
                  <a:gd name="connsiteX0" fmla="*/ 647700 w 1012825"/>
                  <a:gd name="connsiteY0" fmla="*/ 0 h 1416050"/>
                  <a:gd name="connsiteX1" fmla="*/ 400050 w 1012825"/>
                  <a:gd name="connsiteY1" fmla="*/ 612775 h 1416050"/>
                  <a:gd name="connsiteX2" fmla="*/ 0 w 1012825"/>
                  <a:gd name="connsiteY2" fmla="*/ 1136650 h 1416050"/>
                  <a:gd name="connsiteX3" fmla="*/ 276225 w 1012825"/>
                  <a:gd name="connsiteY3" fmla="*/ 1416050 h 1416050"/>
                  <a:gd name="connsiteX4" fmla="*/ 746125 w 1012825"/>
                  <a:gd name="connsiteY4" fmla="*/ 784225 h 1416050"/>
                  <a:gd name="connsiteX5" fmla="*/ 1012825 w 1012825"/>
                  <a:gd name="connsiteY5" fmla="*/ 101600 h 1416050"/>
                  <a:gd name="connsiteX6" fmla="*/ 647700 w 1012825"/>
                  <a:gd name="connsiteY6" fmla="*/ 0 h 1416050"/>
                  <a:gd name="connsiteX0" fmla="*/ 647700 w 1012825"/>
                  <a:gd name="connsiteY0" fmla="*/ 0 h 1416050"/>
                  <a:gd name="connsiteX1" fmla="*/ 400050 w 1012825"/>
                  <a:gd name="connsiteY1" fmla="*/ 612775 h 1416050"/>
                  <a:gd name="connsiteX2" fmla="*/ 0 w 1012825"/>
                  <a:gd name="connsiteY2" fmla="*/ 1136650 h 1416050"/>
                  <a:gd name="connsiteX3" fmla="*/ 276225 w 1012825"/>
                  <a:gd name="connsiteY3" fmla="*/ 1416050 h 1416050"/>
                  <a:gd name="connsiteX4" fmla="*/ 746125 w 1012825"/>
                  <a:gd name="connsiteY4" fmla="*/ 784225 h 1416050"/>
                  <a:gd name="connsiteX5" fmla="*/ 1012825 w 1012825"/>
                  <a:gd name="connsiteY5" fmla="*/ 101600 h 1416050"/>
                  <a:gd name="connsiteX6" fmla="*/ 647700 w 1012825"/>
                  <a:gd name="connsiteY6" fmla="*/ 0 h 1416050"/>
                  <a:gd name="connsiteX0" fmla="*/ 647700 w 1012825"/>
                  <a:gd name="connsiteY0" fmla="*/ 0 h 1416050"/>
                  <a:gd name="connsiteX1" fmla="*/ 400050 w 1012825"/>
                  <a:gd name="connsiteY1" fmla="*/ 612775 h 1416050"/>
                  <a:gd name="connsiteX2" fmla="*/ 0 w 1012825"/>
                  <a:gd name="connsiteY2" fmla="*/ 1136650 h 1416050"/>
                  <a:gd name="connsiteX3" fmla="*/ 276225 w 1012825"/>
                  <a:gd name="connsiteY3" fmla="*/ 1416050 h 1416050"/>
                  <a:gd name="connsiteX4" fmla="*/ 746125 w 1012825"/>
                  <a:gd name="connsiteY4" fmla="*/ 784225 h 1416050"/>
                  <a:gd name="connsiteX5" fmla="*/ 1012825 w 1012825"/>
                  <a:gd name="connsiteY5" fmla="*/ 101600 h 1416050"/>
                  <a:gd name="connsiteX6" fmla="*/ 647700 w 1012825"/>
                  <a:gd name="connsiteY6" fmla="*/ 0 h 1416050"/>
                  <a:gd name="connsiteX0" fmla="*/ 647700 w 1013989"/>
                  <a:gd name="connsiteY0" fmla="*/ 0 h 1416050"/>
                  <a:gd name="connsiteX1" fmla="*/ 400050 w 1013989"/>
                  <a:gd name="connsiteY1" fmla="*/ 612775 h 1416050"/>
                  <a:gd name="connsiteX2" fmla="*/ 0 w 1013989"/>
                  <a:gd name="connsiteY2" fmla="*/ 1136650 h 1416050"/>
                  <a:gd name="connsiteX3" fmla="*/ 276225 w 1013989"/>
                  <a:gd name="connsiteY3" fmla="*/ 1416050 h 1416050"/>
                  <a:gd name="connsiteX4" fmla="*/ 746125 w 1013989"/>
                  <a:gd name="connsiteY4" fmla="*/ 784225 h 1416050"/>
                  <a:gd name="connsiteX5" fmla="*/ 1012825 w 1013989"/>
                  <a:gd name="connsiteY5" fmla="*/ 101600 h 1416050"/>
                  <a:gd name="connsiteX6" fmla="*/ 647700 w 1013989"/>
                  <a:gd name="connsiteY6" fmla="*/ 0 h 1416050"/>
                  <a:gd name="connsiteX0" fmla="*/ 647700 w 1012825"/>
                  <a:gd name="connsiteY0" fmla="*/ 0 h 1416050"/>
                  <a:gd name="connsiteX1" fmla="*/ 400050 w 1012825"/>
                  <a:gd name="connsiteY1" fmla="*/ 612775 h 1416050"/>
                  <a:gd name="connsiteX2" fmla="*/ 0 w 1012825"/>
                  <a:gd name="connsiteY2" fmla="*/ 1136650 h 1416050"/>
                  <a:gd name="connsiteX3" fmla="*/ 276225 w 1012825"/>
                  <a:gd name="connsiteY3" fmla="*/ 1416050 h 1416050"/>
                  <a:gd name="connsiteX4" fmla="*/ 746125 w 1012825"/>
                  <a:gd name="connsiteY4" fmla="*/ 784225 h 1416050"/>
                  <a:gd name="connsiteX5" fmla="*/ 1012825 w 1012825"/>
                  <a:gd name="connsiteY5" fmla="*/ 101600 h 1416050"/>
                  <a:gd name="connsiteX6" fmla="*/ 647700 w 1012825"/>
                  <a:gd name="connsiteY6" fmla="*/ 0 h 1416050"/>
                  <a:gd name="connsiteX0" fmla="*/ 647700 w 1012825"/>
                  <a:gd name="connsiteY0" fmla="*/ 0 h 1416050"/>
                  <a:gd name="connsiteX1" fmla="*/ 400050 w 1012825"/>
                  <a:gd name="connsiteY1" fmla="*/ 612775 h 1416050"/>
                  <a:gd name="connsiteX2" fmla="*/ 0 w 1012825"/>
                  <a:gd name="connsiteY2" fmla="*/ 1136650 h 1416050"/>
                  <a:gd name="connsiteX3" fmla="*/ 276225 w 1012825"/>
                  <a:gd name="connsiteY3" fmla="*/ 1416050 h 1416050"/>
                  <a:gd name="connsiteX4" fmla="*/ 746125 w 1012825"/>
                  <a:gd name="connsiteY4" fmla="*/ 784225 h 1416050"/>
                  <a:gd name="connsiteX5" fmla="*/ 1012825 w 1012825"/>
                  <a:gd name="connsiteY5" fmla="*/ 101600 h 1416050"/>
                  <a:gd name="connsiteX6" fmla="*/ 647700 w 1012825"/>
                  <a:gd name="connsiteY6" fmla="*/ 0 h 1416050"/>
                  <a:gd name="connsiteX0" fmla="*/ 647700 w 1012825"/>
                  <a:gd name="connsiteY0" fmla="*/ 0 h 1416050"/>
                  <a:gd name="connsiteX1" fmla="*/ 400050 w 1012825"/>
                  <a:gd name="connsiteY1" fmla="*/ 612775 h 1416050"/>
                  <a:gd name="connsiteX2" fmla="*/ 0 w 1012825"/>
                  <a:gd name="connsiteY2" fmla="*/ 1136650 h 1416050"/>
                  <a:gd name="connsiteX3" fmla="*/ 276225 w 1012825"/>
                  <a:gd name="connsiteY3" fmla="*/ 1416050 h 1416050"/>
                  <a:gd name="connsiteX4" fmla="*/ 746125 w 1012825"/>
                  <a:gd name="connsiteY4" fmla="*/ 784225 h 1416050"/>
                  <a:gd name="connsiteX5" fmla="*/ 1012825 w 1012825"/>
                  <a:gd name="connsiteY5" fmla="*/ 101600 h 1416050"/>
                  <a:gd name="connsiteX6" fmla="*/ 647700 w 1012825"/>
                  <a:gd name="connsiteY6" fmla="*/ 0 h 1416050"/>
                  <a:gd name="connsiteX0" fmla="*/ 647700 w 1012825"/>
                  <a:gd name="connsiteY0" fmla="*/ 0 h 1416050"/>
                  <a:gd name="connsiteX1" fmla="*/ 400050 w 1012825"/>
                  <a:gd name="connsiteY1" fmla="*/ 612775 h 1416050"/>
                  <a:gd name="connsiteX2" fmla="*/ 0 w 1012825"/>
                  <a:gd name="connsiteY2" fmla="*/ 1136650 h 1416050"/>
                  <a:gd name="connsiteX3" fmla="*/ 276225 w 1012825"/>
                  <a:gd name="connsiteY3" fmla="*/ 1416050 h 1416050"/>
                  <a:gd name="connsiteX4" fmla="*/ 746125 w 1012825"/>
                  <a:gd name="connsiteY4" fmla="*/ 784225 h 1416050"/>
                  <a:gd name="connsiteX5" fmla="*/ 1012825 w 1012825"/>
                  <a:gd name="connsiteY5" fmla="*/ 101600 h 1416050"/>
                  <a:gd name="connsiteX6" fmla="*/ 647700 w 1012825"/>
                  <a:gd name="connsiteY6" fmla="*/ 0 h 1416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12825" h="1416050">
                    <a:moveTo>
                      <a:pt x="647700" y="0"/>
                    </a:moveTo>
                    <a:cubicBezTo>
                      <a:pt x="577321" y="237596"/>
                      <a:pt x="508000" y="423333"/>
                      <a:pt x="400050" y="612775"/>
                    </a:cubicBezTo>
                    <a:cubicBezTo>
                      <a:pt x="292100" y="802217"/>
                      <a:pt x="204788" y="907521"/>
                      <a:pt x="0" y="1136650"/>
                    </a:cubicBezTo>
                    <a:lnTo>
                      <a:pt x="276225" y="1416050"/>
                    </a:lnTo>
                    <a:cubicBezTo>
                      <a:pt x="483129" y="1192213"/>
                      <a:pt x="623358" y="1003300"/>
                      <a:pt x="746125" y="784225"/>
                    </a:cubicBezTo>
                    <a:cubicBezTo>
                      <a:pt x="868892" y="565150"/>
                      <a:pt x="927629" y="394229"/>
                      <a:pt x="1012825" y="101600"/>
                    </a:cubicBezTo>
                    <a:lnTo>
                      <a:pt x="64770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5" name="Freeform 164"/>
              <p:cNvSpPr/>
              <p:nvPr/>
            </p:nvSpPr>
            <p:spPr>
              <a:xfrm>
                <a:off x="5207000" y="622300"/>
                <a:ext cx="1400175" cy="1028700"/>
              </a:xfrm>
              <a:custGeom>
                <a:avLst/>
                <a:gdLst>
                  <a:gd name="connsiteX0" fmla="*/ 95250 w 1400175"/>
                  <a:gd name="connsiteY0" fmla="*/ 0 h 1028700"/>
                  <a:gd name="connsiteX1" fmla="*/ 0 w 1400175"/>
                  <a:gd name="connsiteY1" fmla="*/ 387350 h 1028700"/>
                  <a:gd name="connsiteX2" fmla="*/ 603250 w 1400175"/>
                  <a:gd name="connsiteY2" fmla="*/ 615950 h 1028700"/>
                  <a:gd name="connsiteX3" fmla="*/ 1130300 w 1400175"/>
                  <a:gd name="connsiteY3" fmla="*/ 1028700 h 1028700"/>
                  <a:gd name="connsiteX4" fmla="*/ 1400175 w 1400175"/>
                  <a:gd name="connsiteY4" fmla="*/ 736600 h 1028700"/>
                  <a:gd name="connsiteX5" fmla="*/ 793750 w 1400175"/>
                  <a:gd name="connsiteY5" fmla="*/ 276225 h 1028700"/>
                  <a:gd name="connsiteX6" fmla="*/ 95250 w 1400175"/>
                  <a:gd name="connsiteY6" fmla="*/ 0 h 1028700"/>
                  <a:gd name="connsiteX0" fmla="*/ 95250 w 1400175"/>
                  <a:gd name="connsiteY0" fmla="*/ 1379 h 1030079"/>
                  <a:gd name="connsiteX1" fmla="*/ 0 w 1400175"/>
                  <a:gd name="connsiteY1" fmla="*/ 388729 h 1030079"/>
                  <a:gd name="connsiteX2" fmla="*/ 603250 w 1400175"/>
                  <a:gd name="connsiteY2" fmla="*/ 617329 h 1030079"/>
                  <a:gd name="connsiteX3" fmla="*/ 1130300 w 1400175"/>
                  <a:gd name="connsiteY3" fmla="*/ 1030079 h 1030079"/>
                  <a:gd name="connsiteX4" fmla="*/ 1400175 w 1400175"/>
                  <a:gd name="connsiteY4" fmla="*/ 737979 h 1030079"/>
                  <a:gd name="connsiteX5" fmla="*/ 793750 w 1400175"/>
                  <a:gd name="connsiteY5" fmla="*/ 277604 h 1030079"/>
                  <a:gd name="connsiteX6" fmla="*/ 95250 w 1400175"/>
                  <a:gd name="connsiteY6" fmla="*/ 1379 h 1030079"/>
                  <a:gd name="connsiteX0" fmla="*/ 95250 w 1400175"/>
                  <a:gd name="connsiteY0" fmla="*/ 0 h 1028700"/>
                  <a:gd name="connsiteX1" fmla="*/ 0 w 1400175"/>
                  <a:gd name="connsiteY1" fmla="*/ 387350 h 1028700"/>
                  <a:gd name="connsiteX2" fmla="*/ 603250 w 1400175"/>
                  <a:gd name="connsiteY2" fmla="*/ 615950 h 1028700"/>
                  <a:gd name="connsiteX3" fmla="*/ 1130300 w 1400175"/>
                  <a:gd name="connsiteY3" fmla="*/ 1028700 h 1028700"/>
                  <a:gd name="connsiteX4" fmla="*/ 1400175 w 1400175"/>
                  <a:gd name="connsiteY4" fmla="*/ 736600 h 1028700"/>
                  <a:gd name="connsiteX5" fmla="*/ 793750 w 1400175"/>
                  <a:gd name="connsiteY5" fmla="*/ 276225 h 1028700"/>
                  <a:gd name="connsiteX6" fmla="*/ 95250 w 1400175"/>
                  <a:gd name="connsiteY6" fmla="*/ 0 h 1028700"/>
                  <a:gd name="connsiteX0" fmla="*/ 95250 w 1400175"/>
                  <a:gd name="connsiteY0" fmla="*/ 0 h 1028700"/>
                  <a:gd name="connsiteX1" fmla="*/ 0 w 1400175"/>
                  <a:gd name="connsiteY1" fmla="*/ 387350 h 1028700"/>
                  <a:gd name="connsiteX2" fmla="*/ 603250 w 1400175"/>
                  <a:gd name="connsiteY2" fmla="*/ 615950 h 1028700"/>
                  <a:gd name="connsiteX3" fmla="*/ 1130300 w 1400175"/>
                  <a:gd name="connsiteY3" fmla="*/ 1028700 h 1028700"/>
                  <a:gd name="connsiteX4" fmla="*/ 1400175 w 1400175"/>
                  <a:gd name="connsiteY4" fmla="*/ 736600 h 1028700"/>
                  <a:gd name="connsiteX5" fmla="*/ 793750 w 1400175"/>
                  <a:gd name="connsiteY5" fmla="*/ 276225 h 1028700"/>
                  <a:gd name="connsiteX6" fmla="*/ 95250 w 1400175"/>
                  <a:gd name="connsiteY6" fmla="*/ 0 h 1028700"/>
                  <a:gd name="connsiteX0" fmla="*/ 95250 w 1400175"/>
                  <a:gd name="connsiteY0" fmla="*/ 0 h 1028700"/>
                  <a:gd name="connsiteX1" fmla="*/ 0 w 1400175"/>
                  <a:gd name="connsiteY1" fmla="*/ 387350 h 1028700"/>
                  <a:gd name="connsiteX2" fmla="*/ 603250 w 1400175"/>
                  <a:gd name="connsiteY2" fmla="*/ 615950 h 1028700"/>
                  <a:gd name="connsiteX3" fmla="*/ 1130300 w 1400175"/>
                  <a:gd name="connsiteY3" fmla="*/ 1028700 h 1028700"/>
                  <a:gd name="connsiteX4" fmla="*/ 1400175 w 1400175"/>
                  <a:gd name="connsiteY4" fmla="*/ 736600 h 1028700"/>
                  <a:gd name="connsiteX5" fmla="*/ 793750 w 1400175"/>
                  <a:gd name="connsiteY5" fmla="*/ 276225 h 1028700"/>
                  <a:gd name="connsiteX6" fmla="*/ 95250 w 1400175"/>
                  <a:gd name="connsiteY6" fmla="*/ 0 h 1028700"/>
                  <a:gd name="connsiteX0" fmla="*/ 95250 w 1400175"/>
                  <a:gd name="connsiteY0" fmla="*/ 0 h 1028700"/>
                  <a:gd name="connsiteX1" fmla="*/ 0 w 1400175"/>
                  <a:gd name="connsiteY1" fmla="*/ 387350 h 1028700"/>
                  <a:gd name="connsiteX2" fmla="*/ 603250 w 1400175"/>
                  <a:gd name="connsiteY2" fmla="*/ 615950 h 1028700"/>
                  <a:gd name="connsiteX3" fmla="*/ 1130300 w 1400175"/>
                  <a:gd name="connsiteY3" fmla="*/ 1028700 h 1028700"/>
                  <a:gd name="connsiteX4" fmla="*/ 1400175 w 1400175"/>
                  <a:gd name="connsiteY4" fmla="*/ 736600 h 1028700"/>
                  <a:gd name="connsiteX5" fmla="*/ 793750 w 1400175"/>
                  <a:gd name="connsiteY5" fmla="*/ 276225 h 1028700"/>
                  <a:gd name="connsiteX6" fmla="*/ 95250 w 1400175"/>
                  <a:gd name="connsiteY6" fmla="*/ 0 h 1028700"/>
                  <a:gd name="connsiteX0" fmla="*/ 95250 w 1400175"/>
                  <a:gd name="connsiteY0" fmla="*/ 0 h 1028700"/>
                  <a:gd name="connsiteX1" fmla="*/ 0 w 1400175"/>
                  <a:gd name="connsiteY1" fmla="*/ 387350 h 1028700"/>
                  <a:gd name="connsiteX2" fmla="*/ 603250 w 1400175"/>
                  <a:gd name="connsiteY2" fmla="*/ 615950 h 1028700"/>
                  <a:gd name="connsiteX3" fmla="*/ 1130300 w 1400175"/>
                  <a:gd name="connsiteY3" fmla="*/ 1028700 h 1028700"/>
                  <a:gd name="connsiteX4" fmla="*/ 1400175 w 1400175"/>
                  <a:gd name="connsiteY4" fmla="*/ 736600 h 1028700"/>
                  <a:gd name="connsiteX5" fmla="*/ 793750 w 1400175"/>
                  <a:gd name="connsiteY5" fmla="*/ 276225 h 1028700"/>
                  <a:gd name="connsiteX6" fmla="*/ 95250 w 1400175"/>
                  <a:gd name="connsiteY6" fmla="*/ 0 h 1028700"/>
                  <a:gd name="connsiteX0" fmla="*/ 95250 w 1400175"/>
                  <a:gd name="connsiteY0" fmla="*/ 0 h 1028700"/>
                  <a:gd name="connsiteX1" fmla="*/ 0 w 1400175"/>
                  <a:gd name="connsiteY1" fmla="*/ 387350 h 1028700"/>
                  <a:gd name="connsiteX2" fmla="*/ 603250 w 1400175"/>
                  <a:gd name="connsiteY2" fmla="*/ 615950 h 1028700"/>
                  <a:gd name="connsiteX3" fmla="*/ 1130300 w 1400175"/>
                  <a:gd name="connsiteY3" fmla="*/ 1028700 h 1028700"/>
                  <a:gd name="connsiteX4" fmla="*/ 1400175 w 1400175"/>
                  <a:gd name="connsiteY4" fmla="*/ 736600 h 1028700"/>
                  <a:gd name="connsiteX5" fmla="*/ 793750 w 1400175"/>
                  <a:gd name="connsiteY5" fmla="*/ 276225 h 1028700"/>
                  <a:gd name="connsiteX6" fmla="*/ 95250 w 1400175"/>
                  <a:gd name="connsiteY6" fmla="*/ 0 h 1028700"/>
                  <a:gd name="connsiteX0" fmla="*/ 95250 w 1400175"/>
                  <a:gd name="connsiteY0" fmla="*/ 0 h 1028700"/>
                  <a:gd name="connsiteX1" fmla="*/ 0 w 1400175"/>
                  <a:gd name="connsiteY1" fmla="*/ 387350 h 1028700"/>
                  <a:gd name="connsiteX2" fmla="*/ 603250 w 1400175"/>
                  <a:gd name="connsiteY2" fmla="*/ 615950 h 1028700"/>
                  <a:gd name="connsiteX3" fmla="*/ 1130300 w 1400175"/>
                  <a:gd name="connsiteY3" fmla="*/ 1028700 h 1028700"/>
                  <a:gd name="connsiteX4" fmla="*/ 1400175 w 1400175"/>
                  <a:gd name="connsiteY4" fmla="*/ 736600 h 1028700"/>
                  <a:gd name="connsiteX5" fmla="*/ 793750 w 1400175"/>
                  <a:gd name="connsiteY5" fmla="*/ 276225 h 1028700"/>
                  <a:gd name="connsiteX6" fmla="*/ 95250 w 1400175"/>
                  <a:gd name="connsiteY6" fmla="*/ 0 h 1028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00175" h="1028700">
                    <a:moveTo>
                      <a:pt x="95250" y="0"/>
                    </a:moveTo>
                    <a:lnTo>
                      <a:pt x="0" y="387350"/>
                    </a:lnTo>
                    <a:cubicBezTo>
                      <a:pt x="237067" y="461433"/>
                      <a:pt x="414867" y="509058"/>
                      <a:pt x="603250" y="615950"/>
                    </a:cubicBezTo>
                    <a:cubicBezTo>
                      <a:pt x="791633" y="722842"/>
                      <a:pt x="975254" y="887942"/>
                      <a:pt x="1130300" y="1028700"/>
                    </a:cubicBezTo>
                    <a:lnTo>
                      <a:pt x="1400175" y="736600"/>
                    </a:lnTo>
                    <a:cubicBezTo>
                      <a:pt x="1147233" y="496888"/>
                      <a:pt x="1011237" y="398992"/>
                      <a:pt x="793750" y="276225"/>
                    </a:cubicBezTo>
                    <a:cubicBezTo>
                      <a:pt x="576263" y="153458"/>
                      <a:pt x="284692" y="44979"/>
                      <a:pt x="95250"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6" name="Freeform 165"/>
              <p:cNvSpPr/>
              <p:nvPr/>
            </p:nvSpPr>
            <p:spPr>
              <a:xfrm>
                <a:off x="3813175" y="523875"/>
                <a:ext cx="1492250" cy="495300"/>
              </a:xfrm>
              <a:custGeom>
                <a:avLst/>
                <a:gdLst>
                  <a:gd name="connsiteX0" fmla="*/ 1390650 w 1492250"/>
                  <a:gd name="connsiteY0" fmla="*/ 482600 h 495300"/>
                  <a:gd name="connsiteX1" fmla="*/ 1492250 w 1492250"/>
                  <a:gd name="connsiteY1" fmla="*/ 104775 h 495300"/>
                  <a:gd name="connsiteX2" fmla="*/ 768350 w 1492250"/>
                  <a:gd name="connsiteY2" fmla="*/ 0 h 495300"/>
                  <a:gd name="connsiteX3" fmla="*/ 0 w 1492250"/>
                  <a:gd name="connsiteY3" fmla="*/ 104775 h 495300"/>
                  <a:gd name="connsiteX4" fmla="*/ 98425 w 1492250"/>
                  <a:gd name="connsiteY4" fmla="*/ 495300 h 495300"/>
                  <a:gd name="connsiteX5" fmla="*/ 768350 w 1492250"/>
                  <a:gd name="connsiteY5" fmla="*/ 406400 h 495300"/>
                  <a:gd name="connsiteX6" fmla="*/ 1390650 w 1492250"/>
                  <a:gd name="connsiteY6" fmla="*/ 482600 h 495300"/>
                  <a:gd name="connsiteX0" fmla="*/ 1390650 w 1492250"/>
                  <a:gd name="connsiteY0" fmla="*/ 482600 h 495300"/>
                  <a:gd name="connsiteX1" fmla="*/ 1492250 w 1492250"/>
                  <a:gd name="connsiteY1" fmla="*/ 104775 h 495300"/>
                  <a:gd name="connsiteX2" fmla="*/ 768350 w 1492250"/>
                  <a:gd name="connsiteY2" fmla="*/ 0 h 495300"/>
                  <a:gd name="connsiteX3" fmla="*/ 0 w 1492250"/>
                  <a:gd name="connsiteY3" fmla="*/ 104775 h 495300"/>
                  <a:gd name="connsiteX4" fmla="*/ 98425 w 1492250"/>
                  <a:gd name="connsiteY4" fmla="*/ 495300 h 495300"/>
                  <a:gd name="connsiteX5" fmla="*/ 768350 w 1492250"/>
                  <a:gd name="connsiteY5" fmla="*/ 406400 h 495300"/>
                  <a:gd name="connsiteX6" fmla="*/ 1390650 w 1492250"/>
                  <a:gd name="connsiteY6" fmla="*/ 482600 h 495300"/>
                  <a:gd name="connsiteX0" fmla="*/ 1390650 w 1492250"/>
                  <a:gd name="connsiteY0" fmla="*/ 482600 h 495300"/>
                  <a:gd name="connsiteX1" fmla="*/ 1492250 w 1492250"/>
                  <a:gd name="connsiteY1" fmla="*/ 104775 h 495300"/>
                  <a:gd name="connsiteX2" fmla="*/ 768350 w 1492250"/>
                  <a:gd name="connsiteY2" fmla="*/ 0 h 495300"/>
                  <a:gd name="connsiteX3" fmla="*/ 0 w 1492250"/>
                  <a:gd name="connsiteY3" fmla="*/ 104775 h 495300"/>
                  <a:gd name="connsiteX4" fmla="*/ 98425 w 1492250"/>
                  <a:gd name="connsiteY4" fmla="*/ 495300 h 495300"/>
                  <a:gd name="connsiteX5" fmla="*/ 768350 w 1492250"/>
                  <a:gd name="connsiteY5" fmla="*/ 406400 h 495300"/>
                  <a:gd name="connsiteX6" fmla="*/ 1390650 w 1492250"/>
                  <a:gd name="connsiteY6" fmla="*/ 482600 h 495300"/>
                  <a:gd name="connsiteX0" fmla="*/ 1390650 w 1492250"/>
                  <a:gd name="connsiteY0" fmla="*/ 482600 h 495300"/>
                  <a:gd name="connsiteX1" fmla="*/ 1492250 w 1492250"/>
                  <a:gd name="connsiteY1" fmla="*/ 104775 h 495300"/>
                  <a:gd name="connsiteX2" fmla="*/ 768350 w 1492250"/>
                  <a:gd name="connsiteY2" fmla="*/ 0 h 495300"/>
                  <a:gd name="connsiteX3" fmla="*/ 0 w 1492250"/>
                  <a:gd name="connsiteY3" fmla="*/ 104775 h 495300"/>
                  <a:gd name="connsiteX4" fmla="*/ 98425 w 1492250"/>
                  <a:gd name="connsiteY4" fmla="*/ 495300 h 495300"/>
                  <a:gd name="connsiteX5" fmla="*/ 768350 w 1492250"/>
                  <a:gd name="connsiteY5" fmla="*/ 406400 h 495300"/>
                  <a:gd name="connsiteX6" fmla="*/ 1390650 w 1492250"/>
                  <a:gd name="connsiteY6" fmla="*/ 482600 h 495300"/>
                  <a:gd name="connsiteX0" fmla="*/ 1390650 w 1492250"/>
                  <a:gd name="connsiteY0" fmla="*/ 482600 h 506374"/>
                  <a:gd name="connsiteX1" fmla="*/ 1492250 w 1492250"/>
                  <a:gd name="connsiteY1" fmla="*/ 104775 h 506374"/>
                  <a:gd name="connsiteX2" fmla="*/ 768350 w 1492250"/>
                  <a:gd name="connsiteY2" fmla="*/ 0 h 506374"/>
                  <a:gd name="connsiteX3" fmla="*/ 0 w 1492250"/>
                  <a:gd name="connsiteY3" fmla="*/ 104775 h 506374"/>
                  <a:gd name="connsiteX4" fmla="*/ 98425 w 1492250"/>
                  <a:gd name="connsiteY4" fmla="*/ 495300 h 506374"/>
                  <a:gd name="connsiteX5" fmla="*/ 768350 w 1492250"/>
                  <a:gd name="connsiteY5" fmla="*/ 406400 h 506374"/>
                  <a:gd name="connsiteX6" fmla="*/ 1390650 w 1492250"/>
                  <a:gd name="connsiteY6" fmla="*/ 482600 h 506374"/>
                  <a:gd name="connsiteX0" fmla="*/ 1390650 w 1492250"/>
                  <a:gd name="connsiteY0" fmla="*/ 482600 h 506374"/>
                  <a:gd name="connsiteX1" fmla="*/ 1492250 w 1492250"/>
                  <a:gd name="connsiteY1" fmla="*/ 104775 h 506374"/>
                  <a:gd name="connsiteX2" fmla="*/ 768350 w 1492250"/>
                  <a:gd name="connsiteY2" fmla="*/ 0 h 506374"/>
                  <a:gd name="connsiteX3" fmla="*/ 0 w 1492250"/>
                  <a:gd name="connsiteY3" fmla="*/ 104775 h 506374"/>
                  <a:gd name="connsiteX4" fmla="*/ 98425 w 1492250"/>
                  <a:gd name="connsiteY4" fmla="*/ 495300 h 506374"/>
                  <a:gd name="connsiteX5" fmla="*/ 768350 w 1492250"/>
                  <a:gd name="connsiteY5" fmla="*/ 406400 h 506374"/>
                  <a:gd name="connsiteX6" fmla="*/ 1390650 w 1492250"/>
                  <a:gd name="connsiteY6" fmla="*/ 482600 h 506374"/>
                  <a:gd name="connsiteX0" fmla="*/ 1390650 w 1492250"/>
                  <a:gd name="connsiteY0" fmla="*/ 482600 h 495300"/>
                  <a:gd name="connsiteX1" fmla="*/ 1492250 w 1492250"/>
                  <a:gd name="connsiteY1" fmla="*/ 104775 h 495300"/>
                  <a:gd name="connsiteX2" fmla="*/ 768350 w 1492250"/>
                  <a:gd name="connsiteY2" fmla="*/ 0 h 495300"/>
                  <a:gd name="connsiteX3" fmla="*/ 0 w 1492250"/>
                  <a:gd name="connsiteY3" fmla="*/ 104775 h 495300"/>
                  <a:gd name="connsiteX4" fmla="*/ 98425 w 1492250"/>
                  <a:gd name="connsiteY4" fmla="*/ 495300 h 495300"/>
                  <a:gd name="connsiteX5" fmla="*/ 768350 w 1492250"/>
                  <a:gd name="connsiteY5" fmla="*/ 406400 h 495300"/>
                  <a:gd name="connsiteX6" fmla="*/ 1390650 w 1492250"/>
                  <a:gd name="connsiteY6" fmla="*/ 482600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92250" h="495300">
                    <a:moveTo>
                      <a:pt x="1390650" y="482600"/>
                    </a:moveTo>
                    <a:lnTo>
                      <a:pt x="1492250" y="104775"/>
                    </a:lnTo>
                    <a:cubicBezTo>
                      <a:pt x="1239308" y="33867"/>
                      <a:pt x="1017058" y="0"/>
                      <a:pt x="768350" y="0"/>
                    </a:cubicBezTo>
                    <a:cubicBezTo>
                      <a:pt x="519642" y="0"/>
                      <a:pt x="283104" y="47625"/>
                      <a:pt x="0" y="104775"/>
                    </a:cubicBezTo>
                    <a:lnTo>
                      <a:pt x="98425" y="495300"/>
                    </a:lnTo>
                    <a:cubicBezTo>
                      <a:pt x="391583" y="424921"/>
                      <a:pt x="552979" y="408517"/>
                      <a:pt x="768350" y="406400"/>
                    </a:cubicBezTo>
                    <a:cubicBezTo>
                      <a:pt x="983721" y="404283"/>
                      <a:pt x="1165225" y="428096"/>
                      <a:pt x="1390650" y="48260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7" name="Freeform 166"/>
              <p:cNvSpPr/>
              <p:nvPr/>
            </p:nvSpPr>
            <p:spPr>
              <a:xfrm>
                <a:off x="2543175" y="5213350"/>
                <a:ext cx="1406525" cy="1016000"/>
              </a:xfrm>
              <a:custGeom>
                <a:avLst/>
                <a:gdLst>
                  <a:gd name="connsiteX0" fmla="*/ 1406525 w 1406525"/>
                  <a:gd name="connsiteY0" fmla="*/ 635000 h 1016000"/>
                  <a:gd name="connsiteX1" fmla="*/ 796925 w 1406525"/>
                  <a:gd name="connsiteY1" fmla="*/ 387350 h 1016000"/>
                  <a:gd name="connsiteX2" fmla="*/ 288925 w 1406525"/>
                  <a:gd name="connsiteY2" fmla="*/ 0 h 1016000"/>
                  <a:gd name="connsiteX3" fmla="*/ 0 w 1406525"/>
                  <a:gd name="connsiteY3" fmla="*/ 276225 h 1016000"/>
                  <a:gd name="connsiteX4" fmla="*/ 593725 w 1406525"/>
                  <a:gd name="connsiteY4" fmla="*/ 723900 h 1016000"/>
                  <a:gd name="connsiteX5" fmla="*/ 1320800 w 1406525"/>
                  <a:gd name="connsiteY5" fmla="*/ 1016000 h 1016000"/>
                  <a:gd name="connsiteX6" fmla="*/ 1406525 w 1406525"/>
                  <a:gd name="connsiteY6" fmla="*/ 635000 h 1016000"/>
                  <a:gd name="connsiteX0" fmla="*/ 1406525 w 1406525"/>
                  <a:gd name="connsiteY0" fmla="*/ 635000 h 1016843"/>
                  <a:gd name="connsiteX1" fmla="*/ 796925 w 1406525"/>
                  <a:gd name="connsiteY1" fmla="*/ 387350 h 1016843"/>
                  <a:gd name="connsiteX2" fmla="*/ 288925 w 1406525"/>
                  <a:gd name="connsiteY2" fmla="*/ 0 h 1016843"/>
                  <a:gd name="connsiteX3" fmla="*/ 0 w 1406525"/>
                  <a:gd name="connsiteY3" fmla="*/ 276225 h 1016843"/>
                  <a:gd name="connsiteX4" fmla="*/ 593725 w 1406525"/>
                  <a:gd name="connsiteY4" fmla="*/ 723900 h 1016843"/>
                  <a:gd name="connsiteX5" fmla="*/ 1320800 w 1406525"/>
                  <a:gd name="connsiteY5" fmla="*/ 1016000 h 1016843"/>
                  <a:gd name="connsiteX6" fmla="*/ 1406525 w 1406525"/>
                  <a:gd name="connsiteY6" fmla="*/ 635000 h 1016843"/>
                  <a:gd name="connsiteX0" fmla="*/ 1406525 w 1406525"/>
                  <a:gd name="connsiteY0" fmla="*/ 635000 h 1016000"/>
                  <a:gd name="connsiteX1" fmla="*/ 796925 w 1406525"/>
                  <a:gd name="connsiteY1" fmla="*/ 387350 h 1016000"/>
                  <a:gd name="connsiteX2" fmla="*/ 288925 w 1406525"/>
                  <a:gd name="connsiteY2" fmla="*/ 0 h 1016000"/>
                  <a:gd name="connsiteX3" fmla="*/ 0 w 1406525"/>
                  <a:gd name="connsiteY3" fmla="*/ 276225 h 1016000"/>
                  <a:gd name="connsiteX4" fmla="*/ 593725 w 1406525"/>
                  <a:gd name="connsiteY4" fmla="*/ 723900 h 1016000"/>
                  <a:gd name="connsiteX5" fmla="*/ 1320800 w 1406525"/>
                  <a:gd name="connsiteY5" fmla="*/ 1016000 h 1016000"/>
                  <a:gd name="connsiteX6" fmla="*/ 1406525 w 1406525"/>
                  <a:gd name="connsiteY6" fmla="*/ 635000 h 1016000"/>
                  <a:gd name="connsiteX0" fmla="*/ 1406525 w 1406525"/>
                  <a:gd name="connsiteY0" fmla="*/ 635000 h 1016000"/>
                  <a:gd name="connsiteX1" fmla="*/ 796925 w 1406525"/>
                  <a:gd name="connsiteY1" fmla="*/ 387350 h 1016000"/>
                  <a:gd name="connsiteX2" fmla="*/ 288925 w 1406525"/>
                  <a:gd name="connsiteY2" fmla="*/ 0 h 1016000"/>
                  <a:gd name="connsiteX3" fmla="*/ 0 w 1406525"/>
                  <a:gd name="connsiteY3" fmla="*/ 276225 h 1016000"/>
                  <a:gd name="connsiteX4" fmla="*/ 593725 w 1406525"/>
                  <a:gd name="connsiteY4" fmla="*/ 723900 h 1016000"/>
                  <a:gd name="connsiteX5" fmla="*/ 1320800 w 1406525"/>
                  <a:gd name="connsiteY5" fmla="*/ 1016000 h 1016000"/>
                  <a:gd name="connsiteX6" fmla="*/ 1406525 w 1406525"/>
                  <a:gd name="connsiteY6" fmla="*/ 635000 h 1016000"/>
                  <a:gd name="connsiteX0" fmla="*/ 1406525 w 1406525"/>
                  <a:gd name="connsiteY0" fmla="*/ 635000 h 1016000"/>
                  <a:gd name="connsiteX1" fmla="*/ 796925 w 1406525"/>
                  <a:gd name="connsiteY1" fmla="*/ 387350 h 1016000"/>
                  <a:gd name="connsiteX2" fmla="*/ 288925 w 1406525"/>
                  <a:gd name="connsiteY2" fmla="*/ 0 h 1016000"/>
                  <a:gd name="connsiteX3" fmla="*/ 0 w 1406525"/>
                  <a:gd name="connsiteY3" fmla="*/ 276225 h 1016000"/>
                  <a:gd name="connsiteX4" fmla="*/ 593725 w 1406525"/>
                  <a:gd name="connsiteY4" fmla="*/ 723900 h 1016000"/>
                  <a:gd name="connsiteX5" fmla="*/ 1320800 w 1406525"/>
                  <a:gd name="connsiteY5" fmla="*/ 1016000 h 1016000"/>
                  <a:gd name="connsiteX6" fmla="*/ 1406525 w 1406525"/>
                  <a:gd name="connsiteY6" fmla="*/ 635000 h 1016000"/>
                  <a:gd name="connsiteX0" fmla="*/ 1406525 w 1406525"/>
                  <a:gd name="connsiteY0" fmla="*/ 635000 h 1016000"/>
                  <a:gd name="connsiteX1" fmla="*/ 796925 w 1406525"/>
                  <a:gd name="connsiteY1" fmla="*/ 387350 h 1016000"/>
                  <a:gd name="connsiteX2" fmla="*/ 288925 w 1406525"/>
                  <a:gd name="connsiteY2" fmla="*/ 0 h 1016000"/>
                  <a:gd name="connsiteX3" fmla="*/ 0 w 1406525"/>
                  <a:gd name="connsiteY3" fmla="*/ 276225 h 1016000"/>
                  <a:gd name="connsiteX4" fmla="*/ 593725 w 1406525"/>
                  <a:gd name="connsiteY4" fmla="*/ 723900 h 1016000"/>
                  <a:gd name="connsiteX5" fmla="*/ 1320800 w 1406525"/>
                  <a:gd name="connsiteY5" fmla="*/ 1016000 h 1016000"/>
                  <a:gd name="connsiteX6" fmla="*/ 1406525 w 1406525"/>
                  <a:gd name="connsiteY6" fmla="*/ 635000 h 1016000"/>
                  <a:gd name="connsiteX0" fmla="*/ 1406525 w 1406525"/>
                  <a:gd name="connsiteY0" fmla="*/ 635000 h 1016000"/>
                  <a:gd name="connsiteX1" fmla="*/ 796925 w 1406525"/>
                  <a:gd name="connsiteY1" fmla="*/ 387350 h 1016000"/>
                  <a:gd name="connsiteX2" fmla="*/ 288925 w 1406525"/>
                  <a:gd name="connsiteY2" fmla="*/ 0 h 1016000"/>
                  <a:gd name="connsiteX3" fmla="*/ 0 w 1406525"/>
                  <a:gd name="connsiteY3" fmla="*/ 276225 h 1016000"/>
                  <a:gd name="connsiteX4" fmla="*/ 593725 w 1406525"/>
                  <a:gd name="connsiteY4" fmla="*/ 723900 h 1016000"/>
                  <a:gd name="connsiteX5" fmla="*/ 1320800 w 1406525"/>
                  <a:gd name="connsiteY5" fmla="*/ 1016000 h 1016000"/>
                  <a:gd name="connsiteX6" fmla="*/ 1406525 w 1406525"/>
                  <a:gd name="connsiteY6" fmla="*/ 635000 h 101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06525" h="1016000">
                    <a:moveTo>
                      <a:pt x="1406525" y="635000"/>
                    </a:moveTo>
                    <a:cubicBezTo>
                      <a:pt x="1211263" y="574675"/>
                      <a:pt x="983192" y="493183"/>
                      <a:pt x="796925" y="387350"/>
                    </a:cubicBezTo>
                    <a:cubicBezTo>
                      <a:pt x="610658" y="281517"/>
                      <a:pt x="431271" y="126471"/>
                      <a:pt x="288925" y="0"/>
                    </a:cubicBezTo>
                    <a:lnTo>
                      <a:pt x="0" y="276225"/>
                    </a:lnTo>
                    <a:cubicBezTo>
                      <a:pt x="231775" y="492125"/>
                      <a:pt x="373592" y="600604"/>
                      <a:pt x="593725" y="723900"/>
                    </a:cubicBezTo>
                    <a:cubicBezTo>
                      <a:pt x="813858" y="847196"/>
                      <a:pt x="1121833" y="967317"/>
                      <a:pt x="1320800" y="1016000"/>
                    </a:cubicBezTo>
                    <a:lnTo>
                      <a:pt x="1406525" y="63500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8" name="Freeform 167"/>
              <p:cNvSpPr/>
              <p:nvPr/>
            </p:nvSpPr>
            <p:spPr>
              <a:xfrm>
                <a:off x="3860800" y="5838825"/>
                <a:ext cx="1485900" cy="482678"/>
              </a:xfrm>
              <a:custGeom>
                <a:avLst/>
                <a:gdLst>
                  <a:gd name="connsiteX0" fmla="*/ 1390650 w 1485900"/>
                  <a:gd name="connsiteY0" fmla="*/ 0 h 482600"/>
                  <a:gd name="connsiteX1" fmla="*/ 727075 w 1485900"/>
                  <a:gd name="connsiteY1" fmla="*/ 95250 h 482600"/>
                  <a:gd name="connsiteX2" fmla="*/ 92075 w 1485900"/>
                  <a:gd name="connsiteY2" fmla="*/ 9525 h 482600"/>
                  <a:gd name="connsiteX3" fmla="*/ 0 w 1485900"/>
                  <a:gd name="connsiteY3" fmla="*/ 390525 h 482600"/>
                  <a:gd name="connsiteX4" fmla="*/ 752475 w 1485900"/>
                  <a:gd name="connsiteY4" fmla="*/ 482600 h 482600"/>
                  <a:gd name="connsiteX5" fmla="*/ 1485900 w 1485900"/>
                  <a:gd name="connsiteY5" fmla="*/ 377825 h 482600"/>
                  <a:gd name="connsiteX6" fmla="*/ 1390650 w 1485900"/>
                  <a:gd name="connsiteY6" fmla="*/ 0 h 482600"/>
                  <a:gd name="connsiteX0" fmla="*/ 1390650 w 1485900"/>
                  <a:gd name="connsiteY0" fmla="*/ 9636 h 492236"/>
                  <a:gd name="connsiteX1" fmla="*/ 727075 w 1485900"/>
                  <a:gd name="connsiteY1" fmla="*/ 104886 h 492236"/>
                  <a:gd name="connsiteX2" fmla="*/ 92075 w 1485900"/>
                  <a:gd name="connsiteY2" fmla="*/ 19161 h 492236"/>
                  <a:gd name="connsiteX3" fmla="*/ 0 w 1485900"/>
                  <a:gd name="connsiteY3" fmla="*/ 400161 h 492236"/>
                  <a:gd name="connsiteX4" fmla="*/ 752475 w 1485900"/>
                  <a:gd name="connsiteY4" fmla="*/ 492236 h 492236"/>
                  <a:gd name="connsiteX5" fmla="*/ 1485900 w 1485900"/>
                  <a:gd name="connsiteY5" fmla="*/ 387461 h 492236"/>
                  <a:gd name="connsiteX6" fmla="*/ 1390650 w 1485900"/>
                  <a:gd name="connsiteY6" fmla="*/ 9636 h 492236"/>
                  <a:gd name="connsiteX0" fmla="*/ 1390650 w 1485900"/>
                  <a:gd name="connsiteY0" fmla="*/ 1180 h 483780"/>
                  <a:gd name="connsiteX1" fmla="*/ 727075 w 1485900"/>
                  <a:gd name="connsiteY1" fmla="*/ 96430 h 483780"/>
                  <a:gd name="connsiteX2" fmla="*/ 92075 w 1485900"/>
                  <a:gd name="connsiteY2" fmla="*/ 10705 h 483780"/>
                  <a:gd name="connsiteX3" fmla="*/ 0 w 1485900"/>
                  <a:gd name="connsiteY3" fmla="*/ 391705 h 483780"/>
                  <a:gd name="connsiteX4" fmla="*/ 752475 w 1485900"/>
                  <a:gd name="connsiteY4" fmla="*/ 483780 h 483780"/>
                  <a:gd name="connsiteX5" fmla="*/ 1485900 w 1485900"/>
                  <a:gd name="connsiteY5" fmla="*/ 379005 h 483780"/>
                  <a:gd name="connsiteX6" fmla="*/ 1390650 w 1485900"/>
                  <a:gd name="connsiteY6" fmla="*/ 1180 h 483780"/>
                  <a:gd name="connsiteX0" fmla="*/ 1390650 w 1485900"/>
                  <a:gd name="connsiteY0" fmla="*/ 0 h 482600"/>
                  <a:gd name="connsiteX1" fmla="*/ 727075 w 1485900"/>
                  <a:gd name="connsiteY1" fmla="*/ 95250 h 482600"/>
                  <a:gd name="connsiteX2" fmla="*/ 92075 w 1485900"/>
                  <a:gd name="connsiteY2" fmla="*/ 9525 h 482600"/>
                  <a:gd name="connsiteX3" fmla="*/ 0 w 1485900"/>
                  <a:gd name="connsiteY3" fmla="*/ 390525 h 482600"/>
                  <a:gd name="connsiteX4" fmla="*/ 752475 w 1485900"/>
                  <a:gd name="connsiteY4" fmla="*/ 482600 h 482600"/>
                  <a:gd name="connsiteX5" fmla="*/ 1485900 w 1485900"/>
                  <a:gd name="connsiteY5" fmla="*/ 377825 h 482600"/>
                  <a:gd name="connsiteX6" fmla="*/ 1390650 w 1485900"/>
                  <a:gd name="connsiteY6" fmla="*/ 0 h 482600"/>
                  <a:gd name="connsiteX0" fmla="*/ 1390650 w 1485900"/>
                  <a:gd name="connsiteY0" fmla="*/ 0 h 482783"/>
                  <a:gd name="connsiteX1" fmla="*/ 727075 w 1485900"/>
                  <a:gd name="connsiteY1" fmla="*/ 95250 h 482783"/>
                  <a:gd name="connsiteX2" fmla="*/ 92075 w 1485900"/>
                  <a:gd name="connsiteY2" fmla="*/ 9525 h 482783"/>
                  <a:gd name="connsiteX3" fmla="*/ 0 w 1485900"/>
                  <a:gd name="connsiteY3" fmla="*/ 390525 h 482783"/>
                  <a:gd name="connsiteX4" fmla="*/ 752475 w 1485900"/>
                  <a:gd name="connsiteY4" fmla="*/ 482600 h 482783"/>
                  <a:gd name="connsiteX5" fmla="*/ 1485900 w 1485900"/>
                  <a:gd name="connsiteY5" fmla="*/ 377825 h 482783"/>
                  <a:gd name="connsiteX6" fmla="*/ 1390650 w 1485900"/>
                  <a:gd name="connsiteY6" fmla="*/ 0 h 482783"/>
                  <a:gd name="connsiteX0" fmla="*/ 1390650 w 1485900"/>
                  <a:gd name="connsiteY0" fmla="*/ 0 h 482678"/>
                  <a:gd name="connsiteX1" fmla="*/ 727075 w 1485900"/>
                  <a:gd name="connsiteY1" fmla="*/ 95250 h 482678"/>
                  <a:gd name="connsiteX2" fmla="*/ 92075 w 1485900"/>
                  <a:gd name="connsiteY2" fmla="*/ 9525 h 482678"/>
                  <a:gd name="connsiteX3" fmla="*/ 0 w 1485900"/>
                  <a:gd name="connsiteY3" fmla="*/ 390525 h 482678"/>
                  <a:gd name="connsiteX4" fmla="*/ 752475 w 1485900"/>
                  <a:gd name="connsiteY4" fmla="*/ 482600 h 482678"/>
                  <a:gd name="connsiteX5" fmla="*/ 1485900 w 1485900"/>
                  <a:gd name="connsiteY5" fmla="*/ 377825 h 482678"/>
                  <a:gd name="connsiteX6" fmla="*/ 1390650 w 1485900"/>
                  <a:gd name="connsiteY6" fmla="*/ 0 h 482678"/>
                  <a:gd name="connsiteX0" fmla="*/ 1390650 w 1485900"/>
                  <a:gd name="connsiteY0" fmla="*/ 0 h 482678"/>
                  <a:gd name="connsiteX1" fmla="*/ 727075 w 1485900"/>
                  <a:gd name="connsiteY1" fmla="*/ 95250 h 482678"/>
                  <a:gd name="connsiteX2" fmla="*/ 92075 w 1485900"/>
                  <a:gd name="connsiteY2" fmla="*/ 9525 h 482678"/>
                  <a:gd name="connsiteX3" fmla="*/ 0 w 1485900"/>
                  <a:gd name="connsiteY3" fmla="*/ 390525 h 482678"/>
                  <a:gd name="connsiteX4" fmla="*/ 752475 w 1485900"/>
                  <a:gd name="connsiteY4" fmla="*/ 482600 h 482678"/>
                  <a:gd name="connsiteX5" fmla="*/ 1485900 w 1485900"/>
                  <a:gd name="connsiteY5" fmla="*/ 377825 h 482678"/>
                  <a:gd name="connsiteX6" fmla="*/ 1390650 w 1485900"/>
                  <a:gd name="connsiteY6" fmla="*/ 0 h 482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5900" h="482678">
                    <a:moveTo>
                      <a:pt x="1390650" y="0"/>
                    </a:moveTo>
                    <a:cubicBezTo>
                      <a:pt x="1238779" y="44979"/>
                      <a:pt x="943504" y="93663"/>
                      <a:pt x="727075" y="95250"/>
                    </a:cubicBezTo>
                    <a:cubicBezTo>
                      <a:pt x="510646" y="96837"/>
                      <a:pt x="264054" y="55563"/>
                      <a:pt x="92075" y="9525"/>
                    </a:cubicBezTo>
                    <a:lnTo>
                      <a:pt x="0" y="390525"/>
                    </a:lnTo>
                    <a:cubicBezTo>
                      <a:pt x="211667" y="443971"/>
                      <a:pt x="504825" y="484717"/>
                      <a:pt x="752475" y="482600"/>
                    </a:cubicBezTo>
                    <a:cubicBezTo>
                      <a:pt x="1000125" y="480483"/>
                      <a:pt x="1217613" y="439208"/>
                      <a:pt x="1485900" y="377825"/>
                    </a:cubicBezTo>
                    <a:lnTo>
                      <a:pt x="139065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9" name="Freeform 168"/>
              <p:cNvSpPr/>
              <p:nvPr/>
            </p:nvSpPr>
            <p:spPr>
              <a:xfrm>
                <a:off x="2524125" y="626269"/>
                <a:ext cx="1395413" cy="1045369"/>
              </a:xfrm>
              <a:custGeom>
                <a:avLst/>
                <a:gdLst>
                  <a:gd name="connsiteX0" fmla="*/ 1285875 w 1395413"/>
                  <a:gd name="connsiteY0" fmla="*/ 0 h 1045369"/>
                  <a:gd name="connsiteX1" fmla="*/ 597694 w 1395413"/>
                  <a:gd name="connsiteY1" fmla="*/ 295275 h 1045369"/>
                  <a:gd name="connsiteX2" fmla="*/ 0 w 1395413"/>
                  <a:gd name="connsiteY2" fmla="*/ 757237 h 1045369"/>
                  <a:gd name="connsiteX3" fmla="*/ 276225 w 1395413"/>
                  <a:gd name="connsiteY3" fmla="*/ 1045369 h 1045369"/>
                  <a:gd name="connsiteX4" fmla="*/ 795338 w 1395413"/>
                  <a:gd name="connsiteY4" fmla="*/ 640556 h 1045369"/>
                  <a:gd name="connsiteX5" fmla="*/ 1395413 w 1395413"/>
                  <a:gd name="connsiteY5" fmla="*/ 385762 h 1045369"/>
                  <a:gd name="connsiteX6" fmla="*/ 1285875 w 1395413"/>
                  <a:gd name="connsiteY6" fmla="*/ 0 h 1045369"/>
                  <a:gd name="connsiteX0" fmla="*/ 1285875 w 1395413"/>
                  <a:gd name="connsiteY0" fmla="*/ 870 h 1046239"/>
                  <a:gd name="connsiteX1" fmla="*/ 597694 w 1395413"/>
                  <a:gd name="connsiteY1" fmla="*/ 296145 h 1046239"/>
                  <a:gd name="connsiteX2" fmla="*/ 0 w 1395413"/>
                  <a:gd name="connsiteY2" fmla="*/ 758107 h 1046239"/>
                  <a:gd name="connsiteX3" fmla="*/ 276225 w 1395413"/>
                  <a:gd name="connsiteY3" fmla="*/ 1046239 h 1046239"/>
                  <a:gd name="connsiteX4" fmla="*/ 795338 w 1395413"/>
                  <a:gd name="connsiteY4" fmla="*/ 641426 h 1046239"/>
                  <a:gd name="connsiteX5" fmla="*/ 1395413 w 1395413"/>
                  <a:gd name="connsiteY5" fmla="*/ 386632 h 1046239"/>
                  <a:gd name="connsiteX6" fmla="*/ 1285875 w 1395413"/>
                  <a:gd name="connsiteY6" fmla="*/ 870 h 1046239"/>
                  <a:gd name="connsiteX0" fmla="*/ 1285875 w 1395413"/>
                  <a:gd name="connsiteY0" fmla="*/ 870 h 1046239"/>
                  <a:gd name="connsiteX1" fmla="*/ 597694 w 1395413"/>
                  <a:gd name="connsiteY1" fmla="*/ 296145 h 1046239"/>
                  <a:gd name="connsiteX2" fmla="*/ 0 w 1395413"/>
                  <a:gd name="connsiteY2" fmla="*/ 758107 h 1046239"/>
                  <a:gd name="connsiteX3" fmla="*/ 276225 w 1395413"/>
                  <a:gd name="connsiteY3" fmla="*/ 1046239 h 1046239"/>
                  <a:gd name="connsiteX4" fmla="*/ 795338 w 1395413"/>
                  <a:gd name="connsiteY4" fmla="*/ 641426 h 1046239"/>
                  <a:gd name="connsiteX5" fmla="*/ 1395413 w 1395413"/>
                  <a:gd name="connsiteY5" fmla="*/ 386632 h 1046239"/>
                  <a:gd name="connsiteX6" fmla="*/ 1285875 w 1395413"/>
                  <a:gd name="connsiteY6" fmla="*/ 870 h 1046239"/>
                  <a:gd name="connsiteX0" fmla="*/ 1285875 w 1395413"/>
                  <a:gd name="connsiteY0" fmla="*/ 0 h 1045369"/>
                  <a:gd name="connsiteX1" fmla="*/ 597694 w 1395413"/>
                  <a:gd name="connsiteY1" fmla="*/ 295275 h 1045369"/>
                  <a:gd name="connsiteX2" fmla="*/ 0 w 1395413"/>
                  <a:gd name="connsiteY2" fmla="*/ 757237 h 1045369"/>
                  <a:gd name="connsiteX3" fmla="*/ 276225 w 1395413"/>
                  <a:gd name="connsiteY3" fmla="*/ 1045369 h 1045369"/>
                  <a:gd name="connsiteX4" fmla="*/ 795338 w 1395413"/>
                  <a:gd name="connsiteY4" fmla="*/ 640556 h 1045369"/>
                  <a:gd name="connsiteX5" fmla="*/ 1395413 w 1395413"/>
                  <a:gd name="connsiteY5" fmla="*/ 385762 h 1045369"/>
                  <a:gd name="connsiteX6" fmla="*/ 1285875 w 1395413"/>
                  <a:gd name="connsiteY6" fmla="*/ 0 h 1045369"/>
                  <a:gd name="connsiteX0" fmla="*/ 1285875 w 1395413"/>
                  <a:gd name="connsiteY0" fmla="*/ 0 h 1045369"/>
                  <a:gd name="connsiteX1" fmla="*/ 597694 w 1395413"/>
                  <a:gd name="connsiteY1" fmla="*/ 295275 h 1045369"/>
                  <a:gd name="connsiteX2" fmla="*/ 0 w 1395413"/>
                  <a:gd name="connsiteY2" fmla="*/ 757237 h 1045369"/>
                  <a:gd name="connsiteX3" fmla="*/ 276225 w 1395413"/>
                  <a:gd name="connsiteY3" fmla="*/ 1045369 h 1045369"/>
                  <a:gd name="connsiteX4" fmla="*/ 795338 w 1395413"/>
                  <a:gd name="connsiteY4" fmla="*/ 640556 h 1045369"/>
                  <a:gd name="connsiteX5" fmla="*/ 1395413 w 1395413"/>
                  <a:gd name="connsiteY5" fmla="*/ 385762 h 1045369"/>
                  <a:gd name="connsiteX6" fmla="*/ 1285875 w 1395413"/>
                  <a:gd name="connsiteY6" fmla="*/ 0 h 1045369"/>
                  <a:gd name="connsiteX0" fmla="*/ 1285875 w 1395413"/>
                  <a:gd name="connsiteY0" fmla="*/ 0 h 1045369"/>
                  <a:gd name="connsiteX1" fmla="*/ 597694 w 1395413"/>
                  <a:gd name="connsiteY1" fmla="*/ 295275 h 1045369"/>
                  <a:gd name="connsiteX2" fmla="*/ 0 w 1395413"/>
                  <a:gd name="connsiteY2" fmla="*/ 757237 h 1045369"/>
                  <a:gd name="connsiteX3" fmla="*/ 276225 w 1395413"/>
                  <a:gd name="connsiteY3" fmla="*/ 1045369 h 1045369"/>
                  <a:gd name="connsiteX4" fmla="*/ 795338 w 1395413"/>
                  <a:gd name="connsiteY4" fmla="*/ 640556 h 1045369"/>
                  <a:gd name="connsiteX5" fmla="*/ 1395413 w 1395413"/>
                  <a:gd name="connsiteY5" fmla="*/ 385762 h 1045369"/>
                  <a:gd name="connsiteX6" fmla="*/ 1285875 w 1395413"/>
                  <a:gd name="connsiteY6" fmla="*/ 0 h 1045369"/>
                  <a:gd name="connsiteX0" fmla="*/ 1285875 w 1395413"/>
                  <a:gd name="connsiteY0" fmla="*/ 0 h 1045369"/>
                  <a:gd name="connsiteX1" fmla="*/ 597694 w 1395413"/>
                  <a:gd name="connsiteY1" fmla="*/ 295275 h 1045369"/>
                  <a:gd name="connsiteX2" fmla="*/ 0 w 1395413"/>
                  <a:gd name="connsiteY2" fmla="*/ 757237 h 1045369"/>
                  <a:gd name="connsiteX3" fmla="*/ 276225 w 1395413"/>
                  <a:gd name="connsiteY3" fmla="*/ 1045369 h 1045369"/>
                  <a:gd name="connsiteX4" fmla="*/ 795338 w 1395413"/>
                  <a:gd name="connsiteY4" fmla="*/ 640556 h 1045369"/>
                  <a:gd name="connsiteX5" fmla="*/ 1395413 w 1395413"/>
                  <a:gd name="connsiteY5" fmla="*/ 385762 h 1045369"/>
                  <a:gd name="connsiteX6" fmla="*/ 1285875 w 1395413"/>
                  <a:gd name="connsiteY6" fmla="*/ 0 h 1045369"/>
                  <a:gd name="connsiteX0" fmla="*/ 1285875 w 1395413"/>
                  <a:gd name="connsiteY0" fmla="*/ 0 h 1045369"/>
                  <a:gd name="connsiteX1" fmla="*/ 597694 w 1395413"/>
                  <a:gd name="connsiteY1" fmla="*/ 295275 h 1045369"/>
                  <a:gd name="connsiteX2" fmla="*/ 0 w 1395413"/>
                  <a:gd name="connsiteY2" fmla="*/ 757237 h 1045369"/>
                  <a:gd name="connsiteX3" fmla="*/ 276225 w 1395413"/>
                  <a:gd name="connsiteY3" fmla="*/ 1045369 h 1045369"/>
                  <a:gd name="connsiteX4" fmla="*/ 795338 w 1395413"/>
                  <a:gd name="connsiteY4" fmla="*/ 640556 h 1045369"/>
                  <a:gd name="connsiteX5" fmla="*/ 1395413 w 1395413"/>
                  <a:gd name="connsiteY5" fmla="*/ 385762 h 1045369"/>
                  <a:gd name="connsiteX6" fmla="*/ 1285875 w 1395413"/>
                  <a:gd name="connsiteY6" fmla="*/ 0 h 1045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95413" h="1045369">
                    <a:moveTo>
                      <a:pt x="1285875" y="0"/>
                    </a:moveTo>
                    <a:cubicBezTo>
                      <a:pt x="1014810" y="84932"/>
                      <a:pt x="812007" y="169069"/>
                      <a:pt x="597694" y="295275"/>
                    </a:cubicBezTo>
                    <a:cubicBezTo>
                      <a:pt x="383382" y="421481"/>
                      <a:pt x="136921" y="603646"/>
                      <a:pt x="0" y="757237"/>
                    </a:cubicBezTo>
                    <a:lnTo>
                      <a:pt x="276225" y="1045369"/>
                    </a:lnTo>
                    <a:cubicBezTo>
                      <a:pt x="439737" y="880666"/>
                      <a:pt x="608807" y="750490"/>
                      <a:pt x="795338" y="640556"/>
                    </a:cubicBezTo>
                    <a:cubicBezTo>
                      <a:pt x="981869" y="530622"/>
                      <a:pt x="1230313" y="440133"/>
                      <a:pt x="1395413" y="385762"/>
                    </a:cubicBezTo>
                    <a:lnTo>
                      <a:pt x="1285875"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71" name="Freeform 170"/>
              <p:cNvSpPr/>
              <p:nvPr/>
            </p:nvSpPr>
            <p:spPr>
              <a:xfrm>
                <a:off x="1768475" y="1384300"/>
                <a:ext cx="1035050" cy="1412875"/>
              </a:xfrm>
              <a:custGeom>
                <a:avLst/>
                <a:gdLst>
                  <a:gd name="connsiteX0" fmla="*/ 758825 w 1035050"/>
                  <a:gd name="connsiteY0" fmla="*/ 0 h 1412875"/>
                  <a:gd name="connsiteX1" fmla="*/ 314325 w 1035050"/>
                  <a:gd name="connsiteY1" fmla="*/ 565150 h 1412875"/>
                  <a:gd name="connsiteX2" fmla="*/ 0 w 1035050"/>
                  <a:gd name="connsiteY2" fmla="*/ 1308100 h 1412875"/>
                  <a:gd name="connsiteX3" fmla="*/ 387350 w 1035050"/>
                  <a:gd name="connsiteY3" fmla="*/ 1412875 h 1412875"/>
                  <a:gd name="connsiteX4" fmla="*/ 644525 w 1035050"/>
                  <a:gd name="connsiteY4" fmla="*/ 796925 h 1412875"/>
                  <a:gd name="connsiteX5" fmla="*/ 1035050 w 1035050"/>
                  <a:gd name="connsiteY5" fmla="*/ 279400 h 1412875"/>
                  <a:gd name="connsiteX6" fmla="*/ 758825 w 1035050"/>
                  <a:gd name="connsiteY6" fmla="*/ 0 h 1412875"/>
                  <a:gd name="connsiteX0" fmla="*/ 759355 w 1035580"/>
                  <a:gd name="connsiteY0" fmla="*/ 0 h 1412875"/>
                  <a:gd name="connsiteX1" fmla="*/ 314855 w 1035580"/>
                  <a:gd name="connsiteY1" fmla="*/ 565150 h 1412875"/>
                  <a:gd name="connsiteX2" fmla="*/ 530 w 1035580"/>
                  <a:gd name="connsiteY2" fmla="*/ 1308100 h 1412875"/>
                  <a:gd name="connsiteX3" fmla="*/ 387880 w 1035580"/>
                  <a:gd name="connsiteY3" fmla="*/ 1412875 h 1412875"/>
                  <a:gd name="connsiteX4" fmla="*/ 645055 w 1035580"/>
                  <a:gd name="connsiteY4" fmla="*/ 796925 h 1412875"/>
                  <a:gd name="connsiteX5" fmla="*/ 1035580 w 1035580"/>
                  <a:gd name="connsiteY5" fmla="*/ 279400 h 1412875"/>
                  <a:gd name="connsiteX6" fmla="*/ 759355 w 1035580"/>
                  <a:gd name="connsiteY6" fmla="*/ 0 h 1412875"/>
                  <a:gd name="connsiteX0" fmla="*/ 758825 w 1035050"/>
                  <a:gd name="connsiteY0" fmla="*/ 0 h 1412875"/>
                  <a:gd name="connsiteX1" fmla="*/ 314325 w 1035050"/>
                  <a:gd name="connsiteY1" fmla="*/ 565150 h 1412875"/>
                  <a:gd name="connsiteX2" fmla="*/ 0 w 1035050"/>
                  <a:gd name="connsiteY2" fmla="*/ 1308100 h 1412875"/>
                  <a:gd name="connsiteX3" fmla="*/ 387350 w 1035050"/>
                  <a:gd name="connsiteY3" fmla="*/ 1412875 h 1412875"/>
                  <a:gd name="connsiteX4" fmla="*/ 644525 w 1035050"/>
                  <a:gd name="connsiteY4" fmla="*/ 796925 h 1412875"/>
                  <a:gd name="connsiteX5" fmla="*/ 1035050 w 1035050"/>
                  <a:gd name="connsiteY5" fmla="*/ 279400 h 1412875"/>
                  <a:gd name="connsiteX6" fmla="*/ 758825 w 1035050"/>
                  <a:gd name="connsiteY6" fmla="*/ 0 h 1412875"/>
                  <a:gd name="connsiteX0" fmla="*/ 758825 w 1035050"/>
                  <a:gd name="connsiteY0" fmla="*/ 0 h 1412875"/>
                  <a:gd name="connsiteX1" fmla="*/ 314325 w 1035050"/>
                  <a:gd name="connsiteY1" fmla="*/ 565150 h 1412875"/>
                  <a:gd name="connsiteX2" fmla="*/ 0 w 1035050"/>
                  <a:gd name="connsiteY2" fmla="*/ 1308100 h 1412875"/>
                  <a:gd name="connsiteX3" fmla="*/ 387350 w 1035050"/>
                  <a:gd name="connsiteY3" fmla="*/ 1412875 h 1412875"/>
                  <a:gd name="connsiteX4" fmla="*/ 644525 w 1035050"/>
                  <a:gd name="connsiteY4" fmla="*/ 796925 h 1412875"/>
                  <a:gd name="connsiteX5" fmla="*/ 1035050 w 1035050"/>
                  <a:gd name="connsiteY5" fmla="*/ 279400 h 1412875"/>
                  <a:gd name="connsiteX6" fmla="*/ 758825 w 1035050"/>
                  <a:gd name="connsiteY6" fmla="*/ 0 h 1412875"/>
                  <a:gd name="connsiteX0" fmla="*/ 758825 w 1035050"/>
                  <a:gd name="connsiteY0" fmla="*/ 0 h 1412875"/>
                  <a:gd name="connsiteX1" fmla="*/ 314325 w 1035050"/>
                  <a:gd name="connsiteY1" fmla="*/ 565150 h 1412875"/>
                  <a:gd name="connsiteX2" fmla="*/ 0 w 1035050"/>
                  <a:gd name="connsiteY2" fmla="*/ 1308100 h 1412875"/>
                  <a:gd name="connsiteX3" fmla="*/ 387350 w 1035050"/>
                  <a:gd name="connsiteY3" fmla="*/ 1412875 h 1412875"/>
                  <a:gd name="connsiteX4" fmla="*/ 644525 w 1035050"/>
                  <a:gd name="connsiteY4" fmla="*/ 796925 h 1412875"/>
                  <a:gd name="connsiteX5" fmla="*/ 1035050 w 1035050"/>
                  <a:gd name="connsiteY5" fmla="*/ 279400 h 1412875"/>
                  <a:gd name="connsiteX6" fmla="*/ 758825 w 1035050"/>
                  <a:gd name="connsiteY6" fmla="*/ 0 h 1412875"/>
                  <a:gd name="connsiteX0" fmla="*/ 758825 w 1035050"/>
                  <a:gd name="connsiteY0" fmla="*/ 0 h 1412875"/>
                  <a:gd name="connsiteX1" fmla="*/ 314325 w 1035050"/>
                  <a:gd name="connsiteY1" fmla="*/ 565150 h 1412875"/>
                  <a:gd name="connsiteX2" fmla="*/ 0 w 1035050"/>
                  <a:gd name="connsiteY2" fmla="*/ 1308100 h 1412875"/>
                  <a:gd name="connsiteX3" fmla="*/ 387350 w 1035050"/>
                  <a:gd name="connsiteY3" fmla="*/ 1412875 h 1412875"/>
                  <a:gd name="connsiteX4" fmla="*/ 644525 w 1035050"/>
                  <a:gd name="connsiteY4" fmla="*/ 796925 h 1412875"/>
                  <a:gd name="connsiteX5" fmla="*/ 1035050 w 1035050"/>
                  <a:gd name="connsiteY5" fmla="*/ 279400 h 1412875"/>
                  <a:gd name="connsiteX6" fmla="*/ 758825 w 1035050"/>
                  <a:gd name="connsiteY6" fmla="*/ 0 h 1412875"/>
                  <a:gd name="connsiteX0" fmla="*/ 758825 w 1035050"/>
                  <a:gd name="connsiteY0" fmla="*/ 0 h 1412875"/>
                  <a:gd name="connsiteX1" fmla="*/ 314325 w 1035050"/>
                  <a:gd name="connsiteY1" fmla="*/ 565150 h 1412875"/>
                  <a:gd name="connsiteX2" fmla="*/ 0 w 1035050"/>
                  <a:gd name="connsiteY2" fmla="*/ 1308100 h 1412875"/>
                  <a:gd name="connsiteX3" fmla="*/ 387350 w 1035050"/>
                  <a:gd name="connsiteY3" fmla="*/ 1412875 h 1412875"/>
                  <a:gd name="connsiteX4" fmla="*/ 644525 w 1035050"/>
                  <a:gd name="connsiteY4" fmla="*/ 796925 h 1412875"/>
                  <a:gd name="connsiteX5" fmla="*/ 1035050 w 1035050"/>
                  <a:gd name="connsiteY5" fmla="*/ 279400 h 1412875"/>
                  <a:gd name="connsiteX6" fmla="*/ 758825 w 1035050"/>
                  <a:gd name="connsiteY6" fmla="*/ 0 h 1412875"/>
                  <a:gd name="connsiteX0" fmla="*/ 758825 w 1035050"/>
                  <a:gd name="connsiteY0" fmla="*/ 0 h 1412875"/>
                  <a:gd name="connsiteX1" fmla="*/ 314325 w 1035050"/>
                  <a:gd name="connsiteY1" fmla="*/ 565150 h 1412875"/>
                  <a:gd name="connsiteX2" fmla="*/ 0 w 1035050"/>
                  <a:gd name="connsiteY2" fmla="*/ 1308100 h 1412875"/>
                  <a:gd name="connsiteX3" fmla="*/ 387350 w 1035050"/>
                  <a:gd name="connsiteY3" fmla="*/ 1412875 h 1412875"/>
                  <a:gd name="connsiteX4" fmla="*/ 644525 w 1035050"/>
                  <a:gd name="connsiteY4" fmla="*/ 796925 h 1412875"/>
                  <a:gd name="connsiteX5" fmla="*/ 1035050 w 1035050"/>
                  <a:gd name="connsiteY5" fmla="*/ 279400 h 1412875"/>
                  <a:gd name="connsiteX6" fmla="*/ 758825 w 1035050"/>
                  <a:gd name="connsiteY6" fmla="*/ 0 h 141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5050" h="1412875">
                    <a:moveTo>
                      <a:pt x="758825" y="0"/>
                    </a:moveTo>
                    <a:cubicBezTo>
                      <a:pt x="581554" y="171450"/>
                      <a:pt x="440796" y="347133"/>
                      <a:pt x="314325" y="565150"/>
                    </a:cubicBezTo>
                    <a:cubicBezTo>
                      <a:pt x="187854" y="783167"/>
                      <a:pt x="70379" y="1074738"/>
                      <a:pt x="0" y="1308100"/>
                    </a:cubicBezTo>
                    <a:lnTo>
                      <a:pt x="387350" y="1412875"/>
                    </a:lnTo>
                    <a:cubicBezTo>
                      <a:pt x="450321" y="1191154"/>
                      <a:pt x="536575" y="985837"/>
                      <a:pt x="644525" y="796925"/>
                    </a:cubicBezTo>
                    <a:cubicBezTo>
                      <a:pt x="752475" y="608013"/>
                      <a:pt x="863600" y="469371"/>
                      <a:pt x="1035050" y="279400"/>
                    </a:cubicBezTo>
                    <a:lnTo>
                      <a:pt x="758825"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72" name="Freeform 171"/>
              <p:cNvSpPr/>
              <p:nvPr/>
            </p:nvSpPr>
            <p:spPr>
              <a:xfrm>
                <a:off x="1676400" y="2690813"/>
                <a:ext cx="500063" cy="1504950"/>
              </a:xfrm>
              <a:custGeom>
                <a:avLst/>
                <a:gdLst>
                  <a:gd name="connsiteX0" fmla="*/ 95250 w 500063"/>
                  <a:gd name="connsiteY0" fmla="*/ 0 h 1504950"/>
                  <a:gd name="connsiteX1" fmla="*/ 0 w 500063"/>
                  <a:gd name="connsiteY1" fmla="*/ 766762 h 1504950"/>
                  <a:gd name="connsiteX2" fmla="*/ 95250 w 500063"/>
                  <a:gd name="connsiteY2" fmla="*/ 1504950 h 1504950"/>
                  <a:gd name="connsiteX3" fmla="*/ 500063 w 500063"/>
                  <a:gd name="connsiteY3" fmla="*/ 1390650 h 1504950"/>
                  <a:gd name="connsiteX4" fmla="*/ 409575 w 500063"/>
                  <a:gd name="connsiteY4" fmla="*/ 738187 h 1504950"/>
                  <a:gd name="connsiteX5" fmla="*/ 471488 w 500063"/>
                  <a:gd name="connsiteY5" fmla="*/ 100012 h 1504950"/>
                  <a:gd name="connsiteX6" fmla="*/ 95250 w 500063"/>
                  <a:gd name="connsiteY6" fmla="*/ 0 h 1504950"/>
                  <a:gd name="connsiteX0" fmla="*/ 95250 w 500063"/>
                  <a:gd name="connsiteY0" fmla="*/ 0 h 1504950"/>
                  <a:gd name="connsiteX1" fmla="*/ 0 w 500063"/>
                  <a:gd name="connsiteY1" fmla="*/ 766762 h 1504950"/>
                  <a:gd name="connsiteX2" fmla="*/ 95250 w 500063"/>
                  <a:gd name="connsiteY2" fmla="*/ 1504950 h 1504950"/>
                  <a:gd name="connsiteX3" fmla="*/ 500063 w 500063"/>
                  <a:gd name="connsiteY3" fmla="*/ 1390650 h 1504950"/>
                  <a:gd name="connsiteX4" fmla="*/ 409575 w 500063"/>
                  <a:gd name="connsiteY4" fmla="*/ 738187 h 1504950"/>
                  <a:gd name="connsiteX5" fmla="*/ 471488 w 500063"/>
                  <a:gd name="connsiteY5" fmla="*/ 100012 h 1504950"/>
                  <a:gd name="connsiteX6" fmla="*/ 95250 w 500063"/>
                  <a:gd name="connsiteY6" fmla="*/ 0 h 1504950"/>
                  <a:gd name="connsiteX0" fmla="*/ 95250 w 500063"/>
                  <a:gd name="connsiteY0" fmla="*/ 0 h 1504950"/>
                  <a:gd name="connsiteX1" fmla="*/ 0 w 500063"/>
                  <a:gd name="connsiteY1" fmla="*/ 766762 h 1504950"/>
                  <a:gd name="connsiteX2" fmla="*/ 95250 w 500063"/>
                  <a:gd name="connsiteY2" fmla="*/ 1504950 h 1504950"/>
                  <a:gd name="connsiteX3" fmla="*/ 500063 w 500063"/>
                  <a:gd name="connsiteY3" fmla="*/ 1390650 h 1504950"/>
                  <a:gd name="connsiteX4" fmla="*/ 409575 w 500063"/>
                  <a:gd name="connsiteY4" fmla="*/ 738187 h 1504950"/>
                  <a:gd name="connsiteX5" fmla="*/ 471488 w 500063"/>
                  <a:gd name="connsiteY5" fmla="*/ 100012 h 1504950"/>
                  <a:gd name="connsiteX6" fmla="*/ 95250 w 500063"/>
                  <a:gd name="connsiteY6" fmla="*/ 0 h 1504950"/>
                  <a:gd name="connsiteX0" fmla="*/ 95250 w 500063"/>
                  <a:gd name="connsiteY0" fmla="*/ 0 h 1504950"/>
                  <a:gd name="connsiteX1" fmla="*/ 0 w 500063"/>
                  <a:gd name="connsiteY1" fmla="*/ 766762 h 1504950"/>
                  <a:gd name="connsiteX2" fmla="*/ 95250 w 500063"/>
                  <a:gd name="connsiteY2" fmla="*/ 1504950 h 1504950"/>
                  <a:gd name="connsiteX3" fmla="*/ 500063 w 500063"/>
                  <a:gd name="connsiteY3" fmla="*/ 1390650 h 1504950"/>
                  <a:gd name="connsiteX4" fmla="*/ 409575 w 500063"/>
                  <a:gd name="connsiteY4" fmla="*/ 738187 h 1504950"/>
                  <a:gd name="connsiteX5" fmla="*/ 471488 w 500063"/>
                  <a:gd name="connsiteY5" fmla="*/ 100012 h 1504950"/>
                  <a:gd name="connsiteX6" fmla="*/ 95250 w 500063"/>
                  <a:gd name="connsiteY6" fmla="*/ 0 h 1504950"/>
                  <a:gd name="connsiteX0" fmla="*/ 95250 w 511905"/>
                  <a:gd name="connsiteY0" fmla="*/ 0 h 1504950"/>
                  <a:gd name="connsiteX1" fmla="*/ 0 w 511905"/>
                  <a:gd name="connsiteY1" fmla="*/ 766762 h 1504950"/>
                  <a:gd name="connsiteX2" fmla="*/ 95250 w 511905"/>
                  <a:gd name="connsiteY2" fmla="*/ 1504950 h 1504950"/>
                  <a:gd name="connsiteX3" fmla="*/ 500063 w 511905"/>
                  <a:gd name="connsiteY3" fmla="*/ 1390650 h 1504950"/>
                  <a:gd name="connsiteX4" fmla="*/ 409575 w 511905"/>
                  <a:gd name="connsiteY4" fmla="*/ 738187 h 1504950"/>
                  <a:gd name="connsiteX5" fmla="*/ 471488 w 511905"/>
                  <a:gd name="connsiteY5" fmla="*/ 100012 h 1504950"/>
                  <a:gd name="connsiteX6" fmla="*/ 95250 w 511905"/>
                  <a:gd name="connsiteY6" fmla="*/ 0 h 1504950"/>
                  <a:gd name="connsiteX0" fmla="*/ 95250 w 511905"/>
                  <a:gd name="connsiteY0" fmla="*/ 0 h 1504950"/>
                  <a:gd name="connsiteX1" fmla="*/ 0 w 511905"/>
                  <a:gd name="connsiteY1" fmla="*/ 766762 h 1504950"/>
                  <a:gd name="connsiteX2" fmla="*/ 95250 w 511905"/>
                  <a:gd name="connsiteY2" fmla="*/ 1504950 h 1504950"/>
                  <a:gd name="connsiteX3" fmla="*/ 500063 w 511905"/>
                  <a:gd name="connsiteY3" fmla="*/ 1390650 h 1504950"/>
                  <a:gd name="connsiteX4" fmla="*/ 409575 w 511905"/>
                  <a:gd name="connsiteY4" fmla="*/ 738187 h 1504950"/>
                  <a:gd name="connsiteX5" fmla="*/ 471488 w 511905"/>
                  <a:gd name="connsiteY5" fmla="*/ 100012 h 1504950"/>
                  <a:gd name="connsiteX6" fmla="*/ 95250 w 511905"/>
                  <a:gd name="connsiteY6" fmla="*/ 0 h 1504950"/>
                  <a:gd name="connsiteX0" fmla="*/ 95250 w 500063"/>
                  <a:gd name="connsiteY0" fmla="*/ 0 h 1504950"/>
                  <a:gd name="connsiteX1" fmla="*/ 0 w 500063"/>
                  <a:gd name="connsiteY1" fmla="*/ 766762 h 1504950"/>
                  <a:gd name="connsiteX2" fmla="*/ 95250 w 500063"/>
                  <a:gd name="connsiteY2" fmla="*/ 1504950 h 1504950"/>
                  <a:gd name="connsiteX3" fmla="*/ 500063 w 500063"/>
                  <a:gd name="connsiteY3" fmla="*/ 1390650 h 1504950"/>
                  <a:gd name="connsiteX4" fmla="*/ 409575 w 500063"/>
                  <a:gd name="connsiteY4" fmla="*/ 738187 h 1504950"/>
                  <a:gd name="connsiteX5" fmla="*/ 471488 w 500063"/>
                  <a:gd name="connsiteY5" fmla="*/ 100012 h 1504950"/>
                  <a:gd name="connsiteX6" fmla="*/ 95250 w 500063"/>
                  <a:gd name="connsiteY6" fmla="*/ 0 h 1504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0063" h="1504950">
                    <a:moveTo>
                      <a:pt x="95250" y="0"/>
                    </a:moveTo>
                    <a:cubicBezTo>
                      <a:pt x="40481" y="234950"/>
                      <a:pt x="0" y="515937"/>
                      <a:pt x="0" y="766762"/>
                    </a:cubicBezTo>
                    <a:cubicBezTo>
                      <a:pt x="0" y="1017587"/>
                      <a:pt x="50006" y="1320006"/>
                      <a:pt x="95250" y="1504950"/>
                    </a:cubicBezTo>
                    <a:lnTo>
                      <a:pt x="500063" y="1390650"/>
                    </a:lnTo>
                    <a:cubicBezTo>
                      <a:pt x="452437" y="1215231"/>
                      <a:pt x="414338" y="953293"/>
                      <a:pt x="409575" y="738187"/>
                    </a:cubicBezTo>
                    <a:cubicBezTo>
                      <a:pt x="404813" y="523081"/>
                      <a:pt x="428625" y="284956"/>
                      <a:pt x="471488" y="100012"/>
                    </a:cubicBezTo>
                    <a:lnTo>
                      <a:pt x="9525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74" name="Freeform 173"/>
              <p:cNvSpPr/>
              <p:nvPr/>
            </p:nvSpPr>
            <p:spPr>
              <a:xfrm>
                <a:off x="1784350" y="4092575"/>
                <a:ext cx="1041400" cy="1400175"/>
              </a:xfrm>
              <a:custGeom>
                <a:avLst/>
                <a:gdLst>
                  <a:gd name="connsiteX0" fmla="*/ 381000 w 1041400"/>
                  <a:gd name="connsiteY0" fmla="*/ 0 h 1400175"/>
                  <a:gd name="connsiteX1" fmla="*/ 0 w 1041400"/>
                  <a:gd name="connsiteY1" fmla="*/ 107950 h 1400175"/>
                  <a:gd name="connsiteX2" fmla="*/ 298450 w 1041400"/>
                  <a:gd name="connsiteY2" fmla="*/ 819150 h 1400175"/>
                  <a:gd name="connsiteX3" fmla="*/ 765175 w 1041400"/>
                  <a:gd name="connsiteY3" fmla="*/ 1400175 h 1400175"/>
                  <a:gd name="connsiteX4" fmla="*/ 1041400 w 1041400"/>
                  <a:gd name="connsiteY4" fmla="*/ 1123950 h 1400175"/>
                  <a:gd name="connsiteX5" fmla="*/ 631825 w 1041400"/>
                  <a:gd name="connsiteY5" fmla="*/ 590550 h 1400175"/>
                  <a:gd name="connsiteX6" fmla="*/ 381000 w 1041400"/>
                  <a:gd name="connsiteY6" fmla="*/ 0 h 1400175"/>
                  <a:gd name="connsiteX0" fmla="*/ 381726 w 1042126"/>
                  <a:gd name="connsiteY0" fmla="*/ 0 h 1400175"/>
                  <a:gd name="connsiteX1" fmla="*/ 726 w 1042126"/>
                  <a:gd name="connsiteY1" fmla="*/ 107950 h 1400175"/>
                  <a:gd name="connsiteX2" fmla="*/ 299176 w 1042126"/>
                  <a:gd name="connsiteY2" fmla="*/ 819150 h 1400175"/>
                  <a:gd name="connsiteX3" fmla="*/ 765901 w 1042126"/>
                  <a:gd name="connsiteY3" fmla="*/ 1400175 h 1400175"/>
                  <a:gd name="connsiteX4" fmla="*/ 1042126 w 1042126"/>
                  <a:gd name="connsiteY4" fmla="*/ 1123950 h 1400175"/>
                  <a:gd name="connsiteX5" fmla="*/ 632551 w 1042126"/>
                  <a:gd name="connsiteY5" fmla="*/ 590550 h 1400175"/>
                  <a:gd name="connsiteX6" fmla="*/ 381726 w 1042126"/>
                  <a:gd name="connsiteY6" fmla="*/ 0 h 1400175"/>
                  <a:gd name="connsiteX0" fmla="*/ 381000 w 1041400"/>
                  <a:gd name="connsiteY0" fmla="*/ 0 h 1400175"/>
                  <a:gd name="connsiteX1" fmla="*/ 0 w 1041400"/>
                  <a:gd name="connsiteY1" fmla="*/ 107950 h 1400175"/>
                  <a:gd name="connsiteX2" fmla="*/ 298450 w 1041400"/>
                  <a:gd name="connsiteY2" fmla="*/ 819150 h 1400175"/>
                  <a:gd name="connsiteX3" fmla="*/ 765175 w 1041400"/>
                  <a:gd name="connsiteY3" fmla="*/ 1400175 h 1400175"/>
                  <a:gd name="connsiteX4" fmla="*/ 1041400 w 1041400"/>
                  <a:gd name="connsiteY4" fmla="*/ 1123950 h 1400175"/>
                  <a:gd name="connsiteX5" fmla="*/ 631825 w 1041400"/>
                  <a:gd name="connsiteY5" fmla="*/ 590550 h 1400175"/>
                  <a:gd name="connsiteX6" fmla="*/ 381000 w 1041400"/>
                  <a:gd name="connsiteY6" fmla="*/ 0 h 1400175"/>
                  <a:gd name="connsiteX0" fmla="*/ 381000 w 1041400"/>
                  <a:gd name="connsiteY0" fmla="*/ 0 h 1400175"/>
                  <a:gd name="connsiteX1" fmla="*/ 0 w 1041400"/>
                  <a:gd name="connsiteY1" fmla="*/ 107950 h 1400175"/>
                  <a:gd name="connsiteX2" fmla="*/ 298450 w 1041400"/>
                  <a:gd name="connsiteY2" fmla="*/ 819150 h 1400175"/>
                  <a:gd name="connsiteX3" fmla="*/ 765175 w 1041400"/>
                  <a:gd name="connsiteY3" fmla="*/ 1400175 h 1400175"/>
                  <a:gd name="connsiteX4" fmla="*/ 1041400 w 1041400"/>
                  <a:gd name="connsiteY4" fmla="*/ 1123950 h 1400175"/>
                  <a:gd name="connsiteX5" fmla="*/ 631825 w 1041400"/>
                  <a:gd name="connsiteY5" fmla="*/ 590550 h 1400175"/>
                  <a:gd name="connsiteX6" fmla="*/ 381000 w 1041400"/>
                  <a:gd name="connsiteY6" fmla="*/ 0 h 1400175"/>
                  <a:gd name="connsiteX0" fmla="*/ 381000 w 1041400"/>
                  <a:gd name="connsiteY0" fmla="*/ 0 h 1400175"/>
                  <a:gd name="connsiteX1" fmla="*/ 0 w 1041400"/>
                  <a:gd name="connsiteY1" fmla="*/ 107950 h 1400175"/>
                  <a:gd name="connsiteX2" fmla="*/ 298450 w 1041400"/>
                  <a:gd name="connsiteY2" fmla="*/ 819150 h 1400175"/>
                  <a:gd name="connsiteX3" fmla="*/ 765175 w 1041400"/>
                  <a:gd name="connsiteY3" fmla="*/ 1400175 h 1400175"/>
                  <a:gd name="connsiteX4" fmla="*/ 1041400 w 1041400"/>
                  <a:gd name="connsiteY4" fmla="*/ 1123950 h 1400175"/>
                  <a:gd name="connsiteX5" fmla="*/ 631825 w 1041400"/>
                  <a:gd name="connsiteY5" fmla="*/ 590550 h 1400175"/>
                  <a:gd name="connsiteX6" fmla="*/ 381000 w 1041400"/>
                  <a:gd name="connsiteY6" fmla="*/ 0 h 1400175"/>
                  <a:gd name="connsiteX0" fmla="*/ 381000 w 1041400"/>
                  <a:gd name="connsiteY0" fmla="*/ 0 h 1400175"/>
                  <a:gd name="connsiteX1" fmla="*/ 0 w 1041400"/>
                  <a:gd name="connsiteY1" fmla="*/ 107950 h 1400175"/>
                  <a:gd name="connsiteX2" fmla="*/ 298450 w 1041400"/>
                  <a:gd name="connsiteY2" fmla="*/ 819150 h 1400175"/>
                  <a:gd name="connsiteX3" fmla="*/ 765175 w 1041400"/>
                  <a:gd name="connsiteY3" fmla="*/ 1400175 h 1400175"/>
                  <a:gd name="connsiteX4" fmla="*/ 1041400 w 1041400"/>
                  <a:gd name="connsiteY4" fmla="*/ 1123950 h 1400175"/>
                  <a:gd name="connsiteX5" fmla="*/ 631825 w 1041400"/>
                  <a:gd name="connsiteY5" fmla="*/ 590550 h 1400175"/>
                  <a:gd name="connsiteX6" fmla="*/ 381000 w 1041400"/>
                  <a:gd name="connsiteY6" fmla="*/ 0 h 1400175"/>
                  <a:gd name="connsiteX0" fmla="*/ 381000 w 1041400"/>
                  <a:gd name="connsiteY0" fmla="*/ 0 h 1400175"/>
                  <a:gd name="connsiteX1" fmla="*/ 0 w 1041400"/>
                  <a:gd name="connsiteY1" fmla="*/ 107950 h 1400175"/>
                  <a:gd name="connsiteX2" fmla="*/ 298450 w 1041400"/>
                  <a:gd name="connsiteY2" fmla="*/ 819150 h 1400175"/>
                  <a:gd name="connsiteX3" fmla="*/ 765175 w 1041400"/>
                  <a:gd name="connsiteY3" fmla="*/ 1400175 h 1400175"/>
                  <a:gd name="connsiteX4" fmla="*/ 1041400 w 1041400"/>
                  <a:gd name="connsiteY4" fmla="*/ 1123950 h 1400175"/>
                  <a:gd name="connsiteX5" fmla="*/ 631825 w 1041400"/>
                  <a:gd name="connsiteY5" fmla="*/ 590550 h 1400175"/>
                  <a:gd name="connsiteX6" fmla="*/ 381000 w 1041400"/>
                  <a:gd name="connsiteY6" fmla="*/ 0 h 1400175"/>
                  <a:gd name="connsiteX0" fmla="*/ 381000 w 1041400"/>
                  <a:gd name="connsiteY0" fmla="*/ 0 h 1400175"/>
                  <a:gd name="connsiteX1" fmla="*/ 0 w 1041400"/>
                  <a:gd name="connsiteY1" fmla="*/ 107950 h 1400175"/>
                  <a:gd name="connsiteX2" fmla="*/ 298450 w 1041400"/>
                  <a:gd name="connsiteY2" fmla="*/ 819150 h 1400175"/>
                  <a:gd name="connsiteX3" fmla="*/ 765175 w 1041400"/>
                  <a:gd name="connsiteY3" fmla="*/ 1400175 h 1400175"/>
                  <a:gd name="connsiteX4" fmla="*/ 1041400 w 1041400"/>
                  <a:gd name="connsiteY4" fmla="*/ 1123950 h 1400175"/>
                  <a:gd name="connsiteX5" fmla="*/ 631825 w 1041400"/>
                  <a:gd name="connsiteY5" fmla="*/ 590550 h 1400175"/>
                  <a:gd name="connsiteX6" fmla="*/ 381000 w 1041400"/>
                  <a:gd name="connsiteY6" fmla="*/ 0 h 1400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1400" h="1400175">
                    <a:moveTo>
                      <a:pt x="381000" y="0"/>
                    </a:moveTo>
                    <a:lnTo>
                      <a:pt x="0" y="107950"/>
                    </a:lnTo>
                    <a:cubicBezTo>
                      <a:pt x="68792" y="330200"/>
                      <a:pt x="170921" y="603779"/>
                      <a:pt x="298450" y="819150"/>
                    </a:cubicBezTo>
                    <a:cubicBezTo>
                      <a:pt x="425979" y="1034521"/>
                      <a:pt x="590550" y="1203325"/>
                      <a:pt x="765175" y="1400175"/>
                    </a:cubicBezTo>
                    <a:lnTo>
                      <a:pt x="1041400" y="1123950"/>
                    </a:lnTo>
                    <a:cubicBezTo>
                      <a:pt x="866775" y="935037"/>
                      <a:pt x="741892" y="777875"/>
                      <a:pt x="631825" y="590550"/>
                    </a:cubicBezTo>
                    <a:cubicBezTo>
                      <a:pt x="521758" y="403225"/>
                      <a:pt x="448204" y="194733"/>
                      <a:pt x="381000"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175" name="Freeform 174"/>
            <p:cNvSpPr/>
            <p:nvPr/>
          </p:nvSpPr>
          <p:spPr>
            <a:xfrm>
              <a:off x="5405439" y="3397250"/>
              <a:ext cx="1382997" cy="1936750"/>
            </a:xfrm>
            <a:custGeom>
              <a:avLst/>
              <a:gdLst>
                <a:gd name="connsiteX0" fmla="*/ 776287 w 1385887"/>
                <a:gd name="connsiteY0" fmla="*/ 0 h 1919287"/>
                <a:gd name="connsiteX1" fmla="*/ 581025 w 1385887"/>
                <a:gd name="connsiteY1" fmla="*/ 804862 h 1919287"/>
                <a:gd name="connsiteX2" fmla="*/ 0 w 1385887"/>
                <a:gd name="connsiteY2" fmla="*/ 1404937 h 1919287"/>
                <a:gd name="connsiteX3" fmla="*/ 309562 w 1385887"/>
                <a:gd name="connsiteY3" fmla="*/ 1919287 h 1919287"/>
                <a:gd name="connsiteX4" fmla="*/ 1109662 w 1385887"/>
                <a:gd name="connsiteY4" fmla="*/ 1090612 h 1919287"/>
                <a:gd name="connsiteX5" fmla="*/ 1385887 w 1385887"/>
                <a:gd name="connsiteY5" fmla="*/ 4762 h 1919287"/>
                <a:gd name="connsiteX6" fmla="*/ 776287 w 1385887"/>
                <a:gd name="connsiteY6" fmla="*/ 0 h 1919287"/>
                <a:gd name="connsiteX0" fmla="*/ 776287 w 1397494"/>
                <a:gd name="connsiteY0" fmla="*/ 0 h 1919287"/>
                <a:gd name="connsiteX1" fmla="*/ 581025 w 1397494"/>
                <a:gd name="connsiteY1" fmla="*/ 804862 h 1919287"/>
                <a:gd name="connsiteX2" fmla="*/ 0 w 1397494"/>
                <a:gd name="connsiteY2" fmla="*/ 1404937 h 1919287"/>
                <a:gd name="connsiteX3" fmla="*/ 309562 w 1397494"/>
                <a:gd name="connsiteY3" fmla="*/ 1919287 h 1919287"/>
                <a:gd name="connsiteX4" fmla="*/ 1109662 w 1397494"/>
                <a:gd name="connsiteY4" fmla="*/ 1090612 h 1919287"/>
                <a:gd name="connsiteX5" fmla="*/ 1385887 w 1397494"/>
                <a:gd name="connsiteY5" fmla="*/ 4762 h 1919287"/>
                <a:gd name="connsiteX6" fmla="*/ 776287 w 1397494"/>
                <a:gd name="connsiteY6" fmla="*/ 0 h 1919287"/>
                <a:gd name="connsiteX0" fmla="*/ 776287 w 1397494"/>
                <a:gd name="connsiteY0" fmla="*/ 0 h 1919287"/>
                <a:gd name="connsiteX1" fmla="*/ 581025 w 1397494"/>
                <a:gd name="connsiteY1" fmla="*/ 804862 h 1919287"/>
                <a:gd name="connsiteX2" fmla="*/ 0 w 1397494"/>
                <a:gd name="connsiteY2" fmla="*/ 1404937 h 1919287"/>
                <a:gd name="connsiteX3" fmla="*/ 309562 w 1397494"/>
                <a:gd name="connsiteY3" fmla="*/ 1919287 h 1919287"/>
                <a:gd name="connsiteX4" fmla="*/ 1109662 w 1397494"/>
                <a:gd name="connsiteY4" fmla="*/ 1090612 h 1919287"/>
                <a:gd name="connsiteX5" fmla="*/ 1385887 w 1397494"/>
                <a:gd name="connsiteY5" fmla="*/ 4762 h 1919287"/>
                <a:gd name="connsiteX6" fmla="*/ 776287 w 1397494"/>
                <a:gd name="connsiteY6" fmla="*/ 0 h 1919287"/>
                <a:gd name="connsiteX0" fmla="*/ 776287 w 1397494"/>
                <a:gd name="connsiteY0" fmla="*/ 0 h 1919287"/>
                <a:gd name="connsiteX1" fmla="*/ 581025 w 1397494"/>
                <a:gd name="connsiteY1" fmla="*/ 804862 h 1919287"/>
                <a:gd name="connsiteX2" fmla="*/ 0 w 1397494"/>
                <a:gd name="connsiteY2" fmla="*/ 1404937 h 1919287"/>
                <a:gd name="connsiteX3" fmla="*/ 309562 w 1397494"/>
                <a:gd name="connsiteY3" fmla="*/ 1919287 h 1919287"/>
                <a:gd name="connsiteX4" fmla="*/ 1109662 w 1397494"/>
                <a:gd name="connsiteY4" fmla="*/ 1090612 h 1919287"/>
                <a:gd name="connsiteX5" fmla="*/ 1385887 w 1397494"/>
                <a:gd name="connsiteY5" fmla="*/ 4762 h 1919287"/>
                <a:gd name="connsiteX6" fmla="*/ 776287 w 1397494"/>
                <a:gd name="connsiteY6" fmla="*/ 0 h 1919287"/>
                <a:gd name="connsiteX0" fmla="*/ 776287 w 1397494"/>
                <a:gd name="connsiteY0" fmla="*/ 0 h 1919287"/>
                <a:gd name="connsiteX1" fmla="*/ 581025 w 1397494"/>
                <a:gd name="connsiteY1" fmla="*/ 804862 h 1919287"/>
                <a:gd name="connsiteX2" fmla="*/ 0 w 1397494"/>
                <a:gd name="connsiteY2" fmla="*/ 1404937 h 1919287"/>
                <a:gd name="connsiteX3" fmla="*/ 309562 w 1397494"/>
                <a:gd name="connsiteY3" fmla="*/ 1919287 h 1919287"/>
                <a:gd name="connsiteX4" fmla="*/ 1109662 w 1397494"/>
                <a:gd name="connsiteY4" fmla="*/ 1090612 h 1919287"/>
                <a:gd name="connsiteX5" fmla="*/ 1385887 w 1397494"/>
                <a:gd name="connsiteY5" fmla="*/ 4762 h 1919287"/>
                <a:gd name="connsiteX6" fmla="*/ 776287 w 1397494"/>
                <a:gd name="connsiteY6" fmla="*/ 0 h 1919287"/>
                <a:gd name="connsiteX0" fmla="*/ 776287 w 1397494"/>
                <a:gd name="connsiteY0" fmla="*/ 0 h 1919287"/>
                <a:gd name="connsiteX1" fmla="*/ 581025 w 1397494"/>
                <a:gd name="connsiteY1" fmla="*/ 804862 h 1919287"/>
                <a:gd name="connsiteX2" fmla="*/ 0 w 1397494"/>
                <a:gd name="connsiteY2" fmla="*/ 1404937 h 1919287"/>
                <a:gd name="connsiteX3" fmla="*/ 309562 w 1397494"/>
                <a:gd name="connsiteY3" fmla="*/ 1919287 h 1919287"/>
                <a:gd name="connsiteX4" fmla="*/ 1109662 w 1397494"/>
                <a:gd name="connsiteY4" fmla="*/ 1090612 h 1919287"/>
                <a:gd name="connsiteX5" fmla="*/ 1385887 w 1397494"/>
                <a:gd name="connsiteY5" fmla="*/ 4762 h 1919287"/>
                <a:gd name="connsiteX6" fmla="*/ 776287 w 1397494"/>
                <a:gd name="connsiteY6" fmla="*/ 0 h 1919287"/>
                <a:gd name="connsiteX0" fmla="*/ 776287 w 1397494"/>
                <a:gd name="connsiteY0" fmla="*/ 0 h 1919287"/>
                <a:gd name="connsiteX1" fmla="*/ 581025 w 1397494"/>
                <a:gd name="connsiteY1" fmla="*/ 804862 h 1919287"/>
                <a:gd name="connsiteX2" fmla="*/ 0 w 1397494"/>
                <a:gd name="connsiteY2" fmla="*/ 1404937 h 1919287"/>
                <a:gd name="connsiteX3" fmla="*/ 309562 w 1397494"/>
                <a:gd name="connsiteY3" fmla="*/ 1919287 h 1919287"/>
                <a:gd name="connsiteX4" fmla="*/ 1109662 w 1397494"/>
                <a:gd name="connsiteY4" fmla="*/ 1090612 h 1919287"/>
                <a:gd name="connsiteX5" fmla="*/ 1385887 w 1397494"/>
                <a:gd name="connsiteY5" fmla="*/ 4762 h 1919287"/>
                <a:gd name="connsiteX6" fmla="*/ 776287 w 1397494"/>
                <a:gd name="connsiteY6" fmla="*/ 0 h 1919287"/>
                <a:gd name="connsiteX0" fmla="*/ 776287 w 1385887"/>
                <a:gd name="connsiteY0" fmla="*/ 0 h 1919287"/>
                <a:gd name="connsiteX1" fmla="*/ 581025 w 1385887"/>
                <a:gd name="connsiteY1" fmla="*/ 804862 h 1919287"/>
                <a:gd name="connsiteX2" fmla="*/ 0 w 1385887"/>
                <a:gd name="connsiteY2" fmla="*/ 1404937 h 1919287"/>
                <a:gd name="connsiteX3" fmla="*/ 309562 w 1385887"/>
                <a:gd name="connsiteY3" fmla="*/ 1919287 h 1919287"/>
                <a:gd name="connsiteX4" fmla="*/ 1109662 w 1385887"/>
                <a:gd name="connsiteY4" fmla="*/ 1090612 h 1919287"/>
                <a:gd name="connsiteX5" fmla="*/ 1385887 w 1385887"/>
                <a:gd name="connsiteY5" fmla="*/ 4762 h 1919287"/>
                <a:gd name="connsiteX6" fmla="*/ 776287 w 1385887"/>
                <a:gd name="connsiteY6" fmla="*/ 0 h 1919287"/>
                <a:gd name="connsiteX0" fmla="*/ 776287 w 1385887"/>
                <a:gd name="connsiteY0" fmla="*/ 0 h 1919287"/>
                <a:gd name="connsiteX1" fmla="*/ 581025 w 1385887"/>
                <a:gd name="connsiteY1" fmla="*/ 804862 h 1919287"/>
                <a:gd name="connsiteX2" fmla="*/ 0 w 1385887"/>
                <a:gd name="connsiteY2" fmla="*/ 1404937 h 1919287"/>
                <a:gd name="connsiteX3" fmla="*/ 309562 w 1385887"/>
                <a:gd name="connsiteY3" fmla="*/ 1919287 h 1919287"/>
                <a:gd name="connsiteX4" fmla="*/ 1109662 w 1385887"/>
                <a:gd name="connsiteY4" fmla="*/ 1090612 h 1919287"/>
                <a:gd name="connsiteX5" fmla="*/ 1385887 w 1385887"/>
                <a:gd name="connsiteY5" fmla="*/ 4762 h 1919287"/>
                <a:gd name="connsiteX6" fmla="*/ 776287 w 1385887"/>
                <a:gd name="connsiteY6" fmla="*/ 0 h 1919287"/>
                <a:gd name="connsiteX0" fmla="*/ 776287 w 1379537"/>
                <a:gd name="connsiteY0" fmla="*/ 4763 h 1924050"/>
                <a:gd name="connsiteX1" fmla="*/ 581025 w 1379537"/>
                <a:gd name="connsiteY1" fmla="*/ 809625 h 1924050"/>
                <a:gd name="connsiteX2" fmla="*/ 0 w 1379537"/>
                <a:gd name="connsiteY2" fmla="*/ 1409700 h 1924050"/>
                <a:gd name="connsiteX3" fmla="*/ 309562 w 1379537"/>
                <a:gd name="connsiteY3" fmla="*/ 1924050 h 1924050"/>
                <a:gd name="connsiteX4" fmla="*/ 1109662 w 1379537"/>
                <a:gd name="connsiteY4" fmla="*/ 1095375 h 1924050"/>
                <a:gd name="connsiteX5" fmla="*/ 1379537 w 1379537"/>
                <a:gd name="connsiteY5" fmla="*/ 0 h 1924050"/>
                <a:gd name="connsiteX6" fmla="*/ 776287 w 1379537"/>
                <a:gd name="connsiteY6" fmla="*/ 4763 h 1924050"/>
                <a:gd name="connsiteX0" fmla="*/ 776287 w 1379830"/>
                <a:gd name="connsiteY0" fmla="*/ 4763 h 1924050"/>
                <a:gd name="connsiteX1" fmla="*/ 581025 w 1379830"/>
                <a:gd name="connsiteY1" fmla="*/ 809625 h 1924050"/>
                <a:gd name="connsiteX2" fmla="*/ 0 w 1379830"/>
                <a:gd name="connsiteY2" fmla="*/ 1409700 h 1924050"/>
                <a:gd name="connsiteX3" fmla="*/ 309562 w 1379830"/>
                <a:gd name="connsiteY3" fmla="*/ 1924050 h 1924050"/>
                <a:gd name="connsiteX4" fmla="*/ 1109662 w 1379830"/>
                <a:gd name="connsiteY4" fmla="*/ 1095375 h 1924050"/>
                <a:gd name="connsiteX5" fmla="*/ 1379537 w 1379830"/>
                <a:gd name="connsiteY5" fmla="*/ 0 h 1924050"/>
                <a:gd name="connsiteX6" fmla="*/ 776287 w 1379830"/>
                <a:gd name="connsiteY6" fmla="*/ 4763 h 1924050"/>
                <a:gd name="connsiteX0" fmla="*/ 776287 w 1382997"/>
                <a:gd name="connsiteY0" fmla="*/ 17463 h 1936750"/>
                <a:gd name="connsiteX1" fmla="*/ 581025 w 1382997"/>
                <a:gd name="connsiteY1" fmla="*/ 822325 h 1936750"/>
                <a:gd name="connsiteX2" fmla="*/ 0 w 1382997"/>
                <a:gd name="connsiteY2" fmla="*/ 1422400 h 1936750"/>
                <a:gd name="connsiteX3" fmla="*/ 309562 w 1382997"/>
                <a:gd name="connsiteY3" fmla="*/ 1936750 h 1936750"/>
                <a:gd name="connsiteX4" fmla="*/ 1109662 w 1382997"/>
                <a:gd name="connsiteY4" fmla="*/ 1108075 h 1936750"/>
                <a:gd name="connsiteX5" fmla="*/ 1382712 w 1382997"/>
                <a:gd name="connsiteY5" fmla="*/ 0 h 1936750"/>
                <a:gd name="connsiteX6" fmla="*/ 776287 w 1382997"/>
                <a:gd name="connsiteY6" fmla="*/ 17463 h 1936750"/>
                <a:gd name="connsiteX0" fmla="*/ 783431 w 1382997"/>
                <a:gd name="connsiteY0" fmla="*/ 794 h 1936750"/>
                <a:gd name="connsiteX1" fmla="*/ 581025 w 1382997"/>
                <a:gd name="connsiteY1" fmla="*/ 822325 h 1936750"/>
                <a:gd name="connsiteX2" fmla="*/ 0 w 1382997"/>
                <a:gd name="connsiteY2" fmla="*/ 1422400 h 1936750"/>
                <a:gd name="connsiteX3" fmla="*/ 309562 w 1382997"/>
                <a:gd name="connsiteY3" fmla="*/ 1936750 h 1936750"/>
                <a:gd name="connsiteX4" fmla="*/ 1109662 w 1382997"/>
                <a:gd name="connsiteY4" fmla="*/ 1108075 h 1936750"/>
                <a:gd name="connsiteX5" fmla="*/ 1382712 w 1382997"/>
                <a:gd name="connsiteY5" fmla="*/ 0 h 1936750"/>
                <a:gd name="connsiteX6" fmla="*/ 783431 w 1382997"/>
                <a:gd name="connsiteY6" fmla="*/ 794 h 1936750"/>
                <a:gd name="connsiteX0" fmla="*/ 783431 w 1382997"/>
                <a:gd name="connsiteY0" fmla="*/ 794 h 1936750"/>
                <a:gd name="connsiteX1" fmla="*/ 581025 w 1382997"/>
                <a:gd name="connsiteY1" fmla="*/ 822325 h 1936750"/>
                <a:gd name="connsiteX2" fmla="*/ 0 w 1382997"/>
                <a:gd name="connsiteY2" fmla="*/ 1422400 h 1936750"/>
                <a:gd name="connsiteX3" fmla="*/ 309562 w 1382997"/>
                <a:gd name="connsiteY3" fmla="*/ 1936750 h 1936750"/>
                <a:gd name="connsiteX4" fmla="*/ 1109662 w 1382997"/>
                <a:gd name="connsiteY4" fmla="*/ 1108075 h 1936750"/>
                <a:gd name="connsiteX5" fmla="*/ 1382712 w 1382997"/>
                <a:gd name="connsiteY5" fmla="*/ 0 h 1936750"/>
                <a:gd name="connsiteX6" fmla="*/ 783431 w 1382997"/>
                <a:gd name="connsiteY6" fmla="*/ 794 h 1936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82997" h="1936750">
                  <a:moveTo>
                    <a:pt x="783431" y="794"/>
                  </a:moveTo>
                  <a:cubicBezTo>
                    <a:pt x="775494" y="296069"/>
                    <a:pt x="711597" y="585391"/>
                    <a:pt x="581025" y="822325"/>
                  </a:cubicBezTo>
                  <a:cubicBezTo>
                    <a:pt x="450453" y="1059259"/>
                    <a:pt x="230982" y="1246188"/>
                    <a:pt x="0" y="1422400"/>
                  </a:cubicBezTo>
                  <a:lnTo>
                    <a:pt x="309562" y="1936750"/>
                  </a:lnTo>
                  <a:cubicBezTo>
                    <a:pt x="704055" y="1684338"/>
                    <a:pt x="930275" y="1427162"/>
                    <a:pt x="1109662" y="1108075"/>
                  </a:cubicBezTo>
                  <a:cubicBezTo>
                    <a:pt x="1289049" y="788988"/>
                    <a:pt x="1389062" y="378619"/>
                    <a:pt x="1382712" y="0"/>
                  </a:cubicBezTo>
                  <a:lnTo>
                    <a:pt x="783431" y="794"/>
                  </a:lnTo>
                  <a:close/>
                </a:path>
              </a:pathLst>
            </a:custGeom>
            <a:gradFill>
              <a:gsLst>
                <a:gs pos="18000">
                  <a:srgbClr val="8DA6B6"/>
                </a:gs>
                <a:gs pos="64000">
                  <a:schemeClr val="tx2">
                    <a:lumMod val="7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180" name="Group 179"/>
            <p:cNvGrpSpPr/>
            <p:nvPr/>
          </p:nvGrpSpPr>
          <p:grpSpPr>
            <a:xfrm>
              <a:off x="2657476" y="4244975"/>
              <a:ext cx="3067049" cy="1403350"/>
              <a:chOff x="2657476" y="4244975"/>
              <a:chExt cx="3067049" cy="1403350"/>
            </a:xfrm>
            <a:gradFill>
              <a:gsLst>
                <a:gs pos="53000">
                  <a:schemeClr val="tx2">
                    <a:lumMod val="90000"/>
                  </a:schemeClr>
                </a:gs>
                <a:gs pos="28000">
                  <a:srgbClr val="D1CBAD"/>
                </a:gs>
                <a:gs pos="88000">
                  <a:schemeClr val="tx2">
                    <a:lumMod val="75000"/>
                  </a:schemeClr>
                </a:gs>
              </a:gsLst>
              <a:lin ang="1200000" scaled="0"/>
            </a:gradFill>
          </p:grpSpPr>
          <p:sp>
            <p:nvSpPr>
              <p:cNvPr id="181" name="Freeform 180"/>
              <p:cNvSpPr/>
              <p:nvPr/>
            </p:nvSpPr>
            <p:spPr>
              <a:xfrm>
                <a:off x="4581525" y="4806950"/>
                <a:ext cx="1143000" cy="841375"/>
              </a:xfrm>
              <a:custGeom>
                <a:avLst/>
                <a:gdLst>
                  <a:gd name="connsiteX0" fmla="*/ 819150 w 1130300"/>
                  <a:gd name="connsiteY0" fmla="*/ 0 h 841375"/>
                  <a:gd name="connsiteX1" fmla="*/ 425450 w 1130300"/>
                  <a:gd name="connsiteY1" fmla="*/ 174625 h 841375"/>
                  <a:gd name="connsiteX2" fmla="*/ 0 w 1130300"/>
                  <a:gd name="connsiteY2" fmla="*/ 228600 h 841375"/>
                  <a:gd name="connsiteX3" fmla="*/ 0 w 1130300"/>
                  <a:gd name="connsiteY3" fmla="*/ 841375 h 841375"/>
                  <a:gd name="connsiteX4" fmla="*/ 584200 w 1130300"/>
                  <a:gd name="connsiteY4" fmla="*/ 762000 h 841375"/>
                  <a:gd name="connsiteX5" fmla="*/ 1130300 w 1130300"/>
                  <a:gd name="connsiteY5" fmla="*/ 520700 h 841375"/>
                  <a:gd name="connsiteX6" fmla="*/ 819150 w 1130300"/>
                  <a:gd name="connsiteY6" fmla="*/ 0 h 841375"/>
                  <a:gd name="connsiteX0" fmla="*/ 819150 w 1130300"/>
                  <a:gd name="connsiteY0" fmla="*/ 10623 h 851998"/>
                  <a:gd name="connsiteX1" fmla="*/ 425450 w 1130300"/>
                  <a:gd name="connsiteY1" fmla="*/ 185248 h 851998"/>
                  <a:gd name="connsiteX2" fmla="*/ 0 w 1130300"/>
                  <a:gd name="connsiteY2" fmla="*/ 239223 h 851998"/>
                  <a:gd name="connsiteX3" fmla="*/ 0 w 1130300"/>
                  <a:gd name="connsiteY3" fmla="*/ 851998 h 851998"/>
                  <a:gd name="connsiteX4" fmla="*/ 584200 w 1130300"/>
                  <a:gd name="connsiteY4" fmla="*/ 772623 h 851998"/>
                  <a:gd name="connsiteX5" fmla="*/ 1130300 w 1130300"/>
                  <a:gd name="connsiteY5" fmla="*/ 531323 h 851998"/>
                  <a:gd name="connsiteX6" fmla="*/ 819150 w 1130300"/>
                  <a:gd name="connsiteY6" fmla="*/ 10623 h 851998"/>
                  <a:gd name="connsiteX0" fmla="*/ 819150 w 1130300"/>
                  <a:gd name="connsiteY0" fmla="*/ 10623 h 884687"/>
                  <a:gd name="connsiteX1" fmla="*/ 425450 w 1130300"/>
                  <a:gd name="connsiteY1" fmla="*/ 185248 h 884687"/>
                  <a:gd name="connsiteX2" fmla="*/ 0 w 1130300"/>
                  <a:gd name="connsiteY2" fmla="*/ 239223 h 884687"/>
                  <a:gd name="connsiteX3" fmla="*/ 0 w 1130300"/>
                  <a:gd name="connsiteY3" fmla="*/ 851998 h 884687"/>
                  <a:gd name="connsiteX4" fmla="*/ 584200 w 1130300"/>
                  <a:gd name="connsiteY4" fmla="*/ 772623 h 884687"/>
                  <a:gd name="connsiteX5" fmla="*/ 1130300 w 1130300"/>
                  <a:gd name="connsiteY5" fmla="*/ 531323 h 884687"/>
                  <a:gd name="connsiteX6" fmla="*/ 819150 w 1130300"/>
                  <a:gd name="connsiteY6" fmla="*/ 10623 h 884687"/>
                  <a:gd name="connsiteX0" fmla="*/ 819150 w 1130300"/>
                  <a:gd name="connsiteY0" fmla="*/ 10623 h 884687"/>
                  <a:gd name="connsiteX1" fmla="*/ 425450 w 1130300"/>
                  <a:gd name="connsiteY1" fmla="*/ 185248 h 884687"/>
                  <a:gd name="connsiteX2" fmla="*/ 0 w 1130300"/>
                  <a:gd name="connsiteY2" fmla="*/ 239223 h 884687"/>
                  <a:gd name="connsiteX3" fmla="*/ 0 w 1130300"/>
                  <a:gd name="connsiteY3" fmla="*/ 851998 h 884687"/>
                  <a:gd name="connsiteX4" fmla="*/ 584200 w 1130300"/>
                  <a:gd name="connsiteY4" fmla="*/ 772623 h 884687"/>
                  <a:gd name="connsiteX5" fmla="*/ 1130300 w 1130300"/>
                  <a:gd name="connsiteY5" fmla="*/ 531323 h 884687"/>
                  <a:gd name="connsiteX6" fmla="*/ 819150 w 1130300"/>
                  <a:gd name="connsiteY6" fmla="*/ 10623 h 884687"/>
                  <a:gd name="connsiteX0" fmla="*/ 819150 w 1130300"/>
                  <a:gd name="connsiteY0" fmla="*/ 10623 h 851998"/>
                  <a:gd name="connsiteX1" fmla="*/ 425450 w 1130300"/>
                  <a:gd name="connsiteY1" fmla="*/ 185248 h 851998"/>
                  <a:gd name="connsiteX2" fmla="*/ 0 w 1130300"/>
                  <a:gd name="connsiteY2" fmla="*/ 239223 h 851998"/>
                  <a:gd name="connsiteX3" fmla="*/ 0 w 1130300"/>
                  <a:gd name="connsiteY3" fmla="*/ 851998 h 851998"/>
                  <a:gd name="connsiteX4" fmla="*/ 584200 w 1130300"/>
                  <a:gd name="connsiteY4" fmla="*/ 772623 h 851998"/>
                  <a:gd name="connsiteX5" fmla="*/ 1130300 w 1130300"/>
                  <a:gd name="connsiteY5" fmla="*/ 531323 h 851998"/>
                  <a:gd name="connsiteX6" fmla="*/ 819150 w 1130300"/>
                  <a:gd name="connsiteY6" fmla="*/ 10623 h 851998"/>
                  <a:gd name="connsiteX0" fmla="*/ 819150 w 1130300"/>
                  <a:gd name="connsiteY0" fmla="*/ 0 h 841375"/>
                  <a:gd name="connsiteX1" fmla="*/ 425450 w 1130300"/>
                  <a:gd name="connsiteY1" fmla="*/ 174625 h 841375"/>
                  <a:gd name="connsiteX2" fmla="*/ 0 w 1130300"/>
                  <a:gd name="connsiteY2" fmla="*/ 228600 h 841375"/>
                  <a:gd name="connsiteX3" fmla="*/ 0 w 1130300"/>
                  <a:gd name="connsiteY3" fmla="*/ 841375 h 841375"/>
                  <a:gd name="connsiteX4" fmla="*/ 584200 w 1130300"/>
                  <a:gd name="connsiteY4" fmla="*/ 762000 h 841375"/>
                  <a:gd name="connsiteX5" fmla="*/ 1130300 w 1130300"/>
                  <a:gd name="connsiteY5" fmla="*/ 520700 h 841375"/>
                  <a:gd name="connsiteX6" fmla="*/ 819150 w 1130300"/>
                  <a:gd name="connsiteY6" fmla="*/ 0 h 841375"/>
                  <a:gd name="connsiteX0" fmla="*/ 819150 w 1130300"/>
                  <a:gd name="connsiteY0" fmla="*/ 0 h 841375"/>
                  <a:gd name="connsiteX1" fmla="*/ 425450 w 1130300"/>
                  <a:gd name="connsiteY1" fmla="*/ 174625 h 841375"/>
                  <a:gd name="connsiteX2" fmla="*/ 0 w 1130300"/>
                  <a:gd name="connsiteY2" fmla="*/ 228600 h 841375"/>
                  <a:gd name="connsiteX3" fmla="*/ 0 w 1130300"/>
                  <a:gd name="connsiteY3" fmla="*/ 841375 h 841375"/>
                  <a:gd name="connsiteX4" fmla="*/ 584200 w 1130300"/>
                  <a:gd name="connsiteY4" fmla="*/ 762000 h 841375"/>
                  <a:gd name="connsiteX5" fmla="*/ 1130300 w 1130300"/>
                  <a:gd name="connsiteY5" fmla="*/ 520700 h 841375"/>
                  <a:gd name="connsiteX6" fmla="*/ 819150 w 1130300"/>
                  <a:gd name="connsiteY6" fmla="*/ 0 h 841375"/>
                  <a:gd name="connsiteX0" fmla="*/ 819150 w 1143000"/>
                  <a:gd name="connsiteY0" fmla="*/ 0 h 841375"/>
                  <a:gd name="connsiteX1" fmla="*/ 425450 w 1143000"/>
                  <a:gd name="connsiteY1" fmla="*/ 174625 h 841375"/>
                  <a:gd name="connsiteX2" fmla="*/ 0 w 1143000"/>
                  <a:gd name="connsiteY2" fmla="*/ 228600 h 841375"/>
                  <a:gd name="connsiteX3" fmla="*/ 0 w 1143000"/>
                  <a:gd name="connsiteY3" fmla="*/ 841375 h 841375"/>
                  <a:gd name="connsiteX4" fmla="*/ 584200 w 1143000"/>
                  <a:gd name="connsiteY4" fmla="*/ 762000 h 841375"/>
                  <a:gd name="connsiteX5" fmla="*/ 1143000 w 1143000"/>
                  <a:gd name="connsiteY5" fmla="*/ 508000 h 841375"/>
                  <a:gd name="connsiteX6" fmla="*/ 819150 w 1143000"/>
                  <a:gd name="connsiteY6" fmla="*/ 0 h 841375"/>
                  <a:gd name="connsiteX0" fmla="*/ 819150 w 1143000"/>
                  <a:gd name="connsiteY0" fmla="*/ 0 h 841375"/>
                  <a:gd name="connsiteX1" fmla="*/ 425450 w 1143000"/>
                  <a:gd name="connsiteY1" fmla="*/ 174625 h 841375"/>
                  <a:gd name="connsiteX2" fmla="*/ 0 w 1143000"/>
                  <a:gd name="connsiteY2" fmla="*/ 228600 h 841375"/>
                  <a:gd name="connsiteX3" fmla="*/ 0 w 1143000"/>
                  <a:gd name="connsiteY3" fmla="*/ 841375 h 841375"/>
                  <a:gd name="connsiteX4" fmla="*/ 584200 w 1143000"/>
                  <a:gd name="connsiteY4" fmla="*/ 762000 h 841375"/>
                  <a:gd name="connsiteX5" fmla="*/ 1143000 w 1143000"/>
                  <a:gd name="connsiteY5" fmla="*/ 508000 h 841375"/>
                  <a:gd name="connsiteX6" fmla="*/ 819150 w 1143000"/>
                  <a:gd name="connsiteY6" fmla="*/ 0 h 841375"/>
                  <a:gd name="connsiteX0" fmla="*/ 831850 w 1143000"/>
                  <a:gd name="connsiteY0" fmla="*/ 0 h 841375"/>
                  <a:gd name="connsiteX1" fmla="*/ 425450 w 1143000"/>
                  <a:gd name="connsiteY1" fmla="*/ 174625 h 841375"/>
                  <a:gd name="connsiteX2" fmla="*/ 0 w 1143000"/>
                  <a:gd name="connsiteY2" fmla="*/ 228600 h 841375"/>
                  <a:gd name="connsiteX3" fmla="*/ 0 w 1143000"/>
                  <a:gd name="connsiteY3" fmla="*/ 841375 h 841375"/>
                  <a:gd name="connsiteX4" fmla="*/ 584200 w 1143000"/>
                  <a:gd name="connsiteY4" fmla="*/ 762000 h 841375"/>
                  <a:gd name="connsiteX5" fmla="*/ 1143000 w 1143000"/>
                  <a:gd name="connsiteY5" fmla="*/ 508000 h 841375"/>
                  <a:gd name="connsiteX6" fmla="*/ 831850 w 1143000"/>
                  <a:gd name="connsiteY6" fmla="*/ 0 h 841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43000" h="841375">
                    <a:moveTo>
                      <a:pt x="831850" y="0"/>
                    </a:moveTo>
                    <a:cubicBezTo>
                      <a:pt x="692150" y="85196"/>
                      <a:pt x="564092" y="136525"/>
                      <a:pt x="425450" y="174625"/>
                    </a:cubicBezTo>
                    <a:cubicBezTo>
                      <a:pt x="286808" y="212725"/>
                      <a:pt x="150283" y="225425"/>
                      <a:pt x="0" y="228600"/>
                    </a:cubicBezTo>
                    <a:lnTo>
                      <a:pt x="0" y="841375"/>
                    </a:lnTo>
                    <a:cubicBezTo>
                      <a:pt x="233892" y="828675"/>
                      <a:pt x="395817" y="815446"/>
                      <a:pt x="584200" y="762000"/>
                    </a:cubicBezTo>
                    <a:cubicBezTo>
                      <a:pt x="772583" y="708554"/>
                      <a:pt x="967317" y="619125"/>
                      <a:pt x="1143000" y="508000"/>
                    </a:cubicBezTo>
                    <a:cubicBezTo>
                      <a:pt x="1039283" y="334433"/>
                      <a:pt x="935567" y="173567"/>
                      <a:pt x="831850"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5" name="Freeform 184"/>
              <p:cNvSpPr/>
              <p:nvPr/>
            </p:nvSpPr>
            <p:spPr>
              <a:xfrm>
                <a:off x="2657476" y="4244975"/>
                <a:ext cx="1940016" cy="1400175"/>
              </a:xfrm>
              <a:custGeom>
                <a:avLst/>
                <a:gdLst>
                  <a:gd name="connsiteX0" fmla="*/ 517525 w 1933575"/>
                  <a:gd name="connsiteY0" fmla="*/ 0 h 1400175"/>
                  <a:gd name="connsiteX1" fmla="*/ 0 w 1933575"/>
                  <a:gd name="connsiteY1" fmla="*/ 301625 h 1400175"/>
                  <a:gd name="connsiteX2" fmla="*/ 819150 w 1933575"/>
                  <a:gd name="connsiteY2" fmla="*/ 1114425 h 1400175"/>
                  <a:gd name="connsiteX3" fmla="*/ 1933575 w 1933575"/>
                  <a:gd name="connsiteY3" fmla="*/ 1400175 h 1400175"/>
                  <a:gd name="connsiteX4" fmla="*/ 1930400 w 1933575"/>
                  <a:gd name="connsiteY4" fmla="*/ 787400 h 1400175"/>
                  <a:gd name="connsiteX5" fmla="*/ 1117600 w 1933575"/>
                  <a:gd name="connsiteY5" fmla="*/ 581025 h 1400175"/>
                  <a:gd name="connsiteX6" fmla="*/ 517525 w 1933575"/>
                  <a:gd name="connsiteY6" fmla="*/ 0 h 1400175"/>
                  <a:gd name="connsiteX0" fmla="*/ 517525 w 1933575"/>
                  <a:gd name="connsiteY0" fmla="*/ 0 h 1400175"/>
                  <a:gd name="connsiteX1" fmla="*/ 0 w 1933575"/>
                  <a:gd name="connsiteY1" fmla="*/ 301625 h 1400175"/>
                  <a:gd name="connsiteX2" fmla="*/ 819150 w 1933575"/>
                  <a:gd name="connsiteY2" fmla="*/ 1114425 h 1400175"/>
                  <a:gd name="connsiteX3" fmla="*/ 1933575 w 1933575"/>
                  <a:gd name="connsiteY3" fmla="*/ 1400175 h 1400175"/>
                  <a:gd name="connsiteX4" fmla="*/ 1930400 w 1933575"/>
                  <a:gd name="connsiteY4" fmla="*/ 787400 h 1400175"/>
                  <a:gd name="connsiteX5" fmla="*/ 1117600 w 1933575"/>
                  <a:gd name="connsiteY5" fmla="*/ 581025 h 1400175"/>
                  <a:gd name="connsiteX6" fmla="*/ 517525 w 1933575"/>
                  <a:gd name="connsiteY6" fmla="*/ 0 h 1400175"/>
                  <a:gd name="connsiteX0" fmla="*/ 517525 w 1933575"/>
                  <a:gd name="connsiteY0" fmla="*/ 0 h 1411135"/>
                  <a:gd name="connsiteX1" fmla="*/ 0 w 1933575"/>
                  <a:gd name="connsiteY1" fmla="*/ 301625 h 1411135"/>
                  <a:gd name="connsiteX2" fmla="*/ 819150 w 1933575"/>
                  <a:gd name="connsiteY2" fmla="*/ 1114425 h 1411135"/>
                  <a:gd name="connsiteX3" fmla="*/ 1933575 w 1933575"/>
                  <a:gd name="connsiteY3" fmla="*/ 1400175 h 1411135"/>
                  <a:gd name="connsiteX4" fmla="*/ 1930400 w 1933575"/>
                  <a:gd name="connsiteY4" fmla="*/ 787400 h 1411135"/>
                  <a:gd name="connsiteX5" fmla="*/ 1117600 w 1933575"/>
                  <a:gd name="connsiteY5" fmla="*/ 581025 h 1411135"/>
                  <a:gd name="connsiteX6" fmla="*/ 517525 w 1933575"/>
                  <a:gd name="connsiteY6" fmla="*/ 0 h 1411135"/>
                  <a:gd name="connsiteX0" fmla="*/ 517525 w 1933575"/>
                  <a:gd name="connsiteY0" fmla="*/ 0 h 1411135"/>
                  <a:gd name="connsiteX1" fmla="*/ 0 w 1933575"/>
                  <a:gd name="connsiteY1" fmla="*/ 301625 h 1411135"/>
                  <a:gd name="connsiteX2" fmla="*/ 819150 w 1933575"/>
                  <a:gd name="connsiteY2" fmla="*/ 1114425 h 1411135"/>
                  <a:gd name="connsiteX3" fmla="*/ 1933575 w 1933575"/>
                  <a:gd name="connsiteY3" fmla="*/ 1400175 h 1411135"/>
                  <a:gd name="connsiteX4" fmla="*/ 1930400 w 1933575"/>
                  <a:gd name="connsiteY4" fmla="*/ 787400 h 1411135"/>
                  <a:gd name="connsiteX5" fmla="*/ 1117600 w 1933575"/>
                  <a:gd name="connsiteY5" fmla="*/ 581025 h 1411135"/>
                  <a:gd name="connsiteX6" fmla="*/ 517525 w 1933575"/>
                  <a:gd name="connsiteY6" fmla="*/ 0 h 1411135"/>
                  <a:gd name="connsiteX0" fmla="*/ 517525 w 1933575"/>
                  <a:gd name="connsiteY0" fmla="*/ 0 h 1411135"/>
                  <a:gd name="connsiteX1" fmla="*/ 0 w 1933575"/>
                  <a:gd name="connsiteY1" fmla="*/ 301625 h 1411135"/>
                  <a:gd name="connsiteX2" fmla="*/ 819150 w 1933575"/>
                  <a:gd name="connsiteY2" fmla="*/ 1114425 h 1411135"/>
                  <a:gd name="connsiteX3" fmla="*/ 1933575 w 1933575"/>
                  <a:gd name="connsiteY3" fmla="*/ 1400175 h 1411135"/>
                  <a:gd name="connsiteX4" fmla="*/ 1930400 w 1933575"/>
                  <a:gd name="connsiteY4" fmla="*/ 787400 h 1411135"/>
                  <a:gd name="connsiteX5" fmla="*/ 1117600 w 1933575"/>
                  <a:gd name="connsiteY5" fmla="*/ 581025 h 1411135"/>
                  <a:gd name="connsiteX6" fmla="*/ 517525 w 1933575"/>
                  <a:gd name="connsiteY6" fmla="*/ 0 h 1411135"/>
                  <a:gd name="connsiteX0" fmla="*/ 517525 w 1933575"/>
                  <a:gd name="connsiteY0" fmla="*/ 0 h 1411135"/>
                  <a:gd name="connsiteX1" fmla="*/ 0 w 1933575"/>
                  <a:gd name="connsiteY1" fmla="*/ 301625 h 1411135"/>
                  <a:gd name="connsiteX2" fmla="*/ 819150 w 1933575"/>
                  <a:gd name="connsiteY2" fmla="*/ 1114425 h 1411135"/>
                  <a:gd name="connsiteX3" fmla="*/ 1933575 w 1933575"/>
                  <a:gd name="connsiteY3" fmla="*/ 1400175 h 1411135"/>
                  <a:gd name="connsiteX4" fmla="*/ 1930400 w 1933575"/>
                  <a:gd name="connsiteY4" fmla="*/ 787400 h 1411135"/>
                  <a:gd name="connsiteX5" fmla="*/ 1117600 w 1933575"/>
                  <a:gd name="connsiteY5" fmla="*/ 581025 h 1411135"/>
                  <a:gd name="connsiteX6" fmla="*/ 517525 w 1933575"/>
                  <a:gd name="connsiteY6" fmla="*/ 0 h 1411135"/>
                  <a:gd name="connsiteX0" fmla="*/ 517525 w 1933575"/>
                  <a:gd name="connsiteY0" fmla="*/ 0 h 1411135"/>
                  <a:gd name="connsiteX1" fmla="*/ 0 w 1933575"/>
                  <a:gd name="connsiteY1" fmla="*/ 301625 h 1411135"/>
                  <a:gd name="connsiteX2" fmla="*/ 819150 w 1933575"/>
                  <a:gd name="connsiteY2" fmla="*/ 1114425 h 1411135"/>
                  <a:gd name="connsiteX3" fmla="*/ 1933575 w 1933575"/>
                  <a:gd name="connsiteY3" fmla="*/ 1400175 h 1411135"/>
                  <a:gd name="connsiteX4" fmla="*/ 1930400 w 1933575"/>
                  <a:gd name="connsiteY4" fmla="*/ 787400 h 1411135"/>
                  <a:gd name="connsiteX5" fmla="*/ 1117600 w 1933575"/>
                  <a:gd name="connsiteY5" fmla="*/ 581025 h 1411135"/>
                  <a:gd name="connsiteX6" fmla="*/ 517525 w 1933575"/>
                  <a:gd name="connsiteY6" fmla="*/ 0 h 1411135"/>
                  <a:gd name="connsiteX0" fmla="*/ 517525 w 1933575"/>
                  <a:gd name="connsiteY0" fmla="*/ 0 h 1411135"/>
                  <a:gd name="connsiteX1" fmla="*/ 0 w 1933575"/>
                  <a:gd name="connsiteY1" fmla="*/ 301625 h 1411135"/>
                  <a:gd name="connsiteX2" fmla="*/ 819150 w 1933575"/>
                  <a:gd name="connsiteY2" fmla="*/ 1114425 h 1411135"/>
                  <a:gd name="connsiteX3" fmla="*/ 1933575 w 1933575"/>
                  <a:gd name="connsiteY3" fmla="*/ 1400175 h 1411135"/>
                  <a:gd name="connsiteX4" fmla="*/ 1930400 w 1933575"/>
                  <a:gd name="connsiteY4" fmla="*/ 787400 h 1411135"/>
                  <a:gd name="connsiteX5" fmla="*/ 1117600 w 1933575"/>
                  <a:gd name="connsiteY5" fmla="*/ 581025 h 1411135"/>
                  <a:gd name="connsiteX6" fmla="*/ 517525 w 1933575"/>
                  <a:gd name="connsiteY6" fmla="*/ 0 h 1411135"/>
                  <a:gd name="connsiteX0" fmla="*/ 517525 w 1933575"/>
                  <a:gd name="connsiteY0" fmla="*/ 0 h 1411135"/>
                  <a:gd name="connsiteX1" fmla="*/ 0 w 1933575"/>
                  <a:gd name="connsiteY1" fmla="*/ 301625 h 1411135"/>
                  <a:gd name="connsiteX2" fmla="*/ 819150 w 1933575"/>
                  <a:gd name="connsiteY2" fmla="*/ 1114425 h 1411135"/>
                  <a:gd name="connsiteX3" fmla="*/ 1933575 w 1933575"/>
                  <a:gd name="connsiteY3" fmla="*/ 1400175 h 1411135"/>
                  <a:gd name="connsiteX4" fmla="*/ 1930400 w 1933575"/>
                  <a:gd name="connsiteY4" fmla="*/ 787400 h 1411135"/>
                  <a:gd name="connsiteX5" fmla="*/ 1117600 w 1933575"/>
                  <a:gd name="connsiteY5" fmla="*/ 581025 h 1411135"/>
                  <a:gd name="connsiteX6" fmla="*/ 517525 w 1933575"/>
                  <a:gd name="connsiteY6" fmla="*/ 0 h 1411135"/>
                  <a:gd name="connsiteX0" fmla="*/ 517525 w 1933575"/>
                  <a:gd name="connsiteY0" fmla="*/ 0 h 1411135"/>
                  <a:gd name="connsiteX1" fmla="*/ 0 w 1933575"/>
                  <a:gd name="connsiteY1" fmla="*/ 301625 h 1411135"/>
                  <a:gd name="connsiteX2" fmla="*/ 819150 w 1933575"/>
                  <a:gd name="connsiteY2" fmla="*/ 1114425 h 1411135"/>
                  <a:gd name="connsiteX3" fmla="*/ 1933575 w 1933575"/>
                  <a:gd name="connsiteY3" fmla="*/ 1400175 h 1411135"/>
                  <a:gd name="connsiteX4" fmla="*/ 1930400 w 1933575"/>
                  <a:gd name="connsiteY4" fmla="*/ 787400 h 1411135"/>
                  <a:gd name="connsiteX5" fmla="*/ 1117600 w 1933575"/>
                  <a:gd name="connsiteY5" fmla="*/ 581025 h 1411135"/>
                  <a:gd name="connsiteX6" fmla="*/ 517525 w 1933575"/>
                  <a:gd name="connsiteY6" fmla="*/ 0 h 1411135"/>
                  <a:gd name="connsiteX0" fmla="*/ 517525 w 1933575"/>
                  <a:gd name="connsiteY0" fmla="*/ 0 h 1411135"/>
                  <a:gd name="connsiteX1" fmla="*/ 0 w 1933575"/>
                  <a:gd name="connsiteY1" fmla="*/ 301625 h 1411135"/>
                  <a:gd name="connsiteX2" fmla="*/ 819150 w 1933575"/>
                  <a:gd name="connsiteY2" fmla="*/ 1114425 h 1411135"/>
                  <a:gd name="connsiteX3" fmla="*/ 1933575 w 1933575"/>
                  <a:gd name="connsiteY3" fmla="*/ 1400175 h 1411135"/>
                  <a:gd name="connsiteX4" fmla="*/ 1930400 w 1933575"/>
                  <a:gd name="connsiteY4" fmla="*/ 787400 h 1411135"/>
                  <a:gd name="connsiteX5" fmla="*/ 1117600 w 1933575"/>
                  <a:gd name="connsiteY5" fmla="*/ 581025 h 1411135"/>
                  <a:gd name="connsiteX6" fmla="*/ 517525 w 1933575"/>
                  <a:gd name="connsiteY6" fmla="*/ 0 h 1411135"/>
                  <a:gd name="connsiteX0" fmla="*/ 517525 w 1933575"/>
                  <a:gd name="connsiteY0" fmla="*/ 0 h 1400175"/>
                  <a:gd name="connsiteX1" fmla="*/ 0 w 1933575"/>
                  <a:gd name="connsiteY1" fmla="*/ 301625 h 1400175"/>
                  <a:gd name="connsiteX2" fmla="*/ 819150 w 1933575"/>
                  <a:gd name="connsiteY2" fmla="*/ 1114425 h 1400175"/>
                  <a:gd name="connsiteX3" fmla="*/ 1933575 w 1933575"/>
                  <a:gd name="connsiteY3" fmla="*/ 1400175 h 1400175"/>
                  <a:gd name="connsiteX4" fmla="*/ 1930400 w 1933575"/>
                  <a:gd name="connsiteY4" fmla="*/ 787400 h 1400175"/>
                  <a:gd name="connsiteX5" fmla="*/ 1117600 w 1933575"/>
                  <a:gd name="connsiteY5" fmla="*/ 581025 h 1400175"/>
                  <a:gd name="connsiteX6" fmla="*/ 517525 w 1933575"/>
                  <a:gd name="connsiteY6" fmla="*/ 0 h 1400175"/>
                  <a:gd name="connsiteX0" fmla="*/ 517525 w 1940016"/>
                  <a:gd name="connsiteY0" fmla="*/ 0 h 1400175"/>
                  <a:gd name="connsiteX1" fmla="*/ 0 w 1940016"/>
                  <a:gd name="connsiteY1" fmla="*/ 301625 h 1400175"/>
                  <a:gd name="connsiteX2" fmla="*/ 819150 w 1940016"/>
                  <a:gd name="connsiteY2" fmla="*/ 1114425 h 1400175"/>
                  <a:gd name="connsiteX3" fmla="*/ 1933575 w 1940016"/>
                  <a:gd name="connsiteY3" fmla="*/ 1400175 h 1400175"/>
                  <a:gd name="connsiteX4" fmla="*/ 1939925 w 1940016"/>
                  <a:gd name="connsiteY4" fmla="*/ 804069 h 1400175"/>
                  <a:gd name="connsiteX5" fmla="*/ 1117600 w 1940016"/>
                  <a:gd name="connsiteY5" fmla="*/ 581025 h 1400175"/>
                  <a:gd name="connsiteX6" fmla="*/ 517525 w 1940016"/>
                  <a:gd name="connsiteY6" fmla="*/ 0 h 1400175"/>
                  <a:gd name="connsiteX0" fmla="*/ 517525 w 1940016"/>
                  <a:gd name="connsiteY0" fmla="*/ 0 h 1400175"/>
                  <a:gd name="connsiteX1" fmla="*/ 0 w 1940016"/>
                  <a:gd name="connsiteY1" fmla="*/ 301625 h 1400175"/>
                  <a:gd name="connsiteX2" fmla="*/ 819150 w 1940016"/>
                  <a:gd name="connsiteY2" fmla="*/ 1114425 h 1400175"/>
                  <a:gd name="connsiteX3" fmla="*/ 1933575 w 1940016"/>
                  <a:gd name="connsiteY3" fmla="*/ 1400175 h 1400175"/>
                  <a:gd name="connsiteX4" fmla="*/ 1939925 w 1940016"/>
                  <a:gd name="connsiteY4" fmla="*/ 804069 h 1400175"/>
                  <a:gd name="connsiteX5" fmla="*/ 1117600 w 1940016"/>
                  <a:gd name="connsiteY5" fmla="*/ 581025 h 1400175"/>
                  <a:gd name="connsiteX6" fmla="*/ 517525 w 1940016"/>
                  <a:gd name="connsiteY6" fmla="*/ 0 h 1400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40016" h="1400175">
                    <a:moveTo>
                      <a:pt x="517525" y="0"/>
                    </a:moveTo>
                    <a:lnTo>
                      <a:pt x="0" y="301625"/>
                    </a:lnTo>
                    <a:cubicBezTo>
                      <a:pt x="228071" y="677863"/>
                      <a:pt x="496888" y="931333"/>
                      <a:pt x="819150" y="1114425"/>
                    </a:cubicBezTo>
                    <a:cubicBezTo>
                      <a:pt x="1141412" y="1297517"/>
                      <a:pt x="1453092" y="1384829"/>
                      <a:pt x="1933575" y="1400175"/>
                    </a:cubicBezTo>
                    <a:cubicBezTo>
                      <a:pt x="1932517" y="1195917"/>
                      <a:pt x="1940983" y="1008327"/>
                      <a:pt x="1939925" y="804069"/>
                    </a:cubicBezTo>
                    <a:cubicBezTo>
                      <a:pt x="1432454" y="756708"/>
                      <a:pt x="1366216" y="696583"/>
                      <a:pt x="1117600" y="581025"/>
                    </a:cubicBezTo>
                    <a:cubicBezTo>
                      <a:pt x="904904" y="482163"/>
                      <a:pt x="703791" y="287867"/>
                      <a:pt x="517525"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186" name="Freeform 185"/>
            <p:cNvSpPr/>
            <p:nvPr/>
          </p:nvSpPr>
          <p:spPr>
            <a:xfrm>
              <a:off x="2343108" y="2324100"/>
              <a:ext cx="839035" cy="2229644"/>
            </a:xfrm>
            <a:custGeom>
              <a:avLst/>
              <a:gdLst>
                <a:gd name="connsiteX0" fmla="*/ 819150 w 831850"/>
                <a:gd name="connsiteY0" fmla="*/ 298450 h 2222500"/>
                <a:gd name="connsiteX1" fmla="*/ 298450 w 831850"/>
                <a:gd name="connsiteY1" fmla="*/ 0 h 2222500"/>
                <a:gd name="connsiteX2" fmla="*/ 0 w 831850"/>
                <a:gd name="connsiteY2" fmla="*/ 1117600 h 2222500"/>
                <a:gd name="connsiteX3" fmla="*/ 304800 w 831850"/>
                <a:gd name="connsiteY3" fmla="*/ 2222500 h 2222500"/>
                <a:gd name="connsiteX4" fmla="*/ 831850 w 831850"/>
                <a:gd name="connsiteY4" fmla="*/ 1924050 h 2222500"/>
                <a:gd name="connsiteX5" fmla="*/ 603250 w 831850"/>
                <a:gd name="connsiteY5" fmla="*/ 1098550 h 2222500"/>
                <a:gd name="connsiteX6" fmla="*/ 819150 w 831850"/>
                <a:gd name="connsiteY6" fmla="*/ 298450 h 2222500"/>
                <a:gd name="connsiteX0" fmla="*/ 819155 w 831855"/>
                <a:gd name="connsiteY0" fmla="*/ 298450 h 2222500"/>
                <a:gd name="connsiteX1" fmla="*/ 298455 w 831855"/>
                <a:gd name="connsiteY1" fmla="*/ 0 h 2222500"/>
                <a:gd name="connsiteX2" fmla="*/ 5 w 831855"/>
                <a:gd name="connsiteY2" fmla="*/ 1117600 h 2222500"/>
                <a:gd name="connsiteX3" fmla="*/ 304805 w 831855"/>
                <a:gd name="connsiteY3" fmla="*/ 2222500 h 2222500"/>
                <a:gd name="connsiteX4" fmla="*/ 831855 w 831855"/>
                <a:gd name="connsiteY4" fmla="*/ 1924050 h 2222500"/>
                <a:gd name="connsiteX5" fmla="*/ 603255 w 831855"/>
                <a:gd name="connsiteY5" fmla="*/ 1098550 h 2222500"/>
                <a:gd name="connsiteX6" fmla="*/ 819155 w 831855"/>
                <a:gd name="connsiteY6" fmla="*/ 298450 h 2222500"/>
                <a:gd name="connsiteX0" fmla="*/ 819155 w 837847"/>
                <a:gd name="connsiteY0" fmla="*/ 298450 h 2222500"/>
                <a:gd name="connsiteX1" fmla="*/ 298455 w 837847"/>
                <a:gd name="connsiteY1" fmla="*/ 0 h 2222500"/>
                <a:gd name="connsiteX2" fmla="*/ 5 w 837847"/>
                <a:gd name="connsiteY2" fmla="*/ 1117600 h 2222500"/>
                <a:gd name="connsiteX3" fmla="*/ 304805 w 837847"/>
                <a:gd name="connsiteY3" fmla="*/ 2222500 h 2222500"/>
                <a:gd name="connsiteX4" fmla="*/ 831855 w 837847"/>
                <a:gd name="connsiteY4" fmla="*/ 1924050 h 2222500"/>
                <a:gd name="connsiteX5" fmla="*/ 603255 w 837847"/>
                <a:gd name="connsiteY5" fmla="*/ 1098550 h 2222500"/>
                <a:gd name="connsiteX6" fmla="*/ 819155 w 837847"/>
                <a:gd name="connsiteY6" fmla="*/ 298450 h 2222500"/>
                <a:gd name="connsiteX0" fmla="*/ 819155 w 831855"/>
                <a:gd name="connsiteY0" fmla="*/ 298450 h 2222500"/>
                <a:gd name="connsiteX1" fmla="*/ 298455 w 831855"/>
                <a:gd name="connsiteY1" fmla="*/ 0 h 2222500"/>
                <a:gd name="connsiteX2" fmla="*/ 5 w 831855"/>
                <a:gd name="connsiteY2" fmla="*/ 1117600 h 2222500"/>
                <a:gd name="connsiteX3" fmla="*/ 304805 w 831855"/>
                <a:gd name="connsiteY3" fmla="*/ 2222500 h 2222500"/>
                <a:gd name="connsiteX4" fmla="*/ 831855 w 831855"/>
                <a:gd name="connsiteY4" fmla="*/ 1924050 h 2222500"/>
                <a:gd name="connsiteX5" fmla="*/ 603255 w 831855"/>
                <a:gd name="connsiteY5" fmla="*/ 1098550 h 2222500"/>
                <a:gd name="connsiteX6" fmla="*/ 819155 w 831855"/>
                <a:gd name="connsiteY6" fmla="*/ 298450 h 2222500"/>
                <a:gd name="connsiteX0" fmla="*/ 819155 w 831855"/>
                <a:gd name="connsiteY0" fmla="*/ 298450 h 2222500"/>
                <a:gd name="connsiteX1" fmla="*/ 298455 w 831855"/>
                <a:gd name="connsiteY1" fmla="*/ 0 h 2222500"/>
                <a:gd name="connsiteX2" fmla="*/ 5 w 831855"/>
                <a:gd name="connsiteY2" fmla="*/ 1117600 h 2222500"/>
                <a:gd name="connsiteX3" fmla="*/ 304805 w 831855"/>
                <a:gd name="connsiteY3" fmla="*/ 2222500 h 2222500"/>
                <a:gd name="connsiteX4" fmla="*/ 831855 w 831855"/>
                <a:gd name="connsiteY4" fmla="*/ 1924050 h 2222500"/>
                <a:gd name="connsiteX5" fmla="*/ 603255 w 831855"/>
                <a:gd name="connsiteY5" fmla="*/ 1098550 h 2222500"/>
                <a:gd name="connsiteX6" fmla="*/ 819155 w 831855"/>
                <a:gd name="connsiteY6" fmla="*/ 298450 h 2222500"/>
                <a:gd name="connsiteX0" fmla="*/ 819191 w 831891"/>
                <a:gd name="connsiteY0" fmla="*/ 298450 h 2229644"/>
                <a:gd name="connsiteX1" fmla="*/ 298491 w 831891"/>
                <a:gd name="connsiteY1" fmla="*/ 0 h 2229644"/>
                <a:gd name="connsiteX2" fmla="*/ 41 w 831891"/>
                <a:gd name="connsiteY2" fmla="*/ 1117600 h 2229644"/>
                <a:gd name="connsiteX3" fmla="*/ 316747 w 831891"/>
                <a:gd name="connsiteY3" fmla="*/ 2229644 h 2229644"/>
                <a:gd name="connsiteX4" fmla="*/ 831891 w 831891"/>
                <a:gd name="connsiteY4" fmla="*/ 1924050 h 2229644"/>
                <a:gd name="connsiteX5" fmla="*/ 603291 w 831891"/>
                <a:gd name="connsiteY5" fmla="*/ 1098550 h 2229644"/>
                <a:gd name="connsiteX6" fmla="*/ 819191 w 831891"/>
                <a:gd name="connsiteY6" fmla="*/ 298450 h 2229644"/>
                <a:gd name="connsiteX0" fmla="*/ 819191 w 831891"/>
                <a:gd name="connsiteY0" fmla="*/ 298450 h 2229644"/>
                <a:gd name="connsiteX1" fmla="*/ 298491 w 831891"/>
                <a:gd name="connsiteY1" fmla="*/ 0 h 2229644"/>
                <a:gd name="connsiteX2" fmla="*/ 41 w 831891"/>
                <a:gd name="connsiteY2" fmla="*/ 1117600 h 2229644"/>
                <a:gd name="connsiteX3" fmla="*/ 316747 w 831891"/>
                <a:gd name="connsiteY3" fmla="*/ 2229644 h 2229644"/>
                <a:gd name="connsiteX4" fmla="*/ 831891 w 831891"/>
                <a:gd name="connsiteY4" fmla="*/ 1924050 h 2229644"/>
                <a:gd name="connsiteX5" fmla="*/ 603291 w 831891"/>
                <a:gd name="connsiteY5" fmla="*/ 1098550 h 2229644"/>
                <a:gd name="connsiteX6" fmla="*/ 819191 w 831891"/>
                <a:gd name="connsiteY6" fmla="*/ 298450 h 2229644"/>
                <a:gd name="connsiteX0" fmla="*/ 819191 w 839035"/>
                <a:gd name="connsiteY0" fmla="*/ 298450 h 2229644"/>
                <a:gd name="connsiteX1" fmla="*/ 298491 w 839035"/>
                <a:gd name="connsiteY1" fmla="*/ 0 h 2229644"/>
                <a:gd name="connsiteX2" fmla="*/ 41 w 839035"/>
                <a:gd name="connsiteY2" fmla="*/ 1117600 h 2229644"/>
                <a:gd name="connsiteX3" fmla="*/ 316747 w 839035"/>
                <a:gd name="connsiteY3" fmla="*/ 2229644 h 2229644"/>
                <a:gd name="connsiteX4" fmla="*/ 839035 w 839035"/>
                <a:gd name="connsiteY4" fmla="*/ 1935956 h 2229644"/>
                <a:gd name="connsiteX5" fmla="*/ 603291 w 839035"/>
                <a:gd name="connsiteY5" fmla="*/ 1098550 h 2229644"/>
                <a:gd name="connsiteX6" fmla="*/ 819191 w 839035"/>
                <a:gd name="connsiteY6" fmla="*/ 298450 h 2229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035" h="2229644">
                  <a:moveTo>
                    <a:pt x="819191" y="298450"/>
                  </a:moveTo>
                  <a:lnTo>
                    <a:pt x="298491" y="0"/>
                  </a:lnTo>
                  <a:cubicBezTo>
                    <a:pt x="161966" y="136525"/>
                    <a:pt x="-3002" y="745993"/>
                    <a:pt x="41" y="1117600"/>
                  </a:cubicBezTo>
                  <a:cubicBezTo>
                    <a:pt x="3084" y="1489207"/>
                    <a:pt x="123336" y="1895211"/>
                    <a:pt x="316747" y="2229644"/>
                  </a:cubicBezTo>
                  <a:lnTo>
                    <a:pt x="839035" y="1935956"/>
                  </a:lnTo>
                  <a:cubicBezTo>
                    <a:pt x="723677" y="1723231"/>
                    <a:pt x="606598" y="1371468"/>
                    <a:pt x="603291" y="1098550"/>
                  </a:cubicBezTo>
                  <a:cubicBezTo>
                    <a:pt x="599984" y="825632"/>
                    <a:pt x="685841" y="608542"/>
                    <a:pt x="819191" y="298450"/>
                  </a:cubicBezTo>
                  <a:close/>
                </a:path>
              </a:pathLst>
            </a:custGeom>
            <a:gradFill>
              <a:gsLst>
                <a:gs pos="78000">
                  <a:srgbClr val="D1CBAD"/>
                </a:gs>
                <a:gs pos="52000">
                  <a:schemeClr val="tx2">
                    <a:lumMod val="75000"/>
                  </a:schemeClr>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7" name="Freeform 186"/>
            <p:cNvSpPr/>
            <p:nvPr/>
          </p:nvSpPr>
          <p:spPr>
            <a:xfrm>
              <a:off x="2641600" y="1209676"/>
              <a:ext cx="1946275" cy="1422400"/>
            </a:xfrm>
            <a:custGeom>
              <a:avLst/>
              <a:gdLst>
                <a:gd name="connsiteX0" fmla="*/ 1939925 w 1946275"/>
                <a:gd name="connsiteY0" fmla="*/ 0 h 1412875"/>
                <a:gd name="connsiteX1" fmla="*/ 819150 w 1946275"/>
                <a:gd name="connsiteY1" fmla="*/ 298450 h 1412875"/>
                <a:gd name="connsiteX2" fmla="*/ 0 w 1946275"/>
                <a:gd name="connsiteY2" fmla="*/ 1114425 h 1412875"/>
                <a:gd name="connsiteX3" fmla="*/ 527050 w 1946275"/>
                <a:gd name="connsiteY3" fmla="*/ 1412875 h 1412875"/>
                <a:gd name="connsiteX4" fmla="*/ 1133475 w 1946275"/>
                <a:gd name="connsiteY4" fmla="*/ 806450 h 1412875"/>
                <a:gd name="connsiteX5" fmla="*/ 1946275 w 1946275"/>
                <a:gd name="connsiteY5" fmla="*/ 590550 h 1412875"/>
                <a:gd name="connsiteX6" fmla="*/ 1939925 w 1946275"/>
                <a:gd name="connsiteY6" fmla="*/ 0 h 1412875"/>
                <a:gd name="connsiteX0" fmla="*/ 1939925 w 1946275"/>
                <a:gd name="connsiteY0" fmla="*/ 0 h 1412875"/>
                <a:gd name="connsiteX1" fmla="*/ 819150 w 1946275"/>
                <a:gd name="connsiteY1" fmla="*/ 298450 h 1412875"/>
                <a:gd name="connsiteX2" fmla="*/ 0 w 1946275"/>
                <a:gd name="connsiteY2" fmla="*/ 1114425 h 1412875"/>
                <a:gd name="connsiteX3" fmla="*/ 527050 w 1946275"/>
                <a:gd name="connsiteY3" fmla="*/ 1412875 h 1412875"/>
                <a:gd name="connsiteX4" fmla="*/ 1133475 w 1946275"/>
                <a:gd name="connsiteY4" fmla="*/ 806450 h 1412875"/>
                <a:gd name="connsiteX5" fmla="*/ 1946275 w 1946275"/>
                <a:gd name="connsiteY5" fmla="*/ 590550 h 1412875"/>
                <a:gd name="connsiteX6" fmla="*/ 1939925 w 1946275"/>
                <a:gd name="connsiteY6" fmla="*/ 0 h 1412875"/>
                <a:gd name="connsiteX0" fmla="*/ 1939925 w 1946275"/>
                <a:gd name="connsiteY0" fmla="*/ 8774 h 1421649"/>
                <a:gd name="connsiteX1" fmla="*/ 819150 w 1946275"/>
                <a:gd name="connsiteY1" fmla="*/ 307224 h 1421649"/>
                <a:gd name="connsiteX2" fmla="*/ 0 w 1946275"/>
                <a:gd name="connsiteY2" fmla="*/ 1123199 h 1421649"/>
                <a:gd name="connsiteX3" fmla="*/ 527050 w 1946275"/>
                <a:gd name="connsiteY3" fmla="*/ 1421649 h 1421649"/>
                <a:gd name="connsiteX4" fmla="*/ 1133475 w 1946275"/>
                <a:gd name="connsiteY4" fmla="*/ 815224 h 1421649"/>
                <a:gd name="connsiteX5" fmla="*/ 1946275 w 1946275"/>
                <a:gd name="connsiteY5" fmla="*/ 599324 h 1421649"/>
                <a:gd name="connsiteX6" fmla="*/ 1939925 w 1946275"/>
                <a:gd name="connsiteY6" fmla="*/ 8774 h 1421649"/>
                <a:gd name="connsiteX0" fmla="*/ 1939925 w 1946275"/>
                <a:gd name="connsiteY0" fmla="*/ 0 h 1412875"/>
                <a:gd name="connsiteX1" fmla="*/ 819150 w 1946275"/>
                <a:gd name="connsiteY1" fmla="*/ 298450 h 1412875"/>
                <a:gd name="connsiteX2" fmla="*/ 0 w 1946275"/>
                <a:gd name="connsiteY2" fmla="*/ 1114425 h 1412875"/>
                <a:gd name="connsiteX3" fmla="*/ 527050 w 1946275"/>
                <a:gd name="connsiteY3" fmla="*/ 1412875 h 1412875"/>
                <a:gd name="connsiteX4" fmla="*/ 1133475 w 1946275"/>
                <a:gd name="connsiteY4" fmla="*/ 806450 h 1412875"/>
                <a:gd name="connsiteX5" fmla="*/ 1946275 w 1946275"/>
                <a:gd name="connsiteY5" fmla="*/ 590550 h 1412875"/>
                <a:gd name="connsiteX6" fmla="*/ 1939925 w 1946275"/>
                <a:gd name="connsiteY6" fmla="*/ 0 h 1412875"/>
                <a:gd name="connsiteX0" fmla="*/ 1939925 w 1946275"/>
                <a:gd name="connsiteY0" fmla="*/ 0 h 1412875"/>
                <a:gd name="connsiteX1" fmla="*/ 819150 w 1946275"/>
                <a:gd name="connsiteY1" fmla="*/ 298450 h 1412875"/>
                <a:gd name="connsiteX2" fmla="*/ 0 w 1946275"/>
                <a:gd name="connsiteY2" fmla="*/ 1114425 h 1412875"/>
                <a:gd name="connsiteX3" fmla="*/ 527050 w 1946275"/>
                <a:gd name="connsiteY3" fmla="*/ 1412875 h 1412875"/>
                <a:gd name="connsiteX4" fmla="*/ 1133475 w 1946275"/>
                <a:gd name="connsiteY4" fmla="*/ 806450 h 1412875"/>
                <a:gd name="connsiteX5" fmla="*/ 1946275 w 1946275"/>
                <a:gd name="connsiteY5" fmla="*/ 590550 h 1412875"/>
                <a:gd name="connsiteX6" fmla="*/ 1939925 w 1946275"/>
                <a:gd name="connsiteY6" fmla="*/ 0 h 1412875"/>
                <a:gd name="connsiteX0" fmla="*/ 1939925 w 1946275"/>
                <a:gd name="connsiteY0" fmla="*/ 0 h 1412875"/>
                <a:gd name="connsiteX1" fmla="*/ 819150 w 1946275"/>
                <a:gd name="connsiteY1" fmla="*/ 298450 h 1412875"/>
                <a:gd name="connsiteX2" fmla="*/ 0 w 1946275"/>
                <a:gd name="connsiteY2" fmla="*/ 1114425 h 1412875"/>
                <a:gd name="connsiteX3" fmla="*/ 527050 w 1946275"/>
                <a:gd name="connsiteY3" fmla="*/ 1412875 h 1412875"/>
                <a:gd name="connsiteX4" fmla="*/ 1133475 w 1946275"/>
                <a:gd name="connsiteY4" fmla="*/ 806450 h 1412875"/>
                <a:gd name="connsiteX5" fmla="*/ 1946275 w 1946275"/>
                <a:gd name="connsiteY5" fmla="*/ 590550 h 1412875"/>
                <a:gd name="connsiteX6" fmla="*/ 1939925 w 1946275"/>
                <a:gd name="connsiteY6" fmla="*/ 0 h 1412875"/>
                <a:gd name="connsiteX0" fmla="*/ 1939925 w 1946275"/>
                <a:gd name="connsiteY0" fmla="*/ 0 h 1412875"/>
                <a:gd name="connsiteX1" fmla="*/ 819150 w 1946275"/>
                <a:gd name="connsiteY1" fmla="*/ 298450 h 1412875"/>
                <a:gd name="connsiteX2" fmla="*/ 0 w 1946275"/>
                <a:gd name="connsiteY2" fmla="*/ 1114425 h 1412875"/>
                <a:gd name="connsiteX3" fmla="*/ 527050 w 1946275"/>
                <a:gd name="connsiteY3" fmla="*/ 1412875 h 1412875"/>
                <a:gd name="connsiteX4" fmla="*/ 1133475 w 1946275"/>
                <a:gd name="connsiteY4" fmla="*/ 806450 h 1412875"/>
                <a:gd name="connsiteX5" fmla="*/ 1946275 w 1946275"/>
                <a:gd name="connsiteY5" fmla="*/ 590550 h 1412875"/>
                <a:gd name="connsiteX6" fmla="*/ 1939925 w 1946275"/>
                <a:gd name="connsiteY6" fmla="*/ 0 h 1412875"/>
                <a:gd name="connsiteX0" fmla="*/ 1939925 w 1946275"/>
                <a:gd name="connsiteY0" fmla="*/ 0 h 1412875"/>
                <a:gd name="connsiteX1" fmla="*/ 819150 w 1946275"/>
                <a:gd name="connsiteY1" fmla="*/ 298450 h 1412875"/>
                <a:gd name="connsiteX2" fmla="*/ 0 w 1946275"/>
                <a:gd name="connsiteY2" fmla="*/ 1114425 h 1412875"/>
                <a:gd name="connsiteX3" fmla="*/ 527050 w 1946275"/>
                <a:gd name="connsiteY3" fmla="*/ 1412875 h 1412875"/>
                <a:gd name="connsiteX4" fmla="*/ 1133475 w 1946275"/>
                <a:gd name="connsiteY4" fmla="*/ 806450 h 1412875"/>
                <a:gd name="connsiteX5" fmla="*/ 1946275 w 1946275"/>
                <a:gd name="connsiteY5" fmla="*/ 590550 h 1412875"/>
                <a:gd name="connsiteX6" fmla="*/ 1939925 w 1946275"/>
                <a:gd name="connsiteY6" fmla="*/ 0 h 1412875"/>
                <a:gd name="connsiteX0" fmla="*/ 1939925 w 1946275"/>
                <a:gd name="connsiteY0" fmla="*/ 0 h 1412875"/>
                <a:gd name="connsiteX1" fmla="*/ 819150 w 1946275"/>
                <a:gd name="connsiteY1" fmla="*/ 298450 h 1412875"/>
                <a:gd name="connsiteX2" fmla="*/ 0 w 1946275"/>
                <a:gd name="connsiteY2" fmla="*/ 1114425 h 1412875"/>
                <a:gd name="connsiteX3" fmla="*/ 527050 w 1946275"/>
                <a:gd name="connsiteY3" fmla="*/ 1412875 h 1412875"/>
                <a:gd name="connsiteX4" fmla="*/ 1133475 w 1946275"/>
                <a:gd name="connsiteY4" fmla="*/ 806450 h 1412875"/>
                <a:gd name="connsiteX5" fmla="*/ 1946275 w 1946275"/>
                <a:gd name="connsiteY5" fmla="*/ 590550 h 1412875"/>
                <a:gd name="connsiteX6" fmla="*/ 1939925 w 1946275"/>
                <a:gd name="connsiteY6" fmla="*/ 0 h 1412875"/>
                <a:gd name="connsiteX0" fmla="*/ 1939925 w 1946275"/>
                <a:gd name="connsiteY0" fmla="*/ 0 h 1422400"/>
                <a:gd name="connsiteX1" fmla="*/ 819150 w 1946275"/>
                <a:gd name="connsiteY1" fmla="*/ 298450 h 1422400"/>
                <a:gd name="connsiteX2" fmla="*/ 0 w 1946275"/>
                <a:gd name="connsiteY2" fmla="*/ 1114425 h 1422400"/>
                <a:gd name="connsiteX3" fmla="*/ 524669 w 1946275"/>
                <a:gd name="connsiteY3" fmla="*/ 1422400 h 1422400"/>
                <a:gd name="connsiteX4" fmla="*/ 1133475 w 1946275"/>
                <a:gd name="connsiteY4" fmla="*/ 806450 h 1422400"/>
                <a:gd name="connsiteX5" fmla="*/ 1946275 w 1946275"/>
                <a:gd name="connsiteY5" fmla="*/ 590550 h 1422400"/>
                <a:gd name="connsiteX6" fmla="*/ 1939925 w 1946275"/>
                <a:gd name="connsiteY6" fmla="*/ 0 h 1422400"/>
                <a:gd name="connsiteX0" fmla="*/ 1939925 w 1946275"/>
                <a:gd name="connsiteY0" fmla="*/ 0 h 1422400"/>
                <a:gd name="connsiteX1" fmla="*/ 819150 w 1946275"/>
                <a:gd name="connsiteY1" fmla="*/ 298450 h 1422400"/>
                <a:gd name="connsiteX2" fmla="*/ 0 w 1946275"/>
                <a:gd name="connsiteY2" fmla="*/ 1114425 h 1422400"/>
                <a:gd name="connsiteX3" fmla="*/ 524669 w 1946275"/>
                <a:gd name="connsiteY3" fmla="*/ 1422400 h 1422400"/>
                <a:gd name="connsiteX4" fmla="*/ 1133475 w 1946275"/>
                <a:gd name="connsiteY4" fmla="*/ 806450 h 1422400"/>
                <a:gd name="connsiteX5" fmla="*/ 1946275 w 1946275"/>
                <a:gd name="connsiteY5" fmla="*/ 590550 h 1422400"/>
                <a:gd name="connsiteX6" fmla="*/ 1939925 w 1946275"/>
                <a:gd name="connsiteY6" fmla="*/ 0 h 1422400"/>
                <a:gd name="connsiteX0" fmla="*/ 1939925 w 1946275"/>
                <a:gd name="connsiteY0" fmla="*/ 0 h 1422400"/>
                <a:gd name="connsiteX1" fmla="*/ 819150 w 1946275"/>
                <a:gd name="connsiteY1" fmla="*/ 298450 h 1422400"/>
                <a:gd name="connsiteX2" fmla="*/ 0 w 1946275"/>
                <a:gd name="connsiteY2" fmla="*/ 1128712 h 1422400"/>
                <a:gd name="connsiteX3" fmla="*/ 524669 w 1946275"/>
                <a:gd name="connsiteY3" fmla="*/ 1422400 h 1422400"/>
                <a:gd name="connsiteX4" fmla="*/ 1133475 w 1946275"/>
                <a:gd name="connsiteY4" fmla="*/ 806450 h 1422400"/>
                <a:gd name="connsiteX5" fmla="*/ 1946275 w 1946275"/>
                <a:gd name="connsiteY5" fmla="*/ 590550 h 1422400"/>
                <a:gd name="connsiteX6" fmla="*/ 1939925 w 1946275"/>
                <a:gd name="connsiteY6" fmla="*/ 0 h 1422400"/>
                <a:gd name="connsiteX0" fmla="*/ 1939925 w 1946275"/>
                <a:gd name="connsiteY0" fmla="*/ 0 h 1422400"/>
                <a:gd name="connsiteX1" fmla="*/ 819150 w 1946275"/>
                <a:gd name="connsiteY1" fmla="*/ 298450 h 1422400"/>
                <a:gd name="connsiteX2" fmla="*/ 0 w 1946275"/>
                <a:gd name="connsiteY2" fmla="*/ 1128712 h 1422400"/>
                <a:gd name="connsiteX3" fmla="*/ 524669 w 1946275"/>
                <a:gd name="connsiteY3" fmla="*/ 1422400 h 1422400"/>
                <a:gd name="connsiteX4" fmla="*/ 1133475 w 1946275"/>
                <a:gd name="connsiteY4" fmla="*/ 806450 h 1422400"/>
                <a:gd name="connsiteX5" fmla="*/ 1946275 w 1946275"/>
                <a:gd name="connsiteY5" fmla="*/ 590550 h 1422400"/>
                <a:gd name="connsiteX6" fmla="*/ 1939925 w 1946275"/>
                <a:gd name="connsiteY6" fmla="*/ 0 h 1422400"/>
                <a:gd name="connsiteX0" fmla="*/ 1939925 w 1946275"/>
                <a:gd name="connsiteY0" fmla="*/ 0 h 1422400"/>
                <a:gd name="connsiteX1" fmla="*/ 819150 w 1946275"/>
                <a:gd name="connsiteY1" fmla="*/ 298450 h 1422400"/>
                <a:gd name="connsiteX2" fmla="*/ 0 w 1946275"/>
                <a:gd name="connsiteY2" fmla="*/ 1128712 h 1422400"/>
                <a:gd name="connsiteX3" fmla="*/ 524669 w 1946275"/>
                <a:gd name="connsiteY3" fmla="*/ 1422400 h 1422400"/>
                <a:gd name="connsiteX4" fmla="*/ 1133475 w 1946275"/>
                <a:gd name="connsiteY4" fmla="*/ 806450 h 1422400"/>
                <a:gd name="connsiteX5" fmla="*/ 1946275 w 1946275"/>
                <a:gd name="connsiteY5" fmla="*/ 590550 h 1422400"/>
                <a:gd name="connsiteX6" fmla="*/ 1939925 w 1946275"/>
                <a:gd name="connsiteY6" fmla="*/ 0 h 142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46275" h="1422400">
                  <a:moveTo>
                    <a:pt x="1939925" y="0"/>
                  </a:moveTo>
                  <a:cubicBezTo>
                    <a:pt x="1402821" y="5292"/>
                    <a:pt x="1142471" y="110331"/>
                    <a:pt x="819150" y="298450"/>
                  </a:cubicBezTo>
                  <a:cubicBezTo>
                    <a:pt x="495829" y="486569"/>
                    <a:pt x="246327" y="739775"/>
                    <a:pt x="0" y="1128712"/>
                  </a:cubicBezTo>
                  <a:lnTo>
                    <a:pt x="524669" y="1422400"/>
                  </a:lnTo>
                  <a:cubicBezTo>
                    <a:pt x="695325" y="1120246"/>
                    <a:pt x="896938" y="943504"/>
                    <a:pt x="1133475" y="806450"/>
                  </a:cubicBezTo>
                  <a:cubicBezTo>
                    <a:pt x="1370012" y="669396"/>
                    <a:pt x="1605492" y="610658"/>
                    <a:pt x="1946275" y="590550"/>
                  </a:cubicBezTo>
                  <a:cubicBezTo>
                    <a:pt x="1945217" y="392642"/>
                    <a:pt x="1944158" y="194733"/>
                    <a:pt x="1939925" y="0"/>
                  </a:cubicBezTo>
                  <a:close/>
                </a:path>
              </a:pathLst>
            </a:custGeom>
            <a:gradFill>
              <a:gsLst>
                <a:gs pos="7000">
                  <a:schemeClr val="tx2">
                    <a:lumMod val="75000"/>
                  </a:schemeClr>
                </a:gs>
                <a:gs pos="31000">
                  <a:srgbClr val="8DA6B6"/>
                </a:gs>
                <a:gs pos="50000">
                  <a:schemeClr val="tx2">
                    <a:lumMod val="75000"/>
                  </a:schemeClr>
                </a:gs>
                <a:gs pos="70000">
                  <a:srgbClr val="8DA6B6"/>
                </a:gs>
                <a:gs pos="80000">
                  <a:schemeClr val="tx2">
                    <a:lumMod val="75000"/>
                  </a:schemeClr>
                </a:gs>
              </a:gsLst>
              <a:lin ang="9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189" name="Group 188"/>
            <p:cNvGrpSpPr/>
            <p:nvPr/>
          </p:nvGrpSpPr>
          <p:grpSpPr>
            <a:xfrm>
              <a:off x="3346450" y="1244600"/>
              <a:ext cx="3733800" cy="4689475"/>
              <a:chOff x="3346450" y="1244600"/>
              <a:chExt cx="3733800" cy="4689475"/>
            </a:xfrm>
            <a:gradFill flip="none" rotWithShape="1">
              <a:gsLst>
                <a:gs pos="100000">
                  <a:srgbClr val="FFC000"/>
                </a:gs>
                <a:gs pos="63000">
                  <a:schemeClr val="tx2">
                    <a:lumMod val="75000"/>
                  </a:schemeClr>
                </a:gs>
                <a:gs pos="44000">
                  <a:srgbClr val="92D050"/>
                </a:gs>
              </a:gsLst>
              <a:lin ang="1800000" scaled="0"/>
              <a:tileRect/>
            </a:gradFill>
          </p:grpSpPr>
          <p:sp>
            <p:nvSpPr>
              <p:cNvPr id="190" name="Freeform 189"/>
              <p:cNvSpPr/>
              <p:nvPr/>
            </p:nvSpPr>
            <p:spPr>
              <a:xfrm>
                <a:off x="5708650" y="4521200"/>
                <a:ext cx="1050925" cy="1057275"/>
              </a:xfrm>
              <a:custGeom>
                <a:avLst/>
                <a:gdLst>
                  <a:gd name="connsiteX0" fmla="*/ 796925 w 1050925"/>
                  <a:gd name="connsiteY0" fmla="*/ 0 h 1057275"/>
                  <a:gd name="connsiteX1" fmla="*/ 454025 w 1050925"/>
                  <a:gd name="connsiteY1" fmla="*/ 463550 h 1057275"/>
                  <a:gd name="connsiteX2" fmla="*/ 0 w 1050925"/>
                  <a:gd name="connsiteY2" fmla="*/ 806450 h 1057275"/>
                  <a:gd name="connsiteX3" fmla="*/ 149225 w 1050925"/>
                  <a:gd name="connsiteY3" fmla="*/ 1057275 h 1057275"/>
                  <a:gd name="connsiteX4" fmla="*/ 660400 w 1050925"/>
                  <a:gd name="connsiteY4" fmla="*/ 663575 h 1057275"/>
                  <a:gd name="connsiteX5" fmla="*/ 1050925 w 1050925"/>
                  <a:gd name="connsiteY5" fmla="*/ 136525 h 1057275"/>
                  <a:gd name="connsiteX6" fmla="*/ 796925 w 1050925"/>
                  <a:gd name="connsiteY6" fmla="*/ 0 h 1057275"/>
                  <a:gd name="connsiteX0" fmla="*/ 796925 w 1050925"/>
                  <a:gd name="connsiteY0" fmla="*/ 0 h 1057275"/>
                  <a:gd name="connsiteX1" fmla="*/ 454025 w 1050925"/>
                  <a:gd name="connsiteY1" fmla="*/ 463550 h 1057275"/>
                  <a:gd name="connsiteX2" fmla="*/ 0 w 1050925"/>
                  <a:gd name="connsiteY2" fmla="*/ 806450 h 1057275"/>
                  <a:gd name="connsiteX3" fmla="*/ 149225 w 1050925"/>
                  <a:gd name="connsiteY3" fmla="*/ 1057275 h 1057275"/>
                  <a:gd name="connsiteX4" fmla="*/ 660400 w 1050925"/>
                  <a:gd name="connsiteY4" fmla="*/ 663575 h 1057275"/>
                  <a:gd name="connsiteX5" fmla="*/ 1050925 w 1050925"/>
                  <a:gd name="connsiteY5" fmla="*/ 136525 h 1057275"/>
                  <a:gd name="connsiteX6" fmla="*/ 796925 w 1050925"/>
                  <a:gd name="connsiteY6" fmla="*/ 0 h 1057275"/>
                  <a:gd name="connsiteX0" fmla="*/ 796925 w 1050925"/>
                  <a:gd name="connsiteY0" fmla="*/ 0 h 1057275"/>
                  <a:gd name="connsiteX1" fmla="*/ 454025 w 1050925"/>
                  <a:gd name="connsiteY1" fmla="*/ 463550 h 1057275"/>
                  <a:gd name="connsiteX2" fmla="*/ 0 w 1050925"/>
                  <a:gd name="connsiteY2" fmla="*/ 806450 h 1057275"/>
                  <a:gd name="connsiteX3" fmla="*/ 149225 w 1050925"/>
                  <a:gd name="connsiteY3" fmla="*/ 1057275 h 1057275"/>
                  <a:gd name="connsiteX4" fmla="*/ 660400 w 1050925"/>
                  <a:gd name="connsiteY4" fmla="*/ 663575 h 1057275"/>
                  <a:gd name="connsiteX5" fmla="*/ 1050925 w 1050925"/>
                  <a:gd name="connsiteY5" fmla="*/ 136525 h 1057275"/>
                  <a:gd name="connsiteX6" fmla="*/ 796925 w 1050925"/>
                  <a:gd name="connsiteY6" fmla="*/ 0 h 1057275"/>
                  <a:gd name="connsiteX0" fmla="*/ 796925 w 1050925"/>
                  <a:gd name="connsiteY0" fmla="*/ 0 h 1057275"/>
                  <a:gd name="connsiteX1" fmla="*/ 454025 w 1050925"/>
                  <a:gd name="connsiteY1" fmla="*/ 463550 h 1057275"/>
                  <a:gd name="connsiteX2" fmla="*/ 0 w 1050925"/>
                  <a:gd name="connsiteY2" fmla="*/ 806450 h 1057275"/>
                  <a:gd name="connsiteX3" fmla="*/ 149225 w 1050925"/>
                  <a:gd name="connsiteY3" fmla="*/ 1057275 h 1057275"/>
                  <a:gd name="connsiteX4" fmla="*/ 660400 w 1050925"/>
                  <a:gd name="connsiteY4" fmla="*/ 663575 h 1057275"/>
                  <a:gd name="connsiteX5" fmla="*/ 1050925 w 1050925"/>
                  <a:gd name="connsiteY5" fmla="*/ 136525 h 1057275"/>
                  <a:gd name="connsiteX6" fmla="*/ 796925 w 1050925"/>
                  <a:gd name="connsiteY6" fmla="*/ 0 h 1057275"/>
                  <a:gd name="connsiteX0" fmla="*/ 796925 w 1050925"/>
                  <a:gd name="connsiteY0" fmla="*/ 0 h 1057275"/>
                  <a:gd name="connsiteX1" fmla="*/ 454025 w 1050925"/>
                  <a:gd name="connsiteY1" fmla="*/ 463550 h 1057275"/>
                  <a:gd name="connsiteX2" fmla="*/ 0 w 1050925"/>
                  <a:gd name="connsiteY2" fmla="*/ 806450 h 1057275"/>
                  <a:gd name="connsiteX3" fmla="*/ 149225 w 1050925"/>
                  <a:gd name="connsiteY3" fmla="*/ 1057275 h 1057275"/>
                  <a:gd name="connsiteX4" fmla="*/ 660400 w 1050925"/>
                  <a:gd name="connsiteY4" fmla="*/ 663575 h 1057275"/>
                  <a:gd name="connsiteX5" fmla="*/ 1050925 w 1050925"/>
                  <a:gd name="connsiteY5" fmla="*/ 136525 h 1057275"/>
                  <a:gd name="connsiteX6" fmla="*/ 796925 w 1050925"/>
                  <a:gd name="connsiteY6" fmla="*/ 0 h 1057275"/>
                  <a:gd name="connsiteX0" fmla="*/ 796925 w 1050925"/>
                  <a:gd name="connsiteY0" fmla="*/ 0 h 1057275"/>
                  <a:gd name="connsiteX1" fmla="*/ 454025 w 1050925"/>
                  <a:gd name="connsiteY1" fmla="*/ 463550 h 1057275"/>
                  <a:gd name="connsiteX2" fmla="*/ 0 w 1050925"/>
                  <a:gd name="connsiteY2" fmla="*/ 806450 h 1057275"/>
                  <a:gd name="connsiteX3" fmla="*/ 149225 w 1050925"/>
                  <a:gd name="connsiteY3" fmla="*/ 1057275 h 1057275"/>
                  <a:gd name="connsiteX4" fmla="*/ 660400 w 1050925"/>
                  <a:gd name="connsiteY4" fmla="*/ 663575 h 1057275"/>
                  <a:gd name="connsiteX5" fmla="*/ 1050925 w 1050925"/>
                  <a:gd name="connsiteY5" fmla="*/ 136525 h 1057275"/>
                  <a:gd name="connsiteX6" fmla="*/ 796925 w 1050925"/>
                  <a:gd name="connsiteY6" fmla="*/ 0 h 1057275"/>
                  <a:gd name="connsiteX0" fmla="*/ 796925 w 1050925"/>
                  <a:gd name="connsiteY0" fmla="*/ 0 h 1057275"/>
                  <a:gd name="connsiteX1" fmla="*/ 454025 w 1050925"/>
                  <a:gd name="connsiteY1" fmla="*/ 463550 h 1057275"/>
                  <a:gd name="connsiteX2" fmla="*/ 0 w 1050925"/>
                  <a:gd name="connsiteY2" fmla="*/ 806450 h 1057275"/>
                  <a:gd name="connsiteX3" fmla="*/ 149225 w 1050925"/>
                  <a:gd name="connsiteY3" fmla="*/ 1057275 h 1057275"/>
                  <a:gd name="connsiteX4" fmla="*/ 660400 w 1050925"/>
                  <a:gd name="connsiteY4" fmla="*/ 663575 h 1057275"/>
                  <a:gd name="connsiteX5" fmla="*/ 1050925 w 1050925"/>
                  <a:gd name="connsiteY5" fmla="*/ 136525 h 1057275"/>
                  <a:gd name="connsiteX6" fmla="*/ 796925 w 1050925"/>
                  <a:gd name="connsiteY6" fmla="*/ 0 h 1057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50925" h="1057275">
                    <a:moveTo>
                      <a:pt x="796925" y="0"/>
                    </a:moveTo>
                    <a:cubicBezTo>
                      <a:pt x="700617" y="168804"/>
                      <a:pt x="586846" y="329142"/>
                      <a:pt x="454025" y="463550"/>
                    </a:cubicBezTo>
                    <a:cubicBezTo>
                      <a:pt x="321204" y="597958"/>
                      <a:pt x="209550" y="678921"/>
                      <a:pt x="0" y="806450"/>
                    </a:cubicBezTo>
                    <a:lnTo>
                      <a:pt x="149225" y="1057275"/>
                    </a:lnTo>
                    <a:cubicBezTo>
                      <a:pt x="357717" y="931863"/>
                      <a:pt x="510117" y="817033"/>
                      <a:pt x="660400" y="663575"/>
                    </a:cubicBezTo>
                    <a:cubicBezTo>
                      <a:pt x="810683" y="510117"/>
                      <a:pt x="958321" y="310621"/>
                      <a:pt x="1050925" y="136525"/>
                    </a:cubicBezTo>
                    <a:lnTo>
                      <a:pt x="796925"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1" name="Freeform 190"/>
              <p:cNvSpPr/>
              <p:nvPr/>
            </p:nvSpPr>
            <p:spPr>
              <a:xfrm>
                <a:off x="4578350" y="5334000"/>
                <a:ext cx="1282700" cy="596900"/>
              </a:xfrm>
              <a:custGeom>
                <a:avLst/>
                <a:gdLst>
                  <a:gd name="connsiteX0" fmla="*/ 0 w 1282700"/>
                  <a:gd name="connsiteY0" fmla="*/ 596900 h 596900"/>
                  <a:gd name="connsiteX1" fmla="*/ 682625 w 1282700"/>
                  <a:gd name="connsiteY1" fmla="*/ 511175 h 596900"/>
                  <a:gd name="connsiteX2" fmla="*/ 1282700 w 1282700"/>
                  <a:gd name="connsiteY2" fmla="*/ 244475 h 596900"/>
                  <a:gd name="connsiteX3" fmla="*/ 1130300 w 1282700"/>
                  <a:gd name="connsiteY3" fmla="*/ 0 h 596900"/>
                  <a:gd name="connsiteX4" fmla="*/ 571500 w 1282700"/>
                  <a:gd name="connsiteY4" fmla="*/ 241300 h 596900"/>
                  <a:gd name="connsiteX5" fmla="*/ 6350 w 1282700"/>
                  <a:gd name="connsiteY5" fmla="*/ 320675 h 596900"/>
                  <a:gd name="connsiteX6" fmla="*/ 0 w 1282700"/>
                  <a:gd name="connsiteY6" fmla="*/ 596900 h 596900"/>
                  <a:gd name="connsiteX0" fmla="*/ 0 w 1282700"/>
                  <a:gd name="connsiteY0" fmla="*/ 596900 h 605822"/>
                  <a:gd name="connsiteX1" fmla="*/ 682625 w 1282700"/>
                  <a:gd name="connsiteY1" fmla="*/ 511175 h 605822"/>
                  <a:gd name="connsiteX2" fmla="*/ 1282700 w 1282700"/>
                  <a:gd name="connsiteY2" fmla="*/ 244475 h 605822"/>
                  <a:gd name="connsiteX3" fmla="*/ 1130300 w 1282700"/>
                  <a:gd name="connsiteY3" fmla="*/ 0 h 605822"/>
                  <a:gd name="connsiteX4" fmla="*/ 571500 w 1282700"/>
                  <a:gd name="connsiteY4" fmla="*/ 241300 h 605822"/>
                  <a:gd name="connsiteX5" fmla="*/ 6350 w 1282700"/>
                  <a:gd name="connsiteY5" fmla="*/ 320675 h 605822"/>
                  <a:gd name="connsiteX6" fmla="*/ 0 w 1282700"/>
                  <a:gd name="connsiteY6" fmla="*/ 596900 h 605822"/>
                  <a:gd name="connsiteX0" fmla="*/ 0 w 1282700"/>
                  <a:gd name="connsiteY0" fmla="*/ 596901 h 605823"/>
                  <a:gd name="connsiteX1" fmla="*/ 682625 w 1282700"/>
                  <a:gd name="connsiteY1" fmla="*/ 511176 h 605823"/>
                  <a:gd name="connsiteX2" fmla="*/ 1282700 w 1282700"/>
                  <a:gd name="connsiteY2" fmla="*/ 244476 h 605823"/>
                  <a:gd name="connsiteX3" fmla="*/ 1130300 w 1282700"/>
                  <a:gd name="connsiteY3" fmla="*/ 1 h 605823"/>
                  <a:gd name="connsiteX4" fmla="*/ 571500 w 1282700"/>
                  <a:gd name="connsiteY4" fmla="*/ 241301 h 605823"/>
                  <a:gd name="connsiteX5" fmla="*/ 6350 w 1282700"/>
                  <a:gd name="connsiteY5" fmla="*/ 320676 h 605823"/>
                  <a:gd name="connsiteX6" fmla="*/ 0 w 1282700"/>
                  <a:gd name="connsiteY6" fmla="*/ 596901 h 605823"/>
                  <a:gd name="connsiteX0" fmla="*/ 0 w 1282700"/>
                  <a:gd name="connsiteY0" fmla="*/ 596900 h 605822"/>
                  <a:gd name="connsiteX1" fmla="*/ 682625 w 1282700"/>
                  <a:gd name="connsiteY1" fmla="*/ 511175 h 605822"/>
                  <a:gd name="connsiteX2" fmla="*/ 1282700 w 1282700"/>
                  <a:gd name="connsiteY2" fmla="*/ 244475 h 605822"/>
                  <a:gd name="connsiteX3" fmla="*/ 1130300 w 1282700"/>
                  <a:gd name="connsiteY3" fmla="*/ 0 h 605822"/>
                  <a:gd name="connsiteX4" fmla="*/ 571500 w 1282700"/>
                  <a:gd name="connsiteY4" fmla="*/ 241300 h 605822"/>
                  <a:gd name="connsiteX5" fmla="*/ 6350 w 1282700"/>
                  <a:gd name="connsiteY5" fmla="*/ 320675 h 605822"/>
                  <a:gd name="connsiteX6" fmla="*/ 0 w 1282700"/>
                  <a:gd name="connsiteY6" fmla="*/ 596900 h 605822"/>
                  <a:gd name="connsiteX0" fmla="*/ 0 w 1282700"/>
                  <a:gd name="connsiteY0" fmla="*/ 596900 h 605822"/>
                  <a:gd name="connsiteX1" fmla="*/ 682625 w 1282700"/>
                  <a:gd name="connsiteY1" fmla="*/ 511175 h 605822"/>
                  <a:gd name="connsiteX2" fmla="*/ 1282700 w 1282700"/>
                  <a:gd name="connsiteY2" fmla="*/ 244475 h 605822"/>
                  <a:gd name="connsiteX3" fmla="*/ 1130300 w 1282700"/>
                  <a:gd name="connsiteY3" fmla="*/ 0 h 605822"/>
                  <a:gd name="connsiteX4" fmla="*/ 571500 w 1282700"/>
                  <a:gd name="connsiteY4" fmla="*/ 241300 h 605822"/>
                  <a:gd name="connsiteX5" fmla="*/ 6350 w 1282700"/>
                  <a:gd name="connsiteY5" fmla="*/ 320675 h 605822"/>
                  <a:gd name="connsiteX6" fmla="*/ 0 w 1282700"/>
                  <a:gd name="connsiteY6" fmla="*/ 596900 h 605822"/>
                  <a:gd name="connsiteX0" fmla="*/ 0 w 1282700"/>
                  <a:gd name="connsiteY0" fmla="*/ 596900 h 605822"/>
                  <a:gd name="connsiteX1" fmla="*/ 682625 w 1282700"/>
                  <a:gd name="connsiteY1" fmla="*/ 511175 h 605822"/>
                  <a:gd name="connsiteX2" fmla="*/ 1282700 w 1282700"/>
                  <a:gd name="connsiteY2" fmla="*/ 244475 h 605822"/>
                  <a:gd name="connsiteX3" fmla="*/ 1130300 w 1282700"/>
                  <a:gd name="connsiteY3" fmla="*/ 0 h 605822"/>
                  <a:gd name="connsiteX4" fmla="*/ 571500 w 1282700"/>
                  <a:gd name="connsiteY4" fmla="*/ 241300 h 605822"/>
                  <a:gd name="connsiteX5" fmla="*/ 6350 w 1282700"/>
                  <a:gd name="connsiteY5" fmla="*/ 320675 h 605822"/>
                  <a:gd name="connsiteX6" fmla="*/ 0 w 1282700"/>
                  <a:gd name="connsiteY6" fmla="*/ 596900 h 605822"/>
                  <a:gd name="connsiteX0" fmla="*/ 0 w 1282700"/>
                  <a:gd name="connsiteY0" fmla="*/ 596900 h 596900"/>
                  <a:gd name="connsiteX1" fmla="*/ 682625 w 1282700"/>
                  <a:gd name="connsiteY1" fmla="*/ 511175 h 596900"/>
                  <a:gd name="connsiteX2" fmla="*/ 1282700 w 1282700"/>
                  <a:gd name="connsiteY2" fmla="*/ 244475 h 596900"/>
                  <a:gd name="connsiteX3" fmla="*/ 1130300 w 1282700"/>
                  <a:gd name="connsiteY3" fmla="*/ 0 h 596900"/>
                  <a:gd name="connsiteX4" fmla="*/ 571500 w 1282700"/>
                  <a:gd name="connsiteY4" fmla="*/ 241300 h 596900"/>
                  <a:gd name="connsiteX5" fmla="*/ 6350 w 1282700"/>
                  <a:gd name="connsiteY5" fmla="*/ 320675 h 596900"/>
                  <a:gd name="connsiteX6" fmla="*/ 0 w 1282700"/>
                  <a:gd name="connsiteY6" fmla="*/ 596900 h 596900"/>
                  <a:gd name="connsiteX0" fmla="*/ 0 w 1282700"/>
                  <a:gd name="connsiteY0" fmla="*/ 596900 h 596900"/>
                  <a:gd name="connsiteX1" fmla="*/ 682625 w 1282700"/>
                  <a:gd name="connsiteY1" fmla="*/ 511175 h 596900"/>
                  <a:gd name="connsiteX2" fmla="*/ 1282700 w 1282700"/>
                  <a:gd name="connsiteY2" fmla="*/ 244475 h 596900"/>
                  <a:gd name="connsiteX3" fmla="*/ 1130300 w 1282700"/>
                  <a:gd name="connsiteY3" fmla="*/ 0 h 596900"/>
                  <a:gd name="connsiteX4" fmla="*/ 571500 w 1282700"/>
                  <a:gd name="connsiteY4" fmla="*/ 241300 h 596900"/>
                  <a:gd name="connsiteX5" fmla="*/ 6350 w 1282700"/>
                  <a:gd name="connsiteY5" fmla="*/ 320675 h 596900"/>
                  <a:gd name="connsiteX6" fmla="*/ 0 w 1282700"/>
                  <a:gd name="connsiteY6" fmla="*/ 596900 h 596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82700" h="596900">
                    <a:moveTo>
                      <a:pt x="0" y="596900"/>
                    </a:moveTo>
                    <a:cubicBezTo>
                      <a:pt x="258762" y="587375"/>
                      <a:pt x="468842" y="569913"/>
                      <a:pt x="682625" y="511175"/>
                    </a:cubicBezTo>
                    <a:cubicBezTo>
                      <a:pt x="896408" y="452438"/>
                      <a:pt x="1147763" y="310621"/>
                      <a:pt x="1282700" y="244475"/>
                    </a:cubicBezTo>
                    <a:lnTo>
                      <a:pt x="1130300" y="0"/>
                    </a:lnTo>
                    <a:cubicBezTo>
                      <a:pt x="986367" y="78846"/>
                      <a:pt x="758825" y="187854"/>
                      <a:pt x="571500" y="241300"/>
                    </a:cubicBezTo>
                    <a:cubicBezTo>
                      <a:pt x="384175" y="294746"/>
                      <a:pt x="142875" y="315383"/>
                      <a:pt x="6350" y="320675"/>
                    </a:cubicBezTo>
                    <a:lnTo>
                      <a:pt x="0" y="59690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2" name="Freeform 191"/>
              <p:cNvSpPr/>
              <p:nvPr/>
            </p:nvSpPr>
            <p:spPr>
              <a:xfrm>
                <a:off x="6483350" y="2155825"/>
                <a:ext cx="590550" cy="1266825"/>
              </a:xfrm>
              <a:custGeom>
                <a:avLst/>
                <a:gdLst>
                  <a:gd name="connsiteX0" fmla="*/ 590550 w 590550"/>
                  <a:gd name="connsiteY0" fmla="*/ 1266825 h 1266825"/>
                  <a:gd name="connsiteX1" fmla="*/ 514350 w 590550"/>
                  <a:gd name="connsiteY1" fmla="*/ 606425 h 1266825"/>
                  <a:gd name="connsiteX2" fmla="*/ 254000 w 590550"/>
                  <a:gd name="connsiteY2" fmla="*/ 0 h 1266825"/>
                  <a:gd name="connsiteX3" fmla="*/ 0 w 590550"/>
                  <a:gd name="connsiteY3" fmla="*/ 146050 h 1266825"/>
                  <a:gd name="connsiteX4" fmla="*/ 234950 w 590550"/>
                  <a:gd name="connsiteY4" fmla="*/ 669925 h 1266825"/>
                  <a:gd name="connsiteX5" fmla="*/ 314325 w 590550"/>
                  <a:gd name="connsiteY5" fmla="*/ 1266825 h 1266825"/>
                  <a:gd name="connsiteX6" fmla="*/ 590550 w 590550"/>
                  <a:gd name="connsiteY6" fmla="*/ 1266825 h 1266825"/>
                  <a:gd name="connsiteX0" fmla="*/ 590550 w 600854"/>
                  <a:gd name="connsiteY0" fmla="*/ 1266825 h 1266825"/>
                  <a:gd name="connsiteX1" fmla="*/ 514350 w 600854"/>
                  <a:gd name="connsiteY1" fmla="*/ 606425 h 1266825"/>
                  <a:gd name="connsiteX2" fmla="*/ 254000 w 600854"/>
                  <a:gd name="connsiteY2" fmla="*/ 0 h 1266825"/>
                  <a:gd name="connsiteX3" fmla="*/ 0 w 600854"/>
                  <a:gd name="connsiteY3" fmla="*/ 146050 h 1266825"/>
                  <a:gd name="connsiteX4" fmla="*/ 234950 w 600854"/>
                  <a:gd name="connsiteY4" fmla="*/ 669925 h 1266825"/>
                  <a:gd name="connsiteX5" fmla="*/ 314325 w 600854"/>
                  <a:gd name="connsiteY5" fmla="*/ 1266825 h 1266825"/>
                  <a:gd name="connsiteX6" fmla="*/ 590550 w 600854"/>
                  <a:gd name="connsiteY6" fmla="*/ 1266825 h 1266825"/>
                  <a:gd name="connsiteX0" fmla="*/ 590590 w 600894"/>
                  <a:gd name="connsiteY0" fmla="*/ 1266825 h 1266825"/>
                  <a:gd name="connsiteX1" fmla="*/ 514390 w 600894"/>
                  <a:gd name="connsiteY1" fmla="*/ 606425 h 1266825"/>
                  <a:gd name="connsiteX2" fmla="*/ 254040 w 600894"/>
                  <a:gd name="connsiteY2" fmla="*/ 0 h 1266825"/>
                  <a:gd name="connsiteX3" fmla="*/ 40 w 600894"/>
                  <a:gd name="connsiteY3" fmla="*/ 146050 h 1266825"/>
                  <a:gd name="connsiteX4" fmla="*/ 234990 w 600894"/>
                  <a:gd name="connsiteY4" fmla="*/ 669925 h 1266825"/>
                  <a:gd name="connsiteX5" fmla="*/ 314365 w 600894"/>
                  <a:gd name="connsiteY5" fmla="*/ 1266825 h 1266825"/>
                  <a:gd name="connsiteX6" fmla="*/ 590590 w 600894"/>
                  <a:gd name="connsiteY6" fmla="*/ 1266825 h 1266825"/>
                  <a:gd name="connsiteX0" fmla="*/ 590550 w 600854"/>
                  <a:gd name="connsiteY0" fmla="*/ 1266825 h 1266825"/>
                  <a:gd name="connsiteX1" fmla="*/ 514350 w 600854"/>
                  <a:gd name="connsiteY1" fmla="*/ 606425 h 1266825"/>
                  <a:gd name="connsiteX2" fmla="*/ 254000 w 600854"/>
                  <a:gd name="connsiteY2" fmla="*/ 0 h 1266825"/>
                  <a:gd name="connsiteX3" fmla="*/ 0 w 600854"/>
                  <a:gd name="connsiteY3" fmla="*/ 146050 h 1266825"/>
                  <a:gd name="connsiteX4" fmla="*/ 234950 w 600854"/>
                  <a:gd name="connsiteY4" fmla="*/ 669925 h 1266825"/>
                  <a:gd name="connsiteX5" fmla="*/ 314325 w 600854"/>
                  <a:gd name="connsiteY5" fmla="*/ 1266825 h 1266825"/>
                  <a:gd name="connsiteX6" fmla="*/ 590550 w 600854"/>
                  <a:gd name="connsiteY6" fmla="*/ 1266825 h 1266825"/>
                  <a:gd name="connsiteX0" fmla="*/ 590550 w 600854"/>
                  <a:gd name="connsiteY0" fmla="*/ 1266825 h 1266825"/>
                  <a:gd name="connsiteX1" fmla="*/ 514350 w 600854"/>
                  <a:gd name="connsiteY1" fmla="*/ 606425 h 1266825"/>
                  <a:gd name="connsiteX2" fmla="*/ 254000 w 600854"/>
                  <a:gd name="connsiteY2" fmla="*/ 0 h 1266825"/>
                  <a:gd name="connsiteX3" fmla="*/ 0 w 600854"/>
                  <a:gd name="connsiteY3" fmla="*/ 146050 h 1266825"/>
                  <a:gd name="connsiteX4" fmla="*/ 234950 w 600854"/>
                  <a:gd name="connsiteY4" fmla="*/ 669925 h 1266825"/>
                  <a:gd name="connsiteX5" fmla="*/ 314325 w 600854"/>
                  <a:gd name="connsiteY5" fmla="*/ 1266825 h 1266825"/>
                  <a:gd name="connsiteX6" fmla="*/ 590550 w 600854"/>
                  <a:gd name="connsiteY6" fmla="*/ 1266825 h 1266825"/>
                  <a:gd name="connsiteX0" fmla="*/ 590550 w 590550"/>
                  <a:gd name="connsiteY0" fmla="*/ 1266825 h 1266825"/>
                  <a:gd name="connsiteX1" fmla="*/ 514350 w 590550"/>
                  <a:gd name="connsiteY1" fmla="*/ 606425 h 1266825"/>
                  <a:gd name="connsiteX2" fmla="*/ 254000 w 590550"/>
                  <a:gd name="connsiteY2" fmla="*/ 0 h 1266825"/>
                  <a:gd name="connsiteX3" fmla="*/ 0 w 590550"/>
                  <a:gd name="connsiteY3" fmla="*/ 146050 h 1266825"/>
                  <a:gd name="connsiteX4" fmla="*/ 234950 w 590550"/>
                  <a:gd name="connsiteY4" fmla="*/ 669925 h 1266825"/>
                  <a:gd name="connsiteX5" fmla="*/ 314325 w 590550"/>
                  <a:gd name="connsiteY5" fmla="*/ 1266825 h 1266825"/>
                  <a:gd name="connsiteX6" fmla="*/ 590550 w 590550"/>
                  <a:gd name="connsiteY6" fmla="*/ 1266825 h 1266825"/>
                  <a:gd name="connsiteX0" fmla="*/ 590550 w 590550"/>
                  <a:gd name="connsiteY0" fmla="*/ 1266825 h 1266825"/>
                  <a:gd name="connsiteX1" fmla="*/ 514350 w 590550"/>
                  <a:gd name="connsiteY1" fmla="*/ 606425 h 1266825"/>
                  <a:gd name="connsiteX2" fmla="*/ 254000 w 590550"/>
                  <a:gd name="connsiteY2" fmla="*/ 0 h 1266825"/>
                  <a:gd name="connsiteX3" fmla="*/ 0 w 590550"/>
                  <a:gd name="connsiteY3" fmla="*/ 146050 h 1266825"/>
                  <a:gd name="connsiteX4" fmla="*/ 234950 w 590550"/>
                  <a:gd name="connsiteY4" fmla="*/ 669925 h 1266825"/>
                  <a:gd name="connsiteX5" fmla="*/ 314325 w 590550"/>
                  <a:gd name="connsiteY5" fmla="*/ 1266825 h 1266825"/>
                  <a:gd name="connsiteX6" fmla="*/ 590550 w 590550"/>
                  <a:gd name="connsiteY6" fmla="*/ 1266825 h 1266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0550" h="1266825">
                    <a:moveTo>
                      <a:pt x="590550" y="1266825"/>
                    </a:moveTo>
                    <a:cubicBezTo>
                      <a:pt x="579437" y="963083"/>
                      <a:pt x="570442" y="817563"/>
                      <a:pt x="514350" y="606425"/>
                    </a:cubicBezTo>
                    <a:cubicBezTo>
                      <a:pt x="458258" y="395287"/>
                      <a:pt x="377825" y="171979"/>
                      <a:pt x="254000" y="0"/>
                    </a:cubicBezTo>
                    <a:lnTo>
                      <a:pt x="0" y="146050"/>
                    </a:lnTo>
                    <a:cubicBezTo>
                      <a:pt x="92075" y="302154"/>
                      <a:pt x="182562" y="483129"/>
                      <a:pt x="234950" y="669925"/>
                    </a:cubicBezTo>
                    <a:cubicBezTo>
                      <a:pt x="287338" y="856721"/>
                      <a:pt x="312208" y="1084792"/>
                      <a:pt x="314325" y="1266825"/>
                    </a:cubicBezTo>
                    <a:lnTo>
                      <a:pt x="590550" y="1266825"/>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3" name="Freeform 192"/>
              <p:cNvSpPr/>
              <p:nvPr/>
            </p:nvSpPr>
            <p:spPr>
              <a:xfrm>
                <a:off x="6508750" y="3419475"/>
                <a:ext cx="571500" cy="1235075"/>
              </a:xfrm>
              <a:custGeom>
                <a:avLst/>
                <a:gdLst>
                  <a:gd name="connsiteX0" fmla="*/ 279400 w 571500"/>
                  <a:gd name="connsiteY0" fmla="*/ 0 h 1235075"/>
                  <a:gd name="connsiteX1" fmla="*/ 212725 w 571500"/>
                  <a:gd name="connsiteY1" fmla="*/ 546100 h 1235075"/>
                  <a:gd name="connsiteX2" fmla="*/ 0 w 571500"/>
                  <a:gd name="connsiteY2" fmla="*/ 1092200 h 1235075"/>
                  <a:gd name="connsiteX3" fmla="*/ 250825 w 571500"/>
                  <a:gd name="connsiteY3" fmla="*/ 1235075 h 1235075"/>
                  <a:gd name="connsiteX4" fmla="*/ 501650 w 571500"/>
                  <a:gd name="connsiteY4" fmla="*/ 615950 h 1235075"/>
                  <a:gd name="connsiteX5" fmla="*/ 571500 w 571500"/>
                  <a:gd name="connsiteY5" fmla="*/ 0 h 1235075"/>
                  <a:gd name="connsiteX6" fmla="*/ 279400 w 571500"/>
                  <a:gd name="connsiteY6" fmla="*/ 0 h 1235075"/>
                  <a:gd name="connsiteX0" fmla="*/ 279400 w 583799"/>
                  <a:gd name="connsiteY0" fmla="*/ 0 h 1235075"/>
                  <a:gd name="connsiteX1" fmla="*/ 212725 w 583799"/>
                  <a:gd name="connsiteY1" fmla="*/ 546100 h 1235075"/>
                  <a:gd name="connsiteX2" fmla="*/ 0 w 583799"/>
                  <a:gd name="connsiteY2" fmla="*/ 1092200 h 1235075"/>
                  <a:gd name="connsiteX3" fmla="*/ 250825 w 583799"/>
                  <a:gd name="connsiteY3" fmla="*/ 1235075 h 1235075"/>
                  <a:gd name="connsiteX4" fmla="*/ 501650 w 583799"/>
                  <a:gd name="connsiteY4" fmla="*/ 615950 h 1235075"/>
                  <a:gd name="connsiteX5" fmla="*/ 571500 w 583799"/>
                  <a:gd name="connsiteY5" fmla="*/ 0 h 1235075"/>
                  <a:gd name="connsiteX6" fmla="*/ 279400 w 583799"/>
                  <a:gd name="connsiteY6" fmla="*/ 0 h 1235075"/>
                  <a:gd name="connsiteX0" fmla="*/ 279570 w 583969"/>
                  <a:gd name="connsiteY0" fmla="*/ 0 h 1235075"/>
                  <a:gd name="connsiteX1" fmla="*/ 212895 w 583969"/>
                  <a:gd name="connsiteY1" fmla="*/ 546100 h 1235075"/>
                  <a:gd name="connsiteX2" fmla="*/ 170 w 583969"/>
                  <a:gd name="connsiteY2" fmla="*/ 1092200 h 1235075"/>
                  <a:gd name="connsiteX3" fmla="*/ 250995 w 583969"/>
                  <a:gd name="connsiteY3" fmla="*/ 1235075 h 1235075"/>
                  <a:gd name="connsiteX4" fmla="*/ 501820 w 583969"/>
                  <a:gd name="connsiteY4" fmla="*/ 615950 h 1235075"/>
                  <a:gd name="connsiteX5" fmla="*/ 571670 w 583969"/>
                  <a:gd name="connsiteY5" fmla="*/ 0 h 1235075"/>
                  <a:gd name="connsiteX6" fmla="*/ 279570 w 583969"/>
                  <a:gd name="connsiteY6" fmla="*/ 0 h 1235075"/>
                  <a:gd name="connsiteX0" fmla="*/ 279570 w 583969"/>
                  <a:gd name="connsiteY0" fmla="*/ 0 h 1235075"/>
                  <a:gd name="connsiteX1" fmla="*/ 212895 w 583969"/>
                  <a:gd name="connsiteY1" fmla="*/ 546100 h 1235075"/>
                  <a:gd name="connsiteX2" fmla="*/ 170 w 583969"/>
                  <a:gd name="connsiteY2" fmla="*/ 1092200 h 1235075"/>
                  <a:gd name="connsiteX3" fmla="*/ 250995 w 583969"/>
                  <a:gd name="connsiteY3" fmla="*/ 1235075 h 1235075"/>
                  <a:gd name="connsiteX4" fmla="*/ 501820 w 583969"/>
                  <a:gd name="connsiteY4" fmla="*/ 615950 h 1235075"/>
                  <a:gd name="connsiteX5" fmla="*/ 571670 w 583969"/>
                  <a:gd name="connsiteY5" fmla="*/ 0 h 1235075"/>
                  <a:gd name="connsiteX6" fmla="*/ 279570 w 583969"/>
                  <a:gd name="connsiteY6" fmla="*/ 0 h 1235075"/>
                  <a:gd name="connsiteX0" fmla="*/ 279570 w 571670"/>
                  <a:gd name="connsiteY0" fmla="*/ 0 h 1235075"/>
                  <a:gd name="connsiteX1" fmla="*/ 212895 w 571670"/>
                  <a:gd name="connsiteY1" fmla="*/ 546100 h 1235075"/>
                  <a:gd name="connsiteX2" fmla="*/ 170 w 571670"/>
                  <a:gd name="connsiteY2" fmla="*/ 1092200 h 1235075"/>
                  <a:gd name="connsiteX3" fmla="*/ 250995 w 571670"/>
                  <a:gd name="connsiteY3" fmla="*/ 1235075 h 1235075"/>
                  <a:gd name="connsiteX4" fmla="*/ 501820 w 571670"/>
                  <a:gd name="connsiteY4" fmla="*/ 615950 h 1235075"/>
                  <a:gd name="connsiteX5" fmla="*/ 571670 w 571670"/>
                  <a:gd name="connsiteY5" fmla="*/ 0 h 1235075"/>
                  <a:gd name="connsiteX6" fmla="*/ 279570 w 571670"/>
                  <a:gd name="connsiteY6" fmla="*/ 0 h 1235075"/>
                  <a:gd name="connsiteX0" fmla="*/ 279570 w 571670"/>
                  <a:gd name="connsiteY0" fmla="*/ 0 h 1235075"/>
                  <a:gd name="connsiteX1" fmla="*/ 212895 w 571670"/>
                  <a:gd name="connsiteY1" fmla="*/ 546100 h 1235075"/>
                  <a:gd name="connsiteX2" fmla="*/ 170 w 571670"/>
                  <a:gd name="connsiteY2" fmla="*/ 1092200 h 1235075"/>
                  <a:gd name="connsiteX3" fmla="*/ 250995 w 571670"/>
                  <a:gd name="connsiteY3" fmla="*/ 1235075 h 1235075"/>
                  <a:gd name="connsiteX4" fmla="*/ 501820 w 571670"/>
                  <a:gd name="connsiteY4" fmla="*/ 615950 h 1235075"/>
                  <a:gd name="connsiteX5" fmla="*/ 571670 w 571670"/>
                  <a:gd name="connsiteY5" fmla="*/ 0 h 1235075"/>
                  <a:gd name="connsiteX6" fmla="*/ 279570 w 571670"/>
                  <a:gd name="connsiteY6" fmla="*/ 0 h 1235075"/>
                  <a:gd name="connsiteX0" fmla="*/ 279400 w 571500"/>
                  <a:gd name="connsiteY0" fmla="*/ 0 h 1235075"/>
                  <a:gd name="connsiteX1" fmla="*/ 212725 w 571500"/>
                  <a:gd name="connsiteY1" fmla="*/ 546100 h 1235075"/>
                  <a:gd name="connsiteX2" fmla="*/ 0 w 571500"/>
                  <a:gd name="connsiteY2" fmla="*/ 1092200 h 1235075"/>
                  <a:gd name="connsiteX3" fmla="*/ 250825 w 571500"/>
                  <a:gd name="connsiteY3" fmla="*/ 1235075 h 1235075"/>
                  <a:gd name="connsiteX4" fmla="*/ 501650 w 571500"/>
                  <a:gd name="connsiteY4" fmla="*/ 615950 h 1235075"/>
                  <a:gd name="connsiteX5" fmla="*/ 571500 w 571500"/>
                  <a:gd name="connsiteY5" fmla="*/ 0 h 1235075"/>
                  <a:gd name="connsiteX6" fmla="*/ 279400 w 571500"/>
                  <a:gd name="connsiteY6" fmla="*/ 0 h 1235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1500" h="1235075">
                    <a:moveTo>
                      <a:pt x="279400" y="0"/>
                    </a:moveTo>
                    <a:cubicBezTo>
                      <a:pt x="279929" y="176742"/>
                      <a:pt x="259292" y="364067"/>
                      <a:pt x="212725" y="546100"/>
                    </a:cubicBezTo>
                    <a:cubicBezTo>
                      <a:pt x="166158" y="728133"/>
                      <a:pt x="111125" y="875771"/>
                      <a:pt x="0" y="1092200"/>
                    </a:cubicBezTo>
                    <a:lnTo>
                      <a:pt x="250825" y="1235075"/>
                    </a:lnTo>
                    <a:cubicBezTo>
                      <a:pt x="350308" y="1038225"/>
                      <a:pt x="448204" y="821796"/>
                      <a:pt x="501650" y="615950"/>
                    </a:cubicBezTo>
                    <a:cubicBezTo>
                      <a:pt x="555096" y="410104"/>
                      <a:pt x="554567" y="258233"/>
                      <a:pt x="571500" y="0"/>
                    </a:cubicBezTo>
                    <a:lnTo>
                      <a:pt x="27940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5" name="Freeform 194"/>
              <p:cNvSpPr/>
              <p:nvPr/>
            </p:nvSpPr>
            <p:spPr>
              <a:xfrm>
                <a:off x="5661025" y="1244600"/>
                <a:ext cx="1069975" cy="1054100"/>
              </a:xfrm>
              <a:custGeom>
                <a:avLst/>
                <a:gdLst>
                  <a:gd name="connsiteX0" fmla="*/ 142875 w 1069975"/>
                  <a:gd name="connsiteY0" fmla="*/ 0 h 1054100"/>
                  <a:gd name="connsiteX1" fmla="*/ 0 w 1069975"/>
                  <a:gd name="connsiteY1" fmla="*/ 257175 h 1054100"/>
                  <a:gd name="connsiteX2" fmla="*/ 454025 w 1069975"/>
                  <a:gd name="connsiteY2" fmla="*/ 587375 h 1054100"/>
                  <a:gd name="connsiteX3" fmla="*/ 828675 w 1069975"/>
                  <a:gd name="connsiteY3" fmla="*/ 1054100 h 1054100"/>
                  <a:gd name="connsiteX4" fmla="*/ 1069975 w 1069975"/>
                  <a:gd name="connsiteY4" fmla="*/ 908050 h 1054100"/>
                  <a:gd name="connsiteX5" fmla="*/ 676275 w 1069975"/>
                  <a:gd name="connsiteY5" fmla="*/ 400050 h 1054100"/>
                  <a:gd name="connsiteX6" fmla="*/ 142875 w 1069975"/>
                  <a:gd name="connsiteY6" fmla="*/ 0 h 1054100"/>
                  <a:gd name="connsiteX0" fmla="*/ 142875 w 1069975"/>
                  <a:gd name="connsiteY0" fmla="*/ 0 h 1054100"/>
                  <a:gd name="connsiteX1" fmla="*/ 0 w 1069975"/>
                  <a:gd name="connsiteY1" fmla="*/ 257175 h 1054100"/>
                  <a:gd name="connsiteX2" fmla="*/ 454025 w 1069975"/>
                  <a:gd name="connsiteY2" fmla="*/ 587375 h 1054100"/>
                  <a:gd name="connsiteX3" fmla="*/ 828675 w 1069975"/>
                  <a:gd name="connsiteY3" fmla="*/ 1054100 h 1054100"/>
                  <a:gd name="connsiteX4" fmla="*/ 1069975 w 1069975"/>
                  <a:gd name="connsiteY4" fmla="*/ 908050 h 1054100"/>
                  <a:gd name="connsiteX5" fmla="*/ 676275 w 1069975"/>
                  <a:gd name="connsiteY5" fmla="*/ 400050 h 1054100"/>
                  <a:gd name="connsiteX6" fmla="*/ 142875 w 1069975"/>
                  <a:gd name="connsiteY6" fmla="*/ 0 h 1054100"/>
                  <a:gd name="connsiteX0" fmla="*/ 142875 w 1069975"/>
                  <a:gd name="connsiteY0" fmla="*/ 0 h 1054100"/>
                  <a:gd name="connsiteX1" fmla="*/ 0 w 1069975"/>
                  <a:gd name="connsiteY1" fmla="*/ 257175 h 1054100"/>
                  <a:gd name="connsiteX2" fmla="*/ 454025 w 1069975"/>
                  <a:gd name="connsiteY2" fmla="*/ 587375 h 1054100"/>
                  <a:gd name="connsiteX3" fmla="*/ 828675 w 1069975"/>
                  <a:gd name="connsiteY3" fmla="*/ 1054100 h 1054100"/>
                  <a:gd name="connsiteX4" fmla="*/ 1069975 w 1069975"/>
                  <a:gd name="connsiteY4" fmla="*/ 908050 h 1054100"/>
                  <a:gd name="connsiteX5" fmla="*/ 676275 w 1069975"/>
                  <a:gd name="connsiteY5" fmla="*/ 400050 h 1054100"/>
                  <a:gd name="connsiteX6" fmla="*/ 142875 w 1069975"/>
                  <a:gd name="connsiteY6" fmla="*/ 0 h 1054100"/>
                  <a:gd name="connsiteX0" fmla="*/ 142875 w 1069975"/>
                  <a:gd name="connsiteY0" fmla="*/ 0 h 1054100"/>
                  <a:gd name="connsiteX1" fmla="*/ 0 w 1069975"/>
                  <a:gd name="connsiteY1" fmla="*/ 257175 h 1054100"/>
                  <a:gd name="connsiteX2" fmla="*/ 454025 w 1069975"/>
                  <a:gd name="connsiteY2" fmla="*/ 587375 h 1054100"/>
                  <a:gd name="connsiteX3" fmla="*/ 828675 w 1069975"/>
                  <a:gd name="connsiteY3" fmla="*/ 1054100 h 1054100"/>
                  <a:gd name="connsiteX4" fmla="*/ 1069975 w 1069975"/>
                  <a:gd name="connsiteY4" fmla="*/ 908050 h 1054100"/>
                  <a:gd name="connsiteX5" fmla="*/ 676275 w 1069975"/>
                  <a:gd name="connsiteY5" fmla="*/ 400050 h 1054100"/>
                  <a:gd name="connsiteX6" fmla="*/ 142875 w 1069975"/>
                  <a:gd name="connsiteY6" fmla="*/ 0 h 1054100"/>
                  <a:gd name="connsiteX0" fmla="*/ 142875 w 1069975"/>
                  <a:gd name="connsiteY0" fmla="*/ 0 h 1054100"/>
                  <a:gd name="connsiteX1" fmla="*/ 0 w 1069975"/>
                  <a:gd name="connsiteY1" fmla="*/ 257175 h 1054100"/>
                  <a:gd name="connsiteX2" fmla="*/ 454025 w 1069975"/>
                  <a:gd name="connsiteY2" fmla="*/ 587375 h 1054100"/>
                  <a:gd name="connsiteX3" fmla="*/ 828675 w 1069975"/>
                  <a:gd name="connsiteY3" fmla="*/ 1054100 h 1054100"/>
                  <a:gd name="connsiteX4" fmla="*/ 1069975 w 1069975"/>
                  <a:gd name="connsiteY4" fmla="*/ 908050 h 1054100"/>
                  <a:gd name="connsiteX5" fmla="*/ 676275 w 1069975"/>
                  <a:gd name="connsiteY5" fmla="*/ 400050 h 1054100"/>
                  <a:gd name="connsiteX6" fmla="*/ 142875 w 1069975"/>
                  <a:gd name="connsiteY6" fmla="*/ 0 h 1054100"/>
                  <a:gd name="connsiteX0" fmla="*/ 142875 w 1069975"/>
                  <a:gd name="connsiteY0" fmla="*/ 0 h 1054100"/>
                  <a:gd name="connsiteX1" fmla="*/ 0 w 1069975"/>
                  <a:gd name="connsiteY1" fmla="*/ 257175 h 1054100"/>
                  <a:gd name="connsiteX2" fmla="*/ 454025 w 1069975"/>
                  <a:gd name="connsiteY2" fmla="*/ 587375 h 1054100"/>
                  <a:gd name="connsiteX3" fmla="*/ 828675 w 1069975"/>
                  <a:gd name="connsiteY3" fmla="*/ 1054100 h 1054100"/>
                  <a:gd name="connsiteX4" fmla="*/ 1069975 w 1069975"/>
                  <a:gd name="connsiteY4" fmla="*/ 908050 h 1054100"/>
                  <a:gd name="connsiteX5" fmla="*/ 676275 w 1069975"/>
                  <a:gd name="connsiteY5" fmla="*/ 400050 h 1054100"/>
                  <a:gd name="connsiteX6" fmla="*/ 142875 w 1069975"/>
                  <a:gd name="connsiteY6" fmla="*/ 0 h 1054100"/>
                  <a:gd name="connsiteX0" fmla="*/ 142875 w 1069975"/>
                  <a:gd name="connsiteY0" fmla="*/ 0 h 1054100"/>
                  <a:gd name="connsiteX1" fmla="*/ 0 w 1069975"/>
                  <a:gd name="connsiteY1" fmla="*/ 257175 h 1054100"/>
                  <a:gd name="connsiteX2" fmla="*/ 454025 w 1069975"/>
                  <a:gd name="connsiteY2" fmla="*/ 587375 h 1054100"/>
                  <a:gd name="connsiteX3" fmla="*/ 828675 w 1069975"/>
                  <a:gd name="connsiteY3" fmla="*/ 1054100 h 1054100"/>
                  <a:gd name="connsiteX4" fmla="*/ 1069975 w 1069975"/>
                  <a:gd name="connsiteY4" fmla="*/ 908050 h 1054100"/>
                  <a:gd name="connsiteX5" fmla="*/ 676275 w 1069975"/>
                  <a:gd name="connsiteY5" fmla="*/ 400050 h 1054100"/>
                  <a:gd name="connsiteX6" fmla="*/ 142875 w 1069975"/>
                  <a:gd name="connsiteY6" fmla="*/ 0 h 1054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9975" h="1054100">
                    <a:moveTo>
                      <a:pt x="142875" y="0"/>
                    </a:moveTo>
                    <a:lnTo>
                      <a:pt x="0" y="257175"/>
                    </a:lnTo>
                    <a:cubicBezTo>
                      <a:pt x="236008" y="399521"/>
                      <a:pt x="315913" y="454554"/>
                      <a:pt x="454025" y="587375"/>
                    </a:cubicBezTo>
                    <a:cubicBezTo>
                      <a:pt x="592137" y="720196"/>
                      <a:pt x="665692" y="806979"/>
                      <a:pt x="828675" y="1054100"/>
                    </a:cubicBezTo>
                    <a:lnTo>
                      <a:pt x="1069975" y="908050"/>
                    </a:lnTo>
                    <a:cubicBezTo>
                      <a:pt x="911225" y="659342"/>
                      <a:pt x="830792" y="551392"/>
                      <a:pt x="676275" y="400050"/>
                    </a:cubicBezTo>
                    <a:cubicBezTo>
                      <a:pt x="521758" y="248708"/>
                      <a:pt x="366712" y="125412"/>
                      <a:pt x="142875"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6" name="Freeform 195"/>
              <p:cNvSpPr/>
              <p:nvPr/>
            </p:nvSpPr>
            <p:spPr>
              <a:xfrm>
                <a:off x="3346450" y="5356225"/>
                <a:ext cx="1238250" cy="577850"/>
              </a:xfrm>
              <a:custGeom>
                <a:avLst/>
                <a:gdLst>
                  <a:gd name="connsiteX0" fmla="*/ 127000 w 1238250"/>
                  <a:gd name="connsiteY0" fmla="*/ 0 h 577850"/>
                  <a:gd name="connsiteX1" fmla="*/ 0 w 1238250"/>
                  <a:gd name="connsiteY1" fmla="*/ 250825 h 577850"/>
                  <a:gd name="connsiteX2" fmla="*/ 596900 w 1238250"/>
                  <a:gd name="connsiteY2" fmla="*/ 495300 h 577850"/>
                  <a:gd name="connsiteX3" fmla="*/ 1238250 w 1238250"/>
                  <a:gd name="connsiteY3" fmla="*/ 577850 h 577850"/>
                  <a:gd name="connsiteX4" fmla="*/ 1238250 w 1238250"/>
                  <a:gd name="connsiteY4" fmla="*/ 285750 h 577850"/>
                  <a:gd name="connsiteX5" fmla="*/ 619125 w 1238250"/>
                  <a:gd name="connsiteY5" fmla="*/ 203200 h 577850"/>
                  <a:gd name="connsiteX6" fmla="*/ 127000 w 1238250"/>
                  <a:gd name="connsiteY6" fmla="*/ 0 h 577850"/>
                  <a:gd name="connsiteX0" fmla="*/ 127000 w 1238250"/>
                  <a:gd name="connsiteY0" fmla="*/ 0 h 587908"/>
                  <a:gd name="connsiteX1" fmla="*/ 0 w 1238250"/>
                  <a:gd name="connsiteY1" fmla="*/ 250825 h 587908"/>
                  <a:gd name="connsiteX2" fmla="*/ 596900 w 1238250"/>
                  <a:gd name="connsiteY2" fmla="*/ 495300 h 587908"/>
                  <a:gd name="connsiteX3" fmla="*/ 1238250 w 1238250"/>
                  <a:gd name="connsiteY3" fmla="*/ 577850 h 587908"/>
                  <a:gd name="connsiteX4" fmla="*/ 1238250 w 1238250"/>
                  <a:gd name="connsiteY4" fmla="*/ 285750 h 587908"/>
                  <a:gd name="connsiteX5" fmla="*/ 619125 w 1238250"/>
                  <a:gd name="connsiteY5" fmla="*/ 203200 h 587908"/>
                  <a:gd name="connsiteX6" fmla="*/ 127000 w 1238250"/>
                  <a:gd name="connsiteY6" fmla="*/ 0 h 587908"/>
                  <a:gd name="connsiteX0" fmla="*/ 127000 w 1238250"/>
                  <a:gd name="connsiteY0" fmla="*/ 0 h 577850"/>
                  <a:gd name="connsiteX1" fmla="*/ 0 w 1238250"/>
                  <a:gd name="connsiteY1" fmla="*/ 250825 h 577850"/>
                  <a:gd name="connsiteX2" fmla="*/ 596900 w 1238250"/>
                  <a:gd name="connsiteY2" fmla="*/ 495300 h 577850"/>
                  <a:gd name="connsiteX3" fmla="*/ 1238250 w 1238250"/>
                  <a:gd name="connsiteY3" fmla="*/ 577850 h 577850"/>
                  <a:gd name="connsiteX4" fmla="*/ 1238250 w 1238250"/>
                  <a:gd name="connsiteY4" fmla="*/ 285750 h 577850"/>
                  <a:gd name="connsiteX5" fmla="*/ 619125 w 1238250"/>
                  <a:gd name="connsiteY5" fmla="*/ 203200 h 577850"/>
                  <a:gd name="connsiteX6" fmla="*/ 127000 w 1238250"/>
                  <a:gd name="connsiteY6" fmla="*/ 0 h 577850"/>
                  <a:gd name="connsiteX0" fmla="*/ 127000 w 1238250"/>
                  <a:gd name="connsiteY0" fmla="*/ 0 h 577850"/>
                  <a:gd name="connsiteX1" fmla="*/ 0 w 1238250"/>
                  <a:gd name="connsiteY1" fmla="*/ 250825 h 577850"/>
                  <a:gd name="connsiteX2" fmla="*/ 596900 w 1238250"/>
                  <a:gd name="connsiteY2" fmla="*/ 495300 h 577850"/>
                  <a:gd name="connsiteX3" fmla="*/ 1238250 w 1238250"/>
                  <a:gd name="connsiteY3" fmla="*/ 577850 h 577850"/>
                  <a:gd name="connsiteX4" fmla="*/ 1238250 w 1238250"/>
                  <a:gd name="connsiteY4" fmla="*/ 285750 h 577850"/>
                  <a:gd name="connsiteX5" fmla="*/ 619125 w 1238250"/>
                  <a:gd name="connsiteY5" fmla="*/ 203200 h 577850"/>
                  <a:gd name="connsiteX6" fmla="*/ 127000 w 1238250"/>
                  <a:gd name="connsiteY6" fmla="*/ 0 h 577850"/>
                  <a:gd name="connsiteX0" fmla="*/ 127000 w 1238250"/>
                  <a:gd name="connsiteY0" fmla="*/ 279 h 578129"/>
                  <a:gd name="connsiteX1" fmla="*/ 0 w 1238250"/>
                  <a:gd name="connsiteY1" fmla="*/ 251104 h 578129"/>
                  <a:gd name="connsiteX2" fmla="*/ 596900 w 1238250"/>
                  <a:gd name="connsiteY2" fmla="*/ 495579 h 578129"/>
                  <a:gd name="connsiteX3" fmla="*/ 1238250 w 1238250"/>
                  <a:gd name="connsiteY3" fmla="*/ 578129 h 578129"/>
                  <a:gd name="connsiteX4" fmla="*/ 1238250 w 1238250"/>
                  <a:gd name="connsiteY4" fmla="*/ 286029 h 578129"/>
                  <a:gd name="connsiteX5" fmla="*/ 619125 w 1238250"/>
                  <a:gd name="connsiteY5" fmla="*/ 203479 h 578129"/>
                  <a:gd name="connsiteX6" fmla="*/ 127000 w 1238250"/>
                  <a:gd name="connsiteY6" fmla="*/ 279 h 578129"/>
                  <a:gd name="connsiteX0" fmla="*/ 127000 w 1238250"/>
                  <a:gd name="connsiteY0" fmla="*/ 279 h 578129"/>
                  <a:gd name="connsiteX1" fmla="*/ 0 w 1238250"/>
                  <a:gd name="connsiteY1" fmla="*/ 251104 h 578129"/>
                  <a:gd name="connsiteX2" fmla="*/ 596900 w 1238250"/>
                  <a:gd name="connsiteY2" fmla="*/ 495579 h 578129"/>
                  <a:gd name="connsiteX3" fmla="*/ 1238250 w 1238250"/>
                  <a:gd name="connsiteY3" fmla="*/ 578129 h 578129"/>
                  <a:gd name="connsiteX4" fmla="*/ 1238250 w 1238250"/>
                  <a:gd name="connsiteY4" fmla="*/ 286029 h 578129"/>
                  <a:gd name="connsiteX5" fmla="*/ 619125 w 1238250"/>
                  <a:gd name="connsiteY5" fmla="*/ 203479 h 578129"/>
                  <a:gd name="connsiteX6" fmla="*/ 127000 w 1238250"/>
                  <a:gd name="connsiteY6" fmla="*/ 279 h 578129"/>
                  <a:gd name="connsiteX0" fmla="*/ 127000 w 1238250"/>
                  <a:gd name="connsiteY0" fmla="*/ 0 h 577850"/>
                  <a:gd name="connsiteX1" fmla="*/ 0 w 1238250"/>
                  <a:gd name="connsiteY1" fmla="*/ 250825 h 577850"/>
                  <a:gd name="connsiteX2" fmla="*/ 596900 w 1238250"/>
                  <a:gd name="connsiteY2" fmla="*/ 495300 h 577850"/>
                  <a:gd name="connsiteX3" fmla="*/ 1238250 w 1238250"/>
                  <a:gd name="connsiteY3" fmla="*/ 577850 h 577850"/>
                  <a:gd name="connsiteX4" fmla="*/ 1238250 w 1238250"/>
                  <a:gd name="connsiteY4" fmla="*/ 285750 h 577850"/>
                  <a:gd name="connsiteX5" fmla="*/ 619125 w 1238250"/>
                  <a:gd name="connsiteY5" fmla="*/ 203200 h 577850"/>
                  <a:gd name="connsiteX6" fmla="*/ 127000 w 1238250"/>
                  <a:gd name="connsiteY6" fmla="*/ 0 h 577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38250" h="577850">
                    <a:moveTo>
                      <a:pt x="127000" y="0"/>
                    </a:moveTo>
                    <a:lnTo>
                      <a:pt x="0" y="250825"/>
                    </a:lnTo>
                    <a:cubicBezTo>
                      <a:pt x="221192" y="368300"/>
                      <a:pt x="390525" y="440796"/>
                      <a:pt x="596900" y="495300"/>
                    </a:cubicBezTo>
                    <a:cubicBezTo>
                      <a:pt x="803275" y="549804"/>
                      <a:pt x="1048808" y="577850"/>
                      <a:pt x="1238250" y="577850"/>
                    </a:cubicBezTo>
                    <a:lnTo>
                      <a:pt x="1238250" y="285750"/>
                    </a:lnTo>
                    <a:cubicBezTo>
                      <a:pt x="1081088" y="274108"/>
                      <a:pt x="804333" y="250825"/>
                      <a:pt x="619125" y="203200"/>
                    </a:cubicBezTo>
                    <a:cubicBezTo>
                      <a:pt x="433917" y="155575"/>
                      <a:pt x="252412" y="65088"/>
                      <a:pt x="127000"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197" name="Group 196"/>
            <p:cNvGrpSpPr/>
            <p:nvPr/>
          </p:nvGrpSpPr>
          <p:grpSpPr>
            <a:xfrm>
              <a:off x="2081213" y="923925"/>
              <a:ext cx="3725862" cy="4679950"/>
              <a:chOff x="2081213" y="923925"/>
              <a:chExt cx="3725862" cy="4679950"/>
            </a:xfrm>
            <a:gradFill flip="none" rotWithShape="1">
              <a:gsLst>
                <a:gs pos="53000">
                  <a:schemeClr val="bg2">
                    <a:lumMod val="60000"/>
                    <a:lumOff val="40000"/>
                  </a:schemeClr>
                </a:gs>
                <a:gs pos="37000">
                  <a:schemeClr val="bg2">
                    <a:lumMod val="60000"/>
                    <a:lumOff val="40000"/>
                  </a:schemeClr>
                </a:gs>
                <a:gs pos="7000">
                  <a:srgbClr val="92D050"/>
                </a:gs>
                <a:gs pos="90000">
                  <a:srgbClr val="92D050"/>
                </a:gs>
              </a:gsLst>
              <a:lin ang="7800000" scaled="0"/>
              <a:tileRect/>
            </a:gradFill>
          </p:grpSpPr>
          <p:sp>
            <p:nvSpPr>
              <p:cNvPr id="198" name="Freeform 197"/>
              <p:cNvSpPr/>
              <p:nvPr/>
            </p:nvSpPr>
            <p:spPr>
              <a:xfrm>
                <a:off x="4581525" y="923925"/>
                <a:ext cx="1225550" cy="574675"/>
              </a:xfrm>
              <a:custGeom>
                <a:avLst/>
                <a:gdLst>
                  <a:gd name="connsiteX0" fmla="*/ 0 w 1225550"/>
                  <a:gd name="connsiteY0" fmla="*/ 0 h 574675"/>
                  <a:gd name="connsiteX1" fmla="*/ 3175 w 1225550"/>
                  <a:gd name="connsiteY1" fmla="*/ 288925 h 574675"/>
                  <a:gd name="connsiteX2" fmla="*/ 615950 w 1225550"/>
                  <a:gd name="connsiteY2" fmla="*/ 368300 h 574675"/>
                  <a:gd name="connsiteX3" fmla="*/ 1082675 w 1225550"/>
                  <a:gd name="connsiteY3" fmla="*/ 574675 h 574675"/>
                  <a:gd name="connsiteX4" fmla="*/ 1225550 w 1225550"/>
                  <a:gd name="connsiteY4" fmla="*/ 317500 h 574675"/>
                  <a:gd name="connsiteX5" fmla="*/ 635000 w 1225550"/>
                  <a:gd name="connsiteY5" fmla="*/ 76200 h 574675"/>
                  <a:gd name="connsiteX6" fmla="*/ 0 w 1225550"/>
                  <a:gd name="connsiteY6" fmla="*/ 0 h 574675"/>
                  <a:gd name="connsiteX0" fmla="*/ 0 w 1225550"/>
                  <a:gd name="connsiteY0" fmla="*/ 0 h 574948"/>
                  <a:gd name="connsiteX1" fmla="*/ 3175 w 1225550"/>
                  <a:gd name="connsiteY1" fmla="*/ 288925 h 574948"/>
                  <a:gd name="connsiteX2" fmla="*/ 615950 w 1225550"/>
                  <a:gd name="connsiteY2" fmla="*/ 368300 h 574948"/>
                  <a:gd name="connsiteX3" fmla="*/ 1082675 w 1225550"/>
                  <a:gd name="connsiteY3" fmla="*/ 574675 h 574948"/>
                  <a:gd name="connsiteX4" fmla="*/ 1225550 w 1225550"/>
                  <a:gd name="connsiteY4" fmla="*/ 317500 h 574948"/>
                  <a:gd name="connsiteX5" fmla="*/ 635000 w 1225550"/>
                  <a:gd name="connsiteY5" fmla="*/ 76200 h 574948"/>
                  <a:gd name="connsiteX6" fmla="*/ 0 w 1225550"/>
                  <a:gd name="connsiteY6" fmla="*/ 0 h 574948"/>
                  <a:gd name="connsiteX0" fmla="*/ 0 w 1225550"/>
                  <a:gd name="connsiteY0" fmla="*/ 0 h 574994"/>
                  <a:gd name="connsiteX1" fmla="*/ 3175 w 1225550"/>
                  <a:gd name="connsiteY1" fmla="*/ 288925 h 574994"/>
                  <a:gd name="connsiteX2" fmla="*/ 615950 w 1225550"/>
                  <a:gd name="connsiteY2" fmla="*/ 368300 h 574994"/>
                  <a:gd name="connsiteX3" fmla="*/ 1082675 w 1225550"/>
                  <a:gd name="connsiteY3" fmla="*/ 574675 h 574994"/>
                  <a:gd name="connsiteX4" fmla="*/ 1225550 w 1225550"/>
                  <a:gd name="connsiteY4" fmla="*/ 317500 h 574994"/>
                  <a:gd name="connsiteX5" fmla="*/ 635000 w 1225550"/>
                  <a:gd name="connsiteY5" fmla="*/ 76200 h 574994"/>
                  <a:gd name="connsiteX6" fmla="*/ 0 w 1225550"/>
                  <a:gd name="connsiteY6" fmla="*/ 0 h 574994"/>
                  <a:gd name="connsiteX0" fmla="*/ 0 w 1225550"/>
                  <a:gd name="connsiteY0" fmla="*/ 0 h 574994"/>
                  <a:gd name="connsiteX1" fmla="*/ 3175 w 1225550"/>
                  <a:gd name="connsiteY1" fmla="*/ 288925 h 574994"/>
                  <a:gd name="connsiteX2" fmla="*/ 615950 w 1225550"/>
                  <a:gd name="connsiteY2" fmla="*/ 368300 h 574994"/>
                  <a:gd name="connsiteX3" fmla="*/ 1082675 w 1225550"/>
                  <a:gd name="connsiteY3" fmla="*/ 574675 h 574994"/>
                  <a:gd name="connsiteX4" fmla="*/ 1225550 w 1225550"/>
                  <a:gd name="connsiteY4" fmla="*/ 317500 h 574994"/>
                  <a:gd name="connsiteX5" fmla="*/ 635000 w 1225550"/>
                  <a:gd name="connsiteY5" fmla="*/ 76200 h 574994"/>
                  <a:gd name="connsiteX6" fmla="*/ 0 w 1225550"/>
                  <a:gd name="connsiteY6" fmla="*/ 0 h 574994"/>
                  <a:gd name="connsiteX0" fmla="*/ 0 w 1225550"/>
                  <a:gd name="connsiteY0" fmla="*/ 0 h 574675"/>
                  <a:gd name="connsiteX1" fmla="*/ 3175 w 1225550"/>
                  <a:gd name="connsiteY1" fmla="*/ 288925 h 574675"/>
                  <a:gd name="connsiteX2" fmla="*/ 615950 w 1225550"/>
                  <a:gd name="connsiteY2" fmla="*/ 368300 h 574675"/>
                  <a:gd name="connsiteX3" fmla="*/ 1082675 w 1225550"/>
                  <a:gd name="connsiteY3" fmla="*/ 574675 h 574675"/>
                  <a:gd name="connsiteX4" fmla="*/ 1225550 w 1225550"/>
                  <a:gd name="connsiteY4" fmla="*/ 317500 h 574675"/>
                  <a:gd name="connsiteX5" fmla="*/ 635000 w 1225550"/>
                  <a:gd name="connsiteY5" fmla="*/ 76200 h 574675"/>
                  <a:gd name="connsiteX6" fmla="*/ 0 w 1225550"/>
                  <a:gd name="connsiteY6" fmla="*/ 0 h 574675"/>
                  <a:gd name="connsiteX0" fmla="*/ 0 w 1225550"/>
                  <a:gd name="connsiteY0" fmla="*/ 0 h 574675"/>
                  <a:gd name="connsiteX1" fmla="*/ 3175 w 1225550"/>
                  <a:gd name="connsiteY1" fmla="*/ 288925 h 574675"/>
                  <a:gd name="connsiteX2" fmla="*/ 631825 w 1225550"/>
                  <a:gd name="connsiteY2" fmla="*/ 377825 h 574675"/>
                  <a:gd name="connsiteX3" fmla="*/ 1082675 w 1225550"/>
                  <a:gd name="connsiteY3" fmla="*/ 574675 h 574675"/>
                  <a:gd name="connsiteX4" fmla="*/ 1225550 w 1225550"/>
                  <a:gd name="connsiteY4" fmla="*/ 317500 h 574675"/>
                  <a:gd name="connsiteX5" fmla="*/ 635000 w 1225550"/>
                  <a:gd name="connsiteY5" fmla="*/ 76200 h 574675"/>
                  <a:gd name="connsiteX6" fmla="*/ 0 w 1225550"/>
                  <a:gd name="connsiteY6" fmla="*/ 0 h 574675"/>
                  <a:gd name="connsiteX0" fmla="*/ 0 w 1225550"/>
                  <a:gd name="connsiteY0" fmla="*/ 10801 h 585476"/>
                  <a:gd name="connsiteX1" fmla="*/ 3175 w 1225550"/>
                  <a:gd name="connsiteY1" fmla="*/ 299726 h 585476"/>
                  <a:gd name="connsiteX2" fmla="*/ 631825 w 1225550"/>
                  <a:gd name="connsiteY2" fmla="*/ 388626 h 585476"/>
                  <a:gd name="connsiteX3" fmla="*/ 1082675 w 1225550"/>
                  <a:gd name="connsiteY3" fmla="*/ 585476 h 585476"/>
                  <a:gd name="connsiteX4" fmla="*/ 1225550 w 1225550"/>
                  <a:gd name="connsiteY4" fmla="*/ 328301 h 585476"/>
                  <a:gd name="connsiteX5" fmla="*/ 635000 w 1225550"/>
                  <a:gd name="connsiteY5" fmla="*/ 87001 h 585476"/>
                  <a:gd name="connsiteX6" fmla="*/ 0 w 1225550"/>
                  <a:gd name="connsiteY6" fmla="*/ 10801 h 585476"/>
                  <a:gd name="connsiteX0" fmla="*/ 0 w 1225550"/>
                  <a:gd name="connsiteY0" fmla="*/ 0 h 574675"/>
                  <a:gd name="connsiteX1" fmla="*/ 3175 w 1225550"/>
                  <a:gd name="connsiteY1" fmla="*/ 288925 h 574675"/>
                  <a:gd name="connsiteX2" fmla="*/ 631825 w 1225550"/>
                  <a:gd name="connsiteY2" fmla="*/ 377825 h 574675"/>
                  <a:gd name="connsiteX3" fmla="*/ 1082675 w 1225550"/>
                  <a:gd name="connsiteY3" fmla="*/ 574675 h 574675"/>
                  <a:gd name="connsiteX4" fmla="*/ 1225550 w 1225550"/>
                  <a:gd name="connsiteY4" fmla="*/ 317500 h 574675"/>
                  <a:gd name="connsiteX5" fmla="*/ 635000 w 1225550"/>
                  <a:gd name="connsiteY5" fmla="*/ 76200 h 574675"/>
                  <a:gd name="connsiteX6" fmla="*/ 0 w 1225550"/>
                  <a:gd name="connsiteY6" fmla="*/ 0 h 574675"/>
                  <a:gd name="connsiteX0" fmla="*/ 0 w 1225550"/>
                  <a:gd name="connsiteY0" fmla="*/ 0 h 574675"/>
                  <a:gd name="connsiteX1" fmla="*/ 3175 w 1225550"/>
                  <a:gd name="connsiteY1" fmla="*/ 288925 h 574675"/>
                  <a:gd name="connsiteX2" fmla="*/ 631825 w 1225550"/>
                  <a:gd name="connsiteY2" fmla="*/ 377825 h 574675"/>
                  <a:gd name="connsiteX3" fmla="*/ 1082675 w 1225550"/>
                  <a:gd name="connsiteY3" fmla="*/ 574675 h 574675"/>
                  <a:gd name="connsiteX4" fmla="*/ 1225550 w 1225550"/>
                  <a:gd name="connsiteY4" fmla="*/ 317500 h 574675"/>
                  <a:gd name="connsiteX5" fmla="*/ 635000 w 1225550"/>
                  <a:gd name="connsiteY5" fmla="*/ 76200 h 574675"/>
                  <a:gd name="connsiteX6" fmla="*/ 0 w 1225550"/>
                  <a:gd name="connsiteY6" fmla="*/ 0 h 57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5550" h="574675">
                    <a:moveTo>
                      <a:pt x="0" y="0"/>
                    </a:moveTo>
                    <a:cubicBezTo>
                      <a:pt x="1058" y="96308"/>
                      <a:pt x="2117" y="192617"/>
                      <a:pt x="3175" y="288925"/>
                    </a:cubicBezTo>
                    <a:cubicBezTo>
                      <a:pt x="207433" y="286808"/>
                      <a:pt x="434537" y="318674"/>
                      <a:pt x="631825" y="377825"/>
                    </a:cubicBezTo>
                    <a:cubicBezTo>
                      <a:pt x="806872" y="430308"/>
                      <a:pt x="958850" y="510117"/>
                      <a:pt x="1082675" y="574675"/>
                    </a:cubicBezTo>
                    <a:lnTo>
                      <a:pt x="1225550" y="317500"/>
                    </a:lnTo>
                    <a:cubicBezTo>
                      <a:pt x="979488" y="183621"/>
                      <a:pt x="839258" y="129117"/>
                      <a:pt x="635000" y="76200"/>
                    </a:cubicBezTo>
                    <a:cubicBezTo>
                      <a:pt x="430742" y="23283"/>
                      <a:pt x="295804" y="15346"/>
                      <a:pt x="0"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9" name="Freeform 198"/>
              <p:cNvSpPr/>
              <p:nvPr/>
            </p:nvSpPr>
            <p:spPr>
              <a:xfrm>
                <a:off x="2408238" y="1276350"/>
                <a:ext cx="1046162" cy="1047750"/>
              </a:xfrm>
              <a:custGeom>
                <a:avLst/>
                <a:gdLst>
                  <a:gd name="connsiteX0" fmla="*/ 908050 w 1041400"/>
                  <a:gd name="connsiteY0" fmla="*/ 0 h 1047750"/>
                  <a:gd name="connsiteX1" fmla="*/ 387350 w 1041400"/>
                  <a:gd name="connsiteY1" fmla="*/ 393700 h 1047750"/>
                  <a:gd name="connsiteX2" fmla="*/ 0 w 1041400"/>
                  <a:gd name="connsiteY2" fmla="*/ 901700 h 1047750"/>
                  <a:gd name="connsiteX3" fmla="*/ 234950 w 1041400"/>
                  <a:gd name="connsiteY3" fmla="*/ 1047750 h 1047750"/>
                  <a:gd name="connsiteX4" fmla="*/ 615950 w 1041400"/>
                  <a:gd name="connsiteY4" fmla="*/ 552450 h 1047750"/>
                  <a:gd name="connsiteX5" fmla="*/ 1041400 w 1041400"/>
                  <a:gd name="connsiteY5" fmla="*/ 228600 h 1047750"/>
                  <a:gd name="connsiteX6" fmla="*/ 908050 w 1041400"/>
                  <a:gd name="connsiteY6" fmla="*/ 0 h 1047750"/>
                  <a:gd name="connsiteX0" fmla="*/ 908050 w 1041400"/>
                  <a:gd name="connsiteY0" fmla="*/ 0 h 1047750"/>
                  <a:gd name="connsiteX1" fmla="*/ 387350 w 1041400"/>
                  <a:gd name="connsiteY1" fmla="*/ 393700 h 1047750"/>
                  <a:gd name="connsiteX2" fmla="*/ 0 w 1041400"/>
                  <a:gd name="connsiteY2" fmla="*/ 901700 h 1047750"/>
                  <a:gd name="connsiteX3" fmla="*/ 234950 w 1041400"/>
                  <a:gd name="connsiteY3" fmla="*/ 1047750 h 1047750"/>
                  <a:gd name="connsiteX4" fmla="*/ 615950 w 1041400"/>
                  <a:gd name="connsiteY4" fmla="*/ 552450 h 1047750"/>
                  <a:gd name="connsiteX5" fmla="*/ 1041400 w 1041400"/>
                  <a:gd name="connsiteY5" fmla="*/ 228600 h 1047750"/>
                  <a:gd name="connsiteX6" fmla="*/ 908050 w 1041400"/>
                  <a:gd name="connsiteY6" fmla="*/ 0 h 1047750"/>
                  <a:gd name="connsiteX0" fmla="*/ 908050 w 1041400"/>
                  <a:gd name="connsiteY0" fmla="*/ 0 h 1047750"/>
                  <a:gd name="connsiteX1" fmla="*/ 387350 w 1041400"/>
                  <a:gd name="connsiteY1" fmla="*/ 393700 h 1047750"/>
                  <a:gd name="connsiteX2" fmla="*/ 0 w 1041400"/>
                  <a:gd name="connsiteY2" fmla="*/ 901700 h 1047750"/>
                  <a:gd name="connsiteX3" fmla="*/ 234950 w 1041400"/>
                  <a:gd name="connsiteY3" fmla="*/ 1047750 h 1047750"/>
                  <a:gd name="connsiteX4" fmla="*/ 615950 w 1041400"/>
                  <a:gd name="connsiteY4" fmla="*/ 552450 h 1047750"/>
                  <a:gd name="connsiteX5" fmla="*/ 1041400 w 1041400"/>
                  <a:gd name="connsiteY5" fmla="*/ 228600 h 1047750"/>
                  <a:gd name="connsiteX6" fmla="*/ 908050 w 1041400"/>
                  <a:gd name="connsiteY6" fmla="*/ 0 h 1047750"/>
                  <a:gd name="connsiteX0" fmla="*/ 908050 w 1041400"/>
                  <a:gd name="connsiteY0" fmla="*/ 0 h 1047750"/>
                  <a:gd name="connsiteX1" fmla="*/ 387350 w 1041400"/>
                  <a:gd name="connsiteY1" fmla="*/ 393700 h 1047750"/>
                  <a:gd name="connsiteX2" fmla="*/ 0 w 1041400"/>
                  <a:gd name="connsiteY2" fmla="*/ 901700 h 1047750"/>
                  <a:gd name="connsiteX3" fmla="*/ 234950 w 1041400"/>
                  <a:gd name="connsiteY3" fmla="*/ 1047750 h 1047750"/>
                  <a:gd name="connsiteX4" fmla="*/ 615950 w 1041400"/>
                  <a:gd name="connsiteY4" fmla="*/ 552450 h 1047750"/>
                  <a:gd name="connsiteX5" fmla="*/ 1041400 w 1041400"/>
                  <a:gd name="connsiteY5" fmla="*/ 228600 h 1047750"/>
                  <a:gd name="connsiteX6" fmla="*/ 908050 w 1041400"/>
                  <a:gd name="connsiteY6" fmla="*/ 0 h 1047750"/>
                  <a:gd name="connsiteX0" fmla="*/ 908050 w 1041400"/>
                  <a:gd name="connsiteY0" fmla="*/ 0 h 1047750"/>
                  <a:gd name="connsiteX1" fmla="*/ 387350 w 1041400"/>
                  <a:gd name="connsiteY1" fmla="*/ 393700 h 1047750"/>
                  <a:gd name="connsiteX2" fmla="*/ 0 w 1041400"/>
                  <a:gd name="connsiteY2" fmla="*/ 901700 h 1047750"/>
                  <a:gd name="connsiteX3" fmla="*/ 234950 w 1041400"/>
                  <a:gd name="connsiteY3" fmla="*/ 1047750 h 1047750"/>
                  <a:gd name="connsiteX4" fmla="*/ 615950 w 1041400"/>
                  <a:gd name="connsiteY4" fmla="*/ 552450 h 1047750"/>
                  <a:gd name="connsiteX5" fmla="*/ 1041400 w 1041400"/>
                  <a:gd name="connsiteY5" fmla="*/ 228600 h 1047750"/>
                  <a:gd name="connsiteX6" fmla="*/ 908050 w 1041400"/>
                  <a:gd name="connsiteY6" fmla="*/ 0 h 1047750"/>
                  <a:gd name="connsiteX0" fmla="*/ 908050 w 1041400"/>
                  <a:gd name="connsiteY0" fmla="*/ 0 h 1047750"/>
                  <a:gd name="connsiteX1" fmla="*/ 387350 w 1041400"/>
                  <a:gd name="connsiteY1" fmla="*/ 393700 h 1047750"/>
                  <a:gd name="connsiteX2" fmla="*/ 0 w 1041400"/>
                  <a:gd name="connsiteY2" fmla="*/ 901700 h 1047750"/>
                  <a:gd name="connsiteX3" fmla="*/ 234950 w 1041400"/>
                  <a:gd name="connsiteY3" fmla="*/ 1047750 h 1047750"/>
                  <a:gd name="connsiteX4" fmla="*/ 615950 w 1041400"/>
                  <a:gd name="connsiteY4" fmla="*/ 552450 h 1047750"/>
                  <a:gd name="connsiteX5" fmla="*/ 1041400 w 1041400"/>
                  <a:gd name="connsiteY5" fmla="*/ 228600 h 1047750"/>
                  <a:gd name="connsiteX6" fmla="*/ 908050 w 1041400"/>
                  <a:gd name="connsiteY6" fmla="*/ 0 h 1047750"/>
                  <a:gd name="connsiteX0" fmla="*/ 908050 w 1041400"/>
                  <a:gd name="connsiteY0" fmla="*/ 0 h 1047750"/>
                  <a:gd name="connsiteX1" fmla="*/ 387350 w 1041400"/>
                  <a:gd name="connsiteY1" fmla="*/ 393700 h 1047750"/>
                  <a:gd name="connsiteX2" fmla="*/ 0 w 1041400"/>
                  <a:gd name="connsiteY2" fmla="*/ 901700 h 1047750"/>
                  <a:gd name="connsiteX3" fmla="*/ 234950 w 1041400"/>
                  <a:gd name="connsiteY3" fmla="*/ 1047750 h 1047750"/>
                  <a:gd name="connsiteX4" fmla="*/ 615950 w 1041400"/>
                  <a:gd name="connsiteY4" fmla="*/ 552450 h 1047750"/>
                  <a:gd name="connsiteX5" fmla="*/ 1041400 w 1041400"/>
                  <a:gd name="connsiteY5" fmla="*/ 228600 h 1047750"/>
                  <a:gd name="connsiteX6" fmla="*/ 908050 w 1041400"/>
                  <a:gd name="connsiteY6" fmla="*/ 0 h 1047750"/>
                  <a:gd name="connsiteX0" fmla="*/ 912812 w 1046162"/>
                  <a:gd name="connsiteY0" fmla="*/ 0 h 1047750"/>
                  <a:gd name="connsiteX1" fmla="*/ 392112 w 1046162"/>
                  <a:gd name="connsiteY1" fmla="*/ 393700 h 1047750"/>
                  <a:gd name="connsiteX2" fmla="*/ 0 w 1046162"/>
                  <a:gd name="connsiteY2" fmla="*/ 915988 h 1047750"/>
                  <a:gd name="connsiteX3" fmla="*/ 239712 w 1046162"/>
                  <a:gd name="connsiteY3" fmla="*/ 1047750 h 1047750"/>
                  <a:gd name="connsiteX4" fmla="*/ 620712 w 1046162"/>
                  <a:gd name="connsiteY4" fmla="*/ 552450 h 1047750"/>
                  <a:gd name="connsiteX5" fmla="*/ 1046162 w 1046162"/>
                  <a:gd name="connsiteY5" fmla="*/ 228600 h 1047750"/>
                  <a:gd name="connsiteX6" fmla="*/ 912812 w 1046162"/>
                  <a:gd name="connsiteY6" fmla="*/ 0 h 1047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6162" h="1047750">
                    <a:moveTo>
                      <a:pt x="912812" y="0"/>
                    </a:moveTo>
                    <a:cubicBezTo>
                      <a:pt x="772847" y="63236"/>
                      <a:pt x="544247" y="241035"/>
                      <a:pt x="392112" y="393700"/>
                    </a:cubicBezTo>
                    <a:cubicBezTo>
                      <a:pt x="239977" y="546365"/>
                      <a:pt x="94456" y="749830"/>
                      <a:pt x="0" y="915988"/>
                    </a:cubicBezTo>
                    <a:lnTo>
                      <a:pt x="239712" y="1047750"/>
                    </a:lnTo>
                    <a:cubicBezTo>
                      <a:pt x="323320" y="899055"/>
                      <a:pt x="486304" y="688975"/>
                      <a:pt x="620712" y="552450"/>
                    </a:cubicBezTo>
                    <a:cubicBezTo>
                      <a:pt x="755120" y="415925"/>
                      <a:pt x="904610" y="320675"/>
                      <a:pt x="1046162" y="228600"/>
                    </a:cubicBezTo>
                    <a:lnTo>
                      <a:pt x="912812"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00" name="Freeform 199"/>
              <p:cNvSpPr/>
              <p:nvPr/>
            </p:nvSpPr>
            <p:spPr>
              <a:xfrm>
                <a:off x="3321844" y="928688"/>
                <a:ext cx="1262062" cy="583406"/>
              </a:xfrm>
              <a:custGeom>
                <a:avLst/>
                <a:gdLst>
                  <a:gd name="connsiteX0" fmla="*/ 1262062 w 1262062"/>
                  <a:gd name="connsiteY0" fmla="*/ 285750 h 583406"/>
                  <a:gd name="connsiteX1" fmla="*/ 1257300 w 1262062"/>
                  <a:gd name="connsiteY1" fmla="*/ 0 h 583406"/>
                  <a:gd name="connsiteX2" fmla="*/ 597694 w 1262062"/>
                  <a:gd name="connsiteY2" fmla="*/ 85725 h 583406"/>
                  <a:gd name="connsiteX3" fmla="*/ 0 w 1262062"/>
                  <a:gd name="connsiteY3" fmla="*/ 338137 h 583406"/>
                  <a:gd name="connsiteX4" fmla="*/ 140494 w 1262062"/>
                  <a:gd name="connsiteY4" fmla="*/ 583406 h 583406"/>
                  <a:gd name="connsiteX5" fmla="*/ 647700 w 1262062"/>
                  <a:gd name="connsiteY5" fmla="*/ 359568 h 583406"/>
                  <a:gd name="connsiteX6" fmla="*/ 1262062 w 1262062"/>
                  <a:gd name="connsiteY6" fmla="*/ 285750 h 583406"/>
                  <a:gd name="connsiteX0" fmla="*/ 1262062 w 1262062"/>
                  <a:gd name="connsiteY0" fmla="*/ 285750 h 583406"/>
                  <a:gd name="connsiteX1" fmla="*/ 1257300 w 1262062"/>
                  <a:gd name="connsiteY1" fmla="*/ 0 h 583406"/>
                  <a:gd name="connsiteX2" fmla="*/ 597694 w 1262062"/>
                  <a:gd name="connsiteY2" fmla="*/ 85725 h 583406"/>
                  <a:gd name="connsiteX3" fmla="*/ 0 w 1262062"/>
                  <a:gd name="connsiteY3" fmla="*/ 338137 h 583406"/>
                  <a:gd name="connsiteX4" fmla="*/ 140494 w 1262062"/>
                  <a:gd name="connsiteY4" fmla="*/ 583406 h 583406"/>
                  <a:gd name="connsiteX5" fmla="*/ 647700 w 1262062"/>
                  <a:gd name="connsiteY5" fmla="*/ 359568 h 583406"/>
                  <a:gd name="connsiteX6" fmla="*/ 1262062 w 1262062"/>
                  <a:gd name="connsiteY6" fmla="*/ 285750 h 583406"/>
                  <a:gd name="connsiteX0" fmla="*/ 1262062 w 1262062"/>
                  <a:gd name="connsiteY0" fmla="*/ 285750 h 583406"/>
                  <a:gd name="connsiteX1" fmla="*/ 1257300 w 1262062"/>
                  <a:gd name="connsiteY1" fmla="*/ 0 h 583406"/>
                  <a:gd name="connsiteX2" fmla="*/ 597694 w 1262062"/>
                  <a:gd name="connsiteY2" fmla="*/ 85725 h 583406"/>
                  <a:gd name="connsiteX3" fmla="*/ 0 w 1262062"/>
                  <a:gd name="connsiteY3" fmla="*/ 338137 h 583406"/>
                  <a:gd name="connsiteX4" fmla="*/ 140494 w 1262062"/>
                  <a:gd name="connsiteY4" fmla="*/ 583406 h 583406"/>
                  <a:gd name="connsiteX5" fmla="*/ 647700 w 1262062"/>
                  <a:gd name="connsiteY5" fmla="*/ 359568 h 583406"/>
                  <a:gd name="connsiteX6" fmla="*/ 1262062 w 1262062"/>
                  <a:gd name="connsiteY6" fmla="*/ 285750 h 583406"/>
                  <a:gd name="connsiteX0" fmla="*/ 1262062 w 1262062"/>
                  <a:gd name="connsiteY0" fmla="*/ 285750 h 583406"/>
                  <a:gd name="connsiteX1" fmla="*/ 1257300 w 1262062"/>
                  <a:gd name="connsiteY1" fmla="*/ 0 h 583406"/>
                  <a:gd name="connsiteX2" fmla="*/ 597694 w 1262062"/>
                  <a:gd name="connsiteY2" fmla="*/ 85725 h 583406"/>
                  <a:gd name="connsiteX3" fmla="*/ 0 w 1262062"/>
                  <a:gd name="connsiteY3" fmla="*/ 338137 h 583406"/>
                  <a:gd name="connsiteX4" fmla="*/ 140494 w 1262062"/>
                  <a:gd name="connsiteY4" fmla="*/ 583406 h 583406"/>
                  <a:gd name="connsiteX5" fmla="*/ 647700 w 1262062"/>
                  <a:gd name="connsiteY5" fmla="*/ 359568 h 583406"/>
                  <a:gd name="connsiteX6" fmla="*/ 1262062 w 1262062"/>
                  <a:gd name="connsiteY6" fmla="*/ 285750 h 583406"/>
                  <a:gd name="connsiteX0" fmla="*/ 1262062 w 1262062"/>
                  <a:gd name="connsiteY0" fmla="*/ 285750 h 583406"/>
                  <a:gd name="connsiteX1" fmla="*/ 1257300 w 1262062"/>
                  <a:gd name="connsiteY1" fmla="*/ 0 h 583406"/>
                  <a:gd name="connsiteX2" fmla="*/ 597694 w 1262062"/>
                  <a:gd name="connsiteY2" fmla="*/ 85725 h 583406"/>
                  <a:gd name="connsiteX3" fmla="*/ 0 w 1262062"/>
                  <a:gd name="connsiteY3" fmla="*/ 338137 h 583406"/>
                  <a:gd name="connsiteX4" fmla="*/ 140494 w 1262062"/>
                  <a:gd name="connsiteY4" fmla="*/ 583406 h 583406"/>
                  <a:gd name="connsiteX5" fmla="*/ 647700 w 1262062"/>
                  <a:gd name="connsiteY5" fmla="*/ 359568 h 583406"/>
                  <a:gd name="connsiteX6" fmla="*/ 1262062 w 1262062"/>
                  <a:gd name="connsiteY6" fmla="*/ 285750 h 583406"/>
                  <a:gd name="connsiteX0" fmla="*/ 1262062 w 1262062"/>
                  <a:gd name="connsiteY0" fmla="*/ 285750 h 583406"/>
                  <a:gd name="connsiteX1" fmla="*/ 1257300 w 1262062"/>
                  <a:gd name="connsiteY1" fmla="*/ 0 h 583406"/>
                  <a:gd name="connsiteX2" fmla="*/ 597694 w 1262062"/>
                  <a:gd name="connsiteY2" fmla="*/ 85725 h 583406"/>
                  <a:gd name="connsiteX3" fmla="*/ 0 w 1262062"/>
                  <a:gd name="connsiteY3" fmla="*/ 338137 h 583406"/>
                  <a:gd name="connsiteX4" fmla="*/ 140494 w 1262062"/>
                  <a:gd name="connsiteY4" fmla="*/ 583406 h 583406"/>
                  <a:gd name="connsiteX5" fmla="*/ 647700 w 1262062"/>
                  <a:gd name="connsiteY5" fmla="*/ 359568 h 583406"/>
                  <a:gd name="connsiteX6" fmla="*/ 1262062 w 1262062"/>
                  <a:gd name="connsiteY6" fmla="*/ 285750 h 583406"/>
                  <a:gd name="connsiteX0" fmla="*/ 1262062 w 1262062"/>
                  <a:gd name="connsiteY0" fmla="*/ 285750 h 583406"/>
                  <a:gd name="connsiteX1" fmla="*/ 1257300 w 1262062"/>
                  <a:gd name="connsiteY1" fmla="*/ 0 h 583406"/>
                  <a:gd name="connsiteX2" fmla="*/ 597694 w 1262062"/>
                  <a:gd name="connsiteY2" fmla="*/ 85725 h 583406"/>
                  <a:gd name="connsiteX3" fmla="*/ 0 w 1262062"/>
                  <a:gd name="connsiteY3" fmla="*/ 338137 h 583406"/>
                  <a:gd name="connsiteX4" fmla="*/ 140494 w 1262062"/>
                  <a:gd name="connsiteY4" fmla="*/ 583406 h 583406"/>
                  <a:gd name="connsiteX5" fmla="*/ 647700 w 1262062"/>
                  <a:gd name="connsiteY5" fmla="*/ 359568 h 583406"/>
                  <a:gd name="connsiteX6" fmla="*/ 1262062 w 1262062"/>
                  <a:gd name="connsiteY6" fmla="*/ 285750 h 583406"/>
                  <a:gd name="connsiteX0" fmla="*/ 1262062 w 1262062"/>
                  <a:gd name="connsiteY0" fmla="*/ 285750 h 583406"/>
                  <a:gd name="connsiteX1" fmla="*/ 1257300 w 1262062"/>
                  <a:gd name="connsiteY1" fmla="*/ 0 h 583406"/>
                  <a:gd name="connsiteX2" fmla="*/ 597694 w 1262062"/>
                  <a:gd name="connsiteY2" fmla="*/ 85725 h 583406"/>
                  <a:gd name="connsiteX3" fmla="*/ 0 w 1262062"/>
                  <a:gd name="connsiteY3" fmla="*/ 338137 h 583406"/>
                  <a:gd name="connsiteX4" fmla="*/ 140494 w 1262062"/>
                  <a:gd name="connsiteY4" fmla="*/ 583406 h 583406"/>
                  <a:gd name="connsiteX5" fmla="*/ 647700 w 1262062"/>
                  <a:gd name="connsiteY5" fmla="*/ 359568 h 583406"/>
                  <a:gd name="connsiteX6" fmla="*/ 1262062 w 1262062"/>
                  <a:gd name="connsiteY6" fmla="*/ 285750 h 583406"/>
                  <a:gd name="connsiteX0" fmla="*/ 1262062 w 1262062"/>
                  <a:gd name="connsiteY0" fmla="*/ 285750 h 583406"/>
                  <a:gd name="connsiteX1" fmla="*/ 1257300 w 1262062"/>
                  <a:gd name="connsiteY1" fmla="*/ 0 h 583406"/>
                  <a:gd name="connsiteX2" fmla="*/ 597694 w 1262062"/>
                  <a:gd name="connsiteY2" fmla="*/ 85725 h 583406"/>
                  <a:gd name="connsiteX3" fmla="*/ 0 w 1262062"/>
                  <a:gd name="connsiteY3" fmla="*/ 338137 h 583406"/>
                  <a:gd name="connsiteX4" fmla="*/ 140494 w 1262062"/>
                  <a:gd name="connsiteY4" fmla="*/ 583406 h 583406"/>
                  <a:gd name="connsiteX5" fmla="*/ 647700 w 1262062"/>
                  <a:gd name="connsiteY5" fmla="*/ 359568 h 583406"/>
                  <a:gd name="connsiteX6" fmla="*/ 1262062 w 1262062"/>
                  <a:gd name="connsiteY6" fmla="*/ 285750 h 583406"/>
                  <a:gd name="connsiteX0" fmla="*/ 1262062 w 1262062"/>
                  <a:gd name="connsiteY0" fmla="*/ 285750 h 583459"/>
                  <a:gd name="connsiteX1" fmla="*/ 1257300 w 1262062"/>
                  <a:gd name="connsiteY1" fmla="*/ 0 h 583459"/>
                  <a:gd name="connsiteX2" fmla="*/ 597694 w 1262062"/>
                  <a:gd name="connsiteY2" fmla="*/ 85725 h 583459"/>
                  <a:gd name="connsiteX3" fmla="*/ 0 w 1262062"/>
                  <a:gd name="connsiteY3" fmla="*/ 338137 h 583459"/>
                  <a:gd name="connsiteX4" fmla="*/ 140494 w 1262062"/>
                  <a:gd name="connsiteY4" fmla="*/ 583406 h 583459"/>
                  <a:gd name="connsiteX5" fmla="*/ 647700 w 1262062"/>
                  <a:gd name="connsiteY5" fmla="*/ 359568 h 583459"/>
                  <a:gd name="connsiteX6" fmla="*/ 1262062 w 1262062"/>
                  <a:gd name="connsiteY6" fmla="*/ 285750 h 583459"/>
                  <a:gd name="connsiteX0" fmla="*/ 1262062 w 1262062"/>
                  <a:gd name="connsiteY0" fmla="*/ 285750 h 583406"/>
                  <a:gd name="connsiteX1" fmla="*/ 1257300 w 1262062"/>
                  <a:gd name="connsiteY1" fmla="*/ 0 h 583406"/>
                  <a:gd name="connsiteX2" fmla="*/ 597694 w 1262062"/>
                  <a:gd name="connsiteY2" fmla="*/ 85725 h 583406"/>
                  <a:gd name="connsiteX3" fmla="*/ 0 w 1262062"/>
                  <a:gd name="connsiteY3" fmla="*/ 338137 h 583406"/>
                  <a:gd name="connsiteX4" fmla="*/ 140494 w 1262062"/>
                  <a:gd name="connsiteY4" fmla="*/ 583406 h 583406"/>
                  <a:gd name="connsiteX5" fmla="*/ 647700 w 1262062"/>
                  <a:gd name="connsiteY5" fmla="*/ 359568 h 583406"/>
                  <a:gd name="connsiteX6" fmla="*/ 1262062 w 1262062"/>
                  <a:gd name="connsiteY6" fmla="*/ 285750 h 583406"/>
                  <a:gd name="connsiteX0" fmla="*/ 1262062 w 1262062"/>
                  <a:gd name="connsiteY0" fmla="*/ 285750 h 583406"/>
                  <a:gd name="connsiteX1" fmla="*/ 1257300 w 1262062"/>
                  <a:gd name="connsiteY1" fmla="*/ 0 h 583406"/>
                  <a:gd name="connsiteX2" fmla="*/ 597694 w 1262062"/>
                  <a:gd name="connsiteY2" fmla="*/ 85725 h 583406"/>
                  <a:gd name="connsiteX3" fmla="*/ 0 w 1262062"/>
                  <a:gd name="connsiteY3" fmla="*/ 338137 h 583406"/>
                  <a:gd name="connsiteX4" fmla="*/ 140494 w 1262062"/>
                  <a:gd name="connsiteY4" fmla="*/ 583406 h 583406"/>
                  <a:gd name="connsiteX5" fmla="*/ 647700 w 1262062"/>
                  <a:gd name="connsiteY5" fmla="*/ 359568 h 583406"/>
                  <a:gd name="connsiteX6" fmla="*/ 1262062 w 1262062"/>
                  <a:gd name="connsiteY6" fmla="*/ 285750 h 583406"/>
                  <a:gd name="connsiteX0" fmla="*/ 1262062 w 1262062"/>
                  <a:gd name="connsiteY0" fmla="*/ 285750 h 583406"/>
                  <a:gd name="connsiteX1" fmla="*/ 1257300 w 1262062"/>
                  <a:gd name="connsiteY1" fmla="*/ 0 h 583406"/>
                  <a:gd name="connsiteX2" fmla="*/ 597694 w 1262062"/>
                  <a:gd name="connsiteY2" fmla="*/ 85725 h 583406"/>
                  <a:gd name="connsiteX3" fmla="*/ 0 w 1262062"/>
                  <a:gd name="connsiteY3" fmla="*/ 338137 h 583406"/>
                  <a:gd name="connsiteX4" fmla="*/ 140494 w 1262062"/>
                  <a:gd name="connsiteY4" fmla="*/ 583406 h 583406"/>
                  <a:gd name="connsiteX5" fmla="*/ 654844 w 1262062"/>
                  <a:gd name="connsiteY5" fmla="*/ 364331 h 583406"/>
                  <a:gd name="connsiteX6" fmla="*/ 1262062 w 1262062"/>
                  <a:gd name="connsiteY6" fmla="*/ 285750 h 583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2062" h="583406">
                    <a:moveTo>
                      <a:pt x="1262062" y="285750"/>
                    </a:moveTo>
                    <a:cubicBezTo>
                      <a:pt x="1260475" y="190500"/>
                      <a:pt x="1258887" y="95250"/>
                      <a:pt x="1257300" y="0"/>
                    </a:cubicBezTo>
                    <a:cubicBezTo>
                      <a:pt x="1042193" y="0"/>
                      <a:pt x="819944" y="23812"/>
                      <a:pt x="597694" y="85725"/>
                    </a:cubicBezTo>
                    <a:cubicBezTo>
                      <a:pt x="388657" y="143957"/>
                      <a:pt x="214312" y="224234"/>
                      <a:pt x="0" y="338137"/>
                    </a:cubicBezTo>
                    <a:lnTo>
                      <a:pt x="140494" y="583406"/>
                    </a:lnTo>
                    <a:cubicBezTo>
                      <a:pt x="277019" y="506015"/>
                      <a:pt x="467916" y="413940"/>
                      <a:pt x="654844" y="364331"/>
                    </a:cubicBezTo>
                    <a:cubicBezTo>
                      <a:pt x="841772" y="314722"/>
                      <a:pt x="1110456" y="288528"/>
                      <a:pt x="1262062" y="28575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02" name="Freeform 201"/>
              <p:cNvSpPr/>
              <p:nvPr/>
            </p:nvSpPr>
            <p:spPr>
              <a:xfrm>
                <a:off x="2416175" y="4546600"/>
                <a:ext cx="1063625" cy="1057275"/>
              </a:xfrm>
              <a:custGeom>
                <a:avLst/>
                <a:gdLst>
                  <a:gd name="connsiteX0" fmla="*/ 244475 w 1063625"/>
                  <a:gd name="connsiteY0" fmla="*/ 0 h 1057275"/>
                  <a:gd name="connsiteX1" fmla="*/ 0 w 1063625"/>
                  <a:gd name="connsiteY1" fmla="*/ 139700 h 1057275"/>
                  <a:gd name="connsiteX2" fmla="*/ 415925 w 1063625"/>
                  <a:gd name="connsiteY2" fmla="*/ 673100 h 1057275"/>
                  <a:gd name="connsiteX3" fmla="*/ 927100 w 1063625"/>
                  <a:gd name="connsiteY3" fmla="*/ 1057275 h 1057275"/>
                  <a:gd name="connsiteX4" fmla="*/ 1063625 w 1063625"/>
                  <a:gd name="connsiteY4" fmla="*/ 815975 h 1057275"/>
                  <a:gd name="connsiteX5" fmla="*/ 571500 w 1063625"/>
                  <a:gd name="connsiteY5" fmla="*/ 434975 h 1057275"/>
                  <a:gd name="connsiteX6" fmla="*/ 244475 w 1063625"/>
                  <a:gd name="connsiteY6" fmla="*/ 0 h 1057275"/>
                  <a:gd name="connsiteX0" fmla="*/ 244475 w 1063625"/>
                  <a:gd name="connsiteY0" fmla="*/ 0 h 1057275"/>
                  <a:gd name="connsiteX1" fmla="*/ 0 w 1063625"/>
                  <a:gd name="connsiteY1" fmla="*/ 139700 h 1057275"/>
                  <a:gd name="connsiteX2" fmla="*/ 415925 w 1063625"/>
                  <a:gd name="connsiteY2" fmla="*/ 673100 h 1057275"/>
                  <a:gd name="connsiteX3" fmla="*/ 927100 w 1063625"/>
                  <a:gd name="connsiteY3" fmla="*/ 1057275 h 1057275"/>
                  <a:gd name="connsiteX4" fmla="*/ 1063625 w 1063625"/>
                  <a:gd name="connsiteY4" fmla="*/ 815975 h 1057275"/>
                  <a:gd name="connsiteX5" fmla="*/ 571500 w 1063625"/>
                  <a:gd name="connsiteY5" fmla="*/ 434975 h 1057275"/>
                  <a:gd name="connsiteX6" fmla="*/ 244475 w 1063625"/>
                  <a:gd name="connsiteY6" fmla="*/ 0 h 1057275"/>
                  <a:gd name="connsiteX0" fmla="*/ 244475 w 1063625"/>
                  <a:gd name="connsiteY0" fmla="*/ 0 h 1057275"/>
                  <a:gd name="connsiteX1" fmla="*/ 0 w 1063625"/>
                  <a:gd name="connsiteY1" fmla="*/ 139700 h 1057275"/>
                  <a:gd name="connsiteX2" fmla="*/ 415925 w 1063625"/>
                  <a:gd name="connsiteY2" fmla="*/ 673100 h 1057275"/>
                  <a:gd name="connsiteX3" fmla="*/ 927100 w 1063625"/>
                  <a:gd name="connsiteY3" fmla="*/ 1057275 h 1057275"/>
                  <a:gd name="connsiteX4" fmla="*/ 1063625 w 1063625"/>
                  <a:gd name="connsiteY4" fmla="*/ 815975 h 1057275"/>
                  <a:gd name="connsiteX5" fmla="*/ 571500 w 1063625"/>
                  <a:gd name="connsiteY5" fmla="*/ 434975 h 1057275"/>
                  <a:gd name="connsiteX6" fmla="*/ 244475 w 1063625"/>
                  <a:gd name="connsiteY6" fmla="*/ 0 h 1057275"/>
                  <a:gd name="connsiteX0" fmla="*/ 244475 w 1063625"/>
                  <a:gd name="connsiteY0" fmla="*/ 0 h 1057275"/>
                  <a:gd name="connsiteX1" fmla="*/ 0 w 1063625"/>
                  <a:gd name="connsiteY1" fmla="*/ 139700 h 1057275"/>
                  <a:gd name="connsiteX2" fmla="*/ 415925 w 1063625"/>
                  <a:gd name="connsiteY2" fmla="*/ 673100 h 1057275"/>
                  <a:gd name="connsiteX3" fmla="*/ 927100 w 1063625"/>
                  <a:gd name="connsiteY3" fmla="*/ 1057275 h 1057275"/>
                  <a:gd name="connsiteX4" fmla="*/ 1063625 w 1063625"/>
                  <a:gd name="connsiteY4" fmla="*/ 815975 h 1057275"/>
                  <a:gd name="connsiteX5" fmla="*/ 571500 w 1063625"/>
                  <a:gd name="connsiteY5" fmla="*/ 434975 h 1057275"/>
                  <a:gd name="connsiteX6" fmla="*/ 244475 w 1063625"/>
                  <a:gd name="connsiteY6" fmla="*/ 0 h 1057275"/>
                  <a:gd name="connsiteX0" fmla="*/ 244475 w 1063625"/>
                  <a:gd name="connsiteY0" fmla="*/ 0 h 1057275"/>
                  <a:gd name="connsiteX1" fmla="*/ 0 w 1063625"/>
                  <a:gd name="connsiteY1" fmla="*/ 139700 h 1057275"/>
                  <a:gd name="connsiteX2" fmla="*/ 415925 w 1063625"/>
                  <a:gd name="connsiteY2" fmla="*/ 673100 h 1057275"/>
                  <a:gd name="connsiteX3" fmla="*/ 927100 w 1063625"/>
                  <a:gd name="connsiteY3" fmla="*/ 1057275 h 1057275"/>
                  <a:gd name="connsiteX4" fmla="*/ 1063625 w 1063625"/>
                  <a:gd name="connsiteY4" fmla="*/ 815975 h 1057275"/>
                  <a:gd name="connsiteX5" fmla="*/ 571500 w 1063625"/>
                  <a:gd name="connsiteY5" fmla="*/ 434975 h 1057275"/>
                  <a:gd name="connsiteX6" fmla="*/ 244475 w 1063625"/>
                  <a:gd name="connsiteY6" fmla="*/ 0 h 1057275"/>
                  <a:gd name="connsiteX0" fmla="*/ 244475 w 1063625"/>
                  <a:gd name="connsiteY0" fmla="*/ 0 h 1057275"/>
                  <a:gd name="connsiteX1" fmla="*/ 0 w 1063625"/>
                  <a:gd name="connsiteY1" fmla="*/ 139700 h 1057275"/>
                  <a:gd name="connsiteX2" fmla="*/ 415925 w 1063625"/>
                  <a:gd name="connsiteY2" fmla="*/ 673100 h 1057275"/>
                  <a:gd name="connsiteX3" fmla="*/ 927100 w 1063625"/>
                  <a:gd name="connsiteY3" fmla="*/ 1057275 h 1057275"/>
                  <a:gd name="connsiteX4" fmla="*/ 1063625 w 1063625"/>
                  <a:gd name="connsiteY4" fmla="*/ 815975 h 1057275"/>
                  <a:gd name="connsiteX5" fmla="*/ 571500 w 1063625"/>
                  <a:gd name="connsiteY5" fmla="*/ 434975 h 1057275"/>
                  <a:gd name="connsiteX6" fmla="*/ 244475 w 1063625"/>
                  <a:gd name="connsiteY6" fmla="*/ 0 h 1057275"/>
                  <a:gd name="connsiteX0" fmla="*/ 244475 w 1063625"/>
                  <a:gd name="connsiteY0" fmla="*/ 0 h 1057275"/>
                  <a:gd name="connsiteX1" fmla="*/ 0 w 1063625"/>
                  <a:gd name="connsiteY1" fmla="*/ 139700 h 1057275"/>
                  <a:gd name="connsiteX2" fmla="*/ 415925 w 1063625"/>
                  <a:gd name="connsiteY2" fmla="*/ 673100 h 1057275"/>
                  <a:gd name="connsiteX3" fmla="*/ 927100 w 1063625"/>
                  <a:gd name="connsiteY3" fmla="*/ 1057275 h 1057275"/>
                  <a:gd name="connsiteX4" fmla="*/ 1063625 w 1063625"/>
                  <a:gd name="connsiteY4" fmla="*/ 815975 h 1057275"/>
                  <a:gd name="connsiteX5" fmla="*/ 571500 w 1063625"/>
                  <a:gd name="connsiteY5" fmla="*/ 434975 h 1057275"/>
                  <a:gd name="connsiteX6" fmla="*/ 244475 w 1063625"/>
                  <a:gd name="connsiteY6" fmla="*/ 0 h 1057275"/>
                  <a:gd name="connsiteX0" fmla="*/ 244475 w 1063625"/>
                  <a:gd name="connsiteY0" fmla="*/ 0 h 1057275"/>
                  <a:gd name="connsiteX1" fmla="*/ 0 w 1063625"/>
                  <a:gd name="connsiteY1" fmla="*/ 139700 h 1057275"/>
                  <a:gd name="connsiteX2" fmla="*/ 415925 w 1063625"/>
                  <a:gd name="connsiteY2" fmla="*/ 673100 h 1057275"/>
                  <a:gd name="connsiteX3" fmla="*/ 927100 w 1063625"/>
                  <a:gd name="connsiteY3" fmla="*/ 1057275 h 1057275"/>
                  <a:gd name="connsiteX4" fmla="*/ 1063625 w 1063625"/>
                  <a:gd name="connsiteY4" fmla="*/ 815975 h 1057275"/>
                  <a:gd name="connsiteX5" fmla="*/ 571500 w 1063625"/>
                  <a:gd name="connsiteY5" fmla="*/ 434975 h 1057275"/>
                  <a:gd name="connsiteX6" fmla="*/ 244475 w 1063625"/>
                  <a:gd name="connsiteY6" fmla="*/ 0 h 1057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3625" h="1057275">
                    <a:moveTo>
                      <a:pt x="244475" y="0"/>
                    </a:moveTo>
                    <a:lnTo>
                      <a:pt x="0" y="139700"/>
                    </a:lnTo>
                    <a:cubicBezTo>
                      <a:pt x="171450" y="388408"/>
                      <a:pt x="261408" y="520171"/>
                      <a:pt x="415925" y="673100"/>
                    </a:cubicBezTo>
                    <a:cubicBezTo>
                      <a:pt x="570442" y="826029"/>
                      <a:pt x="762000" y="973138"/>
                      <a:pt x="927100" y="1057275"/>
                    </a:cubicBezTo>
                    <a:lnTo>
                      <a:pt x="1063625" y="815975"/>
                    </a:lnTo>
                    <a:cubicBezTo>
                      <a:pt x="864658" y="693208"/>
                      <a:pt x="708025" y="570971"/>
                      <a:pt x="571500" y="434975"/>
                    </a:cubicBezTo>
                    <a:cubicBezTo>
                      <a:pt x="434975" y="298979"/>
                      <a:pt x="317500" y="141287"/>
                      <a:pt x="244475"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03" name="Freeform 202"/>
              <p:cNvSpPr/>
              <p:nvPr/>
            </p:nvSpPr>
            <p:spPr>
              <a:xfrm>
                <a:off x="2081213" y="2190750"/>
                <a:ext cx="557212" cy="1238250"/>
              </a:xfrm>
              <a:custGeom>
                <a:avLst/>
                <a:gdLst>
                  <a:gd name="connsiteX0" fmla="*/ 557212 w 557212"/>
                  <a:gd name="connsiteY0" fmla="*/ 138113 h 1238250"/>
                  <a:gd name="connsiteX1" fmla="*/ 323850 w 557212"/>
                  <a:gd name="connsiteY1" fmla="*/ 0 h 1238250"/>
                  <a:gd name="connsiteX2" fmla="*/ 76200 w 557212"/>
                  <a:gd name="connsiteY2" fmla="*/ 595313 h 1238250"/>
                  <a:gd name="connsiteX3" fmla="*/ 0 w 557212"/>
                  <a:gd name="connsiteY3" fmla="*/ 1238250 h 1238250"/>
                  <a:gd name="connsiteX4" fmla="*/ 276225 w 557212"/>
                  <a:gd name="connsiteY4" fmla="*/ 1233488 h 1238250"/>
                  <a:gd name="connsiteX5" fmla="*/ 347662 w 557212"/>
                  <a:gd name="connsiteY5" fmla="*/ 661988 h 1238250"/>
                  <a:gd name="connsiteX6" fmla="*/ 557212 w 557212"/>
                  <a:gd name="connsiteY6" fmla="*/ 138113 h 1238250"/>
                  <a:gd name="connsiteX0" fmla="*/ 567290 w 567290"/>
                  <a:gd name="connsiteY0" fmla="*/ 138113 h 1238250"/>
                  <a:gd name="connsiteX1" fmla="*/ 333928 w 567290"/>
                  <a:gd name="connsiteY1" fmla="*/ 0 h 1238250"/>
                  <a:gd name="connsiteX2" fmla="*/ 86278 w 567290"/>
                  <a:gd name="connsiteY2" fmla="*/ 595313 h 1238250"/>
                  <a:gd name="connsiteX3" fmla="*/ 10078 w 567290"/>
                  <a:gd name="connsiteY3" fmla="*/ 1238250 h 1238250"/>
                  <a:gd name="connsiteX4" fmla="*/ 286303 w 567290"/>
                  <a:gd name="connsiteY4" fmla="*/ 1233488 h 1238250"/>
                  <a:gd name="connsiteX5" fmla="*/ 357740 w 567290"/>
                  <a:gd name="connsiteY5" fmla="*/ 661988 h 1238250"/>
                  <a:gd name="connsiteX6" fmla="*/ 567290 w 567290"/>
                  <a:gd name="connsiteY6" fmla="*/ 138113 h 1238250"/>
                  <a:gd name="connsiteX0" fmla="*/ 567290 w 567359"/>
                  <a:gd name="connsiteY0" fmla="*/ 138113 h 1238250"/>
                  <a:gd name="connsiteX1" fmla="*/ 333928 w 567359"/>
                  <a:gd name="connsiteY1" fmla="*/ 0 h 1238250"/>
                  <a:gd name="connsiteX2" fmla="*/ 86278 w 567359"/>
                  <a:gd name="connsiteY2" fmla="*/ 595313 h 1238250"/>
                  <a:gd name="connsiteX3" fmla="*/ 10078 w 567359"/>
                  <a:gd name="connsiteY3" fmla="*/ 1238250 h 1238250"/>
                  <a:gd name="connsiteX4" fmla="*/ 286303 w 567359"/>
                  <a:gd name="connsiteY4" fmla="*/ 1233488 h 1238250"/>
                  <a:gd name="connsiteX5" fmla="*/ 357740 w 567359"/>
                  <a:gd name="connsiteY5" fmla="*/ 661988 h 1238250"/>
                  <a:gd name="connsiteX6" fmla="*/ 567290 w 567359"/>
                  <a:gd name="connsiteY6" fmla="*/ 138113 h 1238250"/>
                  <a:gd name="connsiteX0" fmla="*/ 567290 w 567359"/>
                  <a:gd name="connsiteY0" fmla="*/ 138113 h 1238250"/>
                  <a:gd name="connsiteX1" fmla="*/ 333928 w 567359"/>
                  <a:gd name="connsiteY1" fmla="*/ 0 h 1238250"/>
                  <a:gd name="connsiteX2" fmla="*/ 86278 w 567359"/>
                  <a:gd name="connsiteY2" fmla="*/ 595313 h 1238250"/>
                  <a:gd name="connsiteX3" fmla="*/ 10078 w 567359"/>
                  <a:gd name="connsiteY3" fmla="*/ 1238250 h 1238250"/>
                  <a:gd name="connsiteX4" fmla="*/ 286303 w 567359"/>
                  <a:gd name="connsiteY4" fmla="*/ 1233488 h 1238250"/>
                  <a:gd name="connsiteX5" fmla="*/ 357740 w 567359"/>
                  <a:gd name="connsiteY5" fmla="*/ 661988 h 1238250"/>
                  <a:gd name="connsiteX6" fmla="*/ 567290 w 567359"/>
                  <a:gd name="connsiteY6" fmla="*/ 138113 h 1238250"/>
                  <a:gd name="connsiteX0" fmla="*/ 567290 w 567290"/>
                  <a:gd name="connsiteY0" fmla="*/ 138113 h 1238250"/>
                  <a:gd name="connsiteX1" fmla="*/ 333928 w 567290"/>
                  <a:gd name="connsiteY1" fmla="*/ 0 h 1238250"/>
                  <a:gd name="connsiteX2" fmla="*/ 86278 w 567290"/>
                  <a:gd name="connsiteY2" fmla="*/ 595313 h 1238250"/>
                  <a:gd name="connsiteX3" fmla="*/ 10078 w 567290"/>
                  <a:gd name="connsiteY3" fmla="*/ 1238250 h 1238250"/>
                  <a:gd name="connsiteX4" fmla="*/ 286303 w 567290"/>
                  <a:gd name="connsiteY4" fmla="*/ 1233488 h 1238250"/>
                  <a:gd name="connsiteX5" fmla="*/ 357740 w 567290"/>
                  <a:gd name="connsiteY5" fmla="*/ 661988 h 1238250"/>
                  <a:gd name="connsiteX6" fmla="*/ 567290 w 567290"/>
                  <a:gd name="connsiteY6" fmla="*/ 138113 h 1238250"/>
                  <a:gd name="connsiteX0" fmla="*/ 557212 w 557212"/>
                  <a:gd name="connsiteY0" fmla="*/ 138113 h 1238250"/>
                  <a:gd name="connsiteX1" fmla="*/ 323850 w 557212"/>
                  <a:gd name="connsiteY1" fmla="*/ 0 h 1238250"/>
                  <a:gd name="connsiteX2" fmla="*/ 76200 w 557212"/>
                  <a:gd name="connsiteY2" fmla="*/ 595313 h 1238250"/>
                  <a:gd name="connsiteX3" fmla="*/ 0 w 557212"/>
                  <a:gd name="connsiteY3" fmla="*/ 1238250 h 1238250"/>
                  <a:gd name="connsiteX4" fmla="*/ 276225 w 557212"/>
                  <a:gd name="connsiteY4" fmla="*/ 1233488 h 1238250"/>
                  <a:gd name="connsiteX5" fmla="*/ 347662 w 557212"/>
                  <a:gd name="connsiteY5" fmla="*/ 661988 h 1238250"/>
                  <a:gd name="connsiteX6" fmla="*/ 557212 w 557212"/>
                  <a:gd name="connsiteY6" fmla="*/ 138113 h 1238250"/>
                  <a:gd name="connsiteX0" fmla="*/ 557212 w 557212"/>
                  <a:gd name="connsiteY0" fmla="*/ 138113 h 1238250"/>
                  <a:gd name="connsiteX1" fmla="*/ 323850 w 557212"/>
                  <a:gd name="connsiteY1" fmla="*/ 0 h 1238250"/>
                  <a:gd name="connsiteX2" fmla="*/ 76200 w 557212"/>
                  <a:gd name="connsiteY2" fmla="*/ 595313 h 1238250"/>
                  <a:gd name="connsiteX3" fmla="*/ 0 w 557212"/>
                  <a:gd name="connsiteY3" fmla="*/ 1238250 h 1238250"/>
                  <a:gd name="connsiteX4" fmla="*/ 276225 w 557212"/>
                  <a:gd name="connsiteY4" fmla="*/ 1233488 h 1238250"/>
                  <a:gd name="connsiteX5" fmla="*/ 347662 w 557212"/>
                  <a:gd name="connsiteY5" fmla="*/ 661988 h 1238250"/>
                  <a:gd name="connsiteX6" fmla="*/ 557212 w 557212"/>
                  <a:gd name="connsiteY6" fmla="*/ 138113 h 1238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7212" h="1238250">
                    <a:moveTo>
                      <a:pt x="557212" y="138113"/>
                    </a:moveTo>
                    <a:lnTo>
                      <a:pt x="323850" y="0"/>
                    </a:lnTo>
                    <a:cubicBezTo>
                      <a:pt x="186531" y="247650"/>
                      <a:pt x="130175" y="388938"/>
                      <a:pt x="76200" y="595313"/>
                    </a:cubicBezTo>
                    <a:cubicBezTo>
                      <a:pt x="22225" y="801688"/>
                      <a:pt x="14288" y="969963"/>
                      <a:pt x="0" y="1238250"/>
                    </a:cubicBezTo>
                    <a:lnTo>
                      <a:pt x="276225" y="1233488"/>
                    </a:lnTo>
                    <a:cubicBezTo>
                      <a:pt x="277019" y="1075531"/>
                      <a:pt x="300831" y="844550"/>
                      <a:pt x="347662" y="661988"/>
                    </a:cubicBezTo>
                    <a:cubicBezTo>
                      <a:pt x="394493" y="479426"/>
                      <a:pt x="456406" y="305594"/>
                      <a:pt x="557212" y="13811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04" name="Freeform 203"/>
              <p:cNvSpPr/>
              <p:nvPr/>
            </p:nvSpPr>
            <p:spPr>
              <a:xfrm>
                <a:off x="2085975" y="3429000"/>
                <a:ext cx="571500" cy="1257300"/>
              </a:xfrm>
              <a:custGeom>
                <a:avLst/>
                <a:gdLst>
                  <a:gd name="connsiteX0" fmla="*/ 261938 w 571500"/>
                  <a:gd name="connsiteY0" fmla="*/ 0 h 1257300"/>
                  <a:gd name="connsiteX1" fmla="*/ 0 w 571500"/>
                  <a:gd name="connsiteY1" fmla="*/ 0 h 1257300"/>
                  <a:gd name="connsiteX2" fmla="*/ 85725 w 571500"/>
                  <a:gd name="connsiteY2" fmla="*/ 657225 h 1257300"/>
                  <a:gd name="connsiteX3" fmla="*/ 328613 w 571500"/>
                  <a:gd name="connsiteY3" fmla="*/ 1257300 h 1257300"/>
                  <a:gd name="connsiteX4" fmla="*/ 571500 w 571500"/>
                  <a:gd name="connsiteY4" fmla="*/ 1114425 h 1257300"/>
                  <a:gd name="connsiteX5" fmla="*/ 342900 w 571500"/>
                  <a:gd name="connsiteY5" fmla="*/ 585788 h 1257300"/>
                  <a:gd name="connsiteX6" fmla="*/ 261938 w 571500"/>
                  <a:gd name="connsiteY6" fmla="*/ 0 h 1257300"/>
                  <a:gd name="connsiteX0" fmla="*/ 269634 w 579196"/>
                  <a:gd name="connsiteY0" fmla="*/ 0 h 1257300"/>
                  <a:gd name="connsiteX1" fmla="*/ 7696 w 579196"/>
                  <a:gd name="connsiteY1" fmla="*/ 0 h 1257300"/>
                  <a:gd name="connsiteX2" fmla="*/ 93421 w 579196"/>
                  <a:gd name="connsiteY2" fmla="*/ 657225 h 1257300"/>
                  <a:gd name="connsiteX3" fmla="*/ 336309 w 579196"/>
                  <a:gd name="connsiteY3" fmla="*/ 1257300 h 1257300"/>
                  <a:gd name="connsiteX4" fmla="*/ 579196 w 579196"/>
                  <a:gd name="connsiteY4" fmla="*/ 1114425 h 1257300"/>
                  <a:gd name="connsiteX5" fmla="*/ 350596 w 579196"/>
                  <a:gd name="connsiteY5" fmla="*/ 585788 h 1257300"/>
                  <a:gd name="connsiteX6" fmla="*/ 269634 w 579196"/>
                  <a:gd name="connsiteY6" fmla="*/ 0 h 1257300"/>
                  <a:gd name="connsiteX0" fmla="*/ 269634 w 579219"/>
                  <a:gd name="connsiteY0" fmla="*/ 0 h 1257300"/>
                  <a:gd name="connsiteX1" fmla="*/ 7696 w 579219"/>
                  <a:gd name="connsiteY1" fmla="*/ 0 h 1257300"/>
                  <a:gd name="connsiteX2" fmla="*/ 93421 w 579219"/>
                  <a:gd name="connsiteY2" fmla="*/ 657225 h 1257300"/>
                  <a:gd name="connsiteX3" fmla="*/ 336309 w 579219"/>
                  <a:gd name="connsiteY3" fmla="*/ 1257300 h 1257300"/>
                  <a:gd name="connsiteX4" fmla="*/ 579196 w 579219"/>
                  <a:gd name="connsiteY4" fmla="*/ 1114425 h 1257300"/>
                  <a:gd name="connsiteX5" fmla="*/ 350596 w 579219"/>
                  <a:gd name="connsiteY5" fmla="*/ 585788 h 1257300"/>
                  <a:gd name="connsiteX6" fmla="*/ 269634 w 579219"/>
                  <a:gd name="connsiteY6" fmla="*/ 0 h 1257300"/>
                  <a:gd name="connsiteX0" fmla="*/ 269634 w 579196"/>
                  <a:gd name="connsiteY0" fmla="*/ 0 h 1257300"/>
                  <a:gd name="connsiteX1" fmla="*/ 7696 w 579196"/>
                  <a:gd name="connsiteY1" fmla="*/ 0 h 1257300"/>
                  <a:gd name="connsiteX2" fmla="*/ 93421 w 579196"/>
                  <a:gd name="connsiteY2" fmla="*/ 657225 h 1257300"/>
                  <a:gd name="connsiteX3" fmla="*/ 336309 w 579196"/>
                  <a:gd name="connsiteY3" fmla="*/ 1257300 h 1257300"/>
                  <a:gd name="connsiteX4" fmla="*/ 579196 w 579196"/>
                  <a:gd name="connsiteY4" fmla="*/ 1114425 h 1257300"/>
                  <a:gd name="connsiteX5" fmla="*/ 350596 w 579196"/>
                  <a:gd name="connsiteY5" fmla="*/ 585788 h 1257300"/>
                  <a:gd name="connsiteX6" fmla="*/ 269634 w 579196"/>
                  <a:gd name="connsiteY6" fmla="*/ 0 h 1257300"/>
                  <a:gd name="connsiteX0" fmla="*/ 269634 w 579196"/>
                  <a:gd name="connsiteY0" fmla="*/ 0 h 1257300"/>
                  <a:gd name="connsiteX1" fmla="*/ 7696 w 579196"/>
                  <a:gd name="connsiteY1" fmla="*/ 0 h 1257300"/>
                  <a:gd name="connsiteX2" fmla="*/ 93421 w 579196"/>
                  <a:gd name="connsiteY2" fmla="*/ 657225 h 1257300"/>
                  <a:gd name="connsiteX3" fmla="*/ 336309 w 579196"/>
                  <a:gd name="connsiteY3" fmla="*/ 1257300 h 1257300"/>
                  <a:gd name="connsiteX4" fmla="*/ 579196 w 579196"/>
                  <a:gd name="connsiteY4" fmla="*/ 1114425 h 1257300"/>
                  <a:gd name="connsiteX5" fmla="*/ 350596 w 579196"/>
                  <a:gd name="connsiteY5" fmla="*/ 585788 h 1257300"/>
                  <a:gd name="connsiteX6" fmla="*/ 269634 w 579196"/>
                  <a:gd name="connsiteY6" fmla="*/ 0 h 1257300"/>
                  <a:gd name="connsiteX0" fmla="*/ 269634 w 579196"/>
                  <a:gd name="connsiteY0" fmla="*/ 0 h 1257300"/>
                  <a:gd name="connsiteX1" fmla="*/ 7696 w 579196"/>
                  <a:gd name="connsiteY1" fmla="*/ 0 h 1257300"/>
                  <a:gd name="connsiteX2" fmla="*/ 93421 w 579196"/>
                  <a:gd name="connsiteY2" fmla="*/ 657225 h 1257300"/>
                  <a:gd name="connsiteX3" fmla="*/ 336309 w 579196"/>
                  <a:gd name="connsiteY3" fmla="*/ 1257300 h 1257300"/>
                  <a:gd name="connsiteX4" fmla="*/ 579196 w 579196"/>
                  <a:gd name="connsiteY4" fmla="*/ 1114425 h 1257300"/>
                  <a:gd name="connsiteX5" fmla="*/ 350596 w 579196"/>
                  <a:gd name="connsiteY5" fmla="*/ 585788 h 1257300"/>
                  <a:gd name="connsiteX6" fmla="*/ 269634 w 579196"/>
                  <a:gd name="connsiteY6" fmla="*/ 0 h 1257300"/>
                  <a:gd name="connsiteX0" fmla="*/ 269634 w 579196"/>
                  <a:gd name="connsiteY0" fmla="*/ 0 h 1257300"/>
                  <a:gd name="connsiteX1" fmla="*/ 7696 w 579196"/>
                  <a:gd name="connsiteY1" fmla="*/ 0 h 1257300"/>
                  <a:gd name="connsiteX2" fmla="*/ 93421 w 579196"/>
                  <a:gd name="connsiteY2" fmla="*/ 657225 h 1257300"/>
                  <a:gd name="connsiteX3" fmla="*/ 336309 w 579196"/>
                  <a:gd name="connsiteY3" fmla="*/ 1257300 h 1257300"/>
                  <a:gd name="connsiteX4" fmla="*/ 579196 w 579196"/>
                  <a:gd name="connsiteY4" fmla="*/ 1114425 h 1257300"/>
                  <a:gd name="connsiteX5" fmla="*/ 350596 w 579196"/>
                  <a:gd name="connsiteY5" fmla="*/ 585788 h 1257300"/>
                  <a:gd name="connsiteX6" fmla="*/ 269634 w 579196"/>
                  <a:gd name="connsiteY6" fmla="*/ 0 h 1257300"/>
                  <a:gd name="connsiteX0" fmla="*/ 261938 w 571500"/>
                  <a:gd name="connsiteY0" fmla="*/ 0 h 1257300"/>
                  <a:gd name="connsiteX1" fmla="*/ 0 w 571500"/>
                  <a:gd name="connsiteY1" fmla="*/ 0 h 1257300"/>
                  <a:gd name="connsiteX2" fmla="*/ 85725 w 571500"/>
                  <a:gd name="connsiteY2" fmla="*/ 657225 h 1257300"/>
                  <a:gd name="connsiteX3" fmla="*/ 328613 w 571500"/>
                  <a:gd name="connsiteY3" fmla="*/ 1257300 h 1257300"/>
                  <a:gd name="connsiteX4" fmla="*/ 571500 w 571500"/>
                  <a:gd name="connsiteY4" fmla="*/ 1114425 h 1257300"/>
                  <a:gd name="connsiteX5" fmla="*/ 342900 w 571500"/>
                  <a:gd name="connsiteY5" fmla="*/ 585788 h 1257300"/>
                  <a:gd name="connsiteX6" fmla="*/ 261938 w 571500"/>
                  <a:gd name="connsiteY6" fmla="*/ 0 h 1257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1500" h="1257300">
                    <a:moveTo>
                      <a:pt x="261938" y="0"/>
                    </a:moveTo>
                    <a:lnTo>
                      <a:pt x="0" y="0"/>
                    </a:lnTo>
                    <a:cubicBezTo>
                      <a:pt x="3969" y="204787"/>
                      <a:pt x="30956" y="447675"/>
                      <a:pt x="85725" y="657225"/>
                    </a:cubicBezTo>
                    <a:cubicBezTo>
                      <a:pt x="140494" y="866775"/>
                      <a:pt x="247651" y="1114425"/>
                      <a:pt x="328613" y="1257300"/>
                    </a:cubicBezTo>
                    <a:lnTo>
                      <a:pt x="571500" y="1114425"/>
                    </a:lnTo>
                    <a:cubicBezTo>
                      <a:pt x="497681" y="983456"/>
                      <a:pt x="394494" y="771525"/>
                      <a:pt x="342900" y="585788"/>
                    </a:cubicBezTo>
                    <a:cubicBezTo>
                      <a:pt x="291306" y="400051"/>
                      <a:pt x="266701" y="135731"/>
                      <a:pt x="261938"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205" name="Group 204"/>
            <p:cNvGrpSpPr/>
            <p:nvPr/>
          </p:nvGrpSpPr>
          <p:grpSpPr>
            <a:xfrm>
              <a:off x="2952750" y="1797051"/>
              <a:ext cx="3241675" cy="3248024"/>
              <a:chOff x="2952750" y="1797051"/>
              <a:chExt cx="3241675" cy="3248024"/>
            </a:xfrm>
            <a:solidFill>
              <a:schemeClr val="tx1">
                <a:lumMod val="75000"/>
              </a:schemeClr>
            </a:solidFill>
          </p:grpSpPr>
          <p:sp>
            <p:nvSpPr>
              <p:cNvPr id="208" name="Freeform 207"/>
              <p:cNvSpPr/>
              <p:nvPr/>
            </p:nvSpPr>
            <p:spPr>
              <a:xfrm>
                <a:off x="3162300" y="2014538"/>
                <a:ext cx="862013" cy="847725"/>
              </a:xfrm>
              <a:custGeom>
                <a:avLst/>
                <a:gdLst>
                  <a:gd name="connsiteX0" fmla="*/ 602456 w 862013"/>
                  <a:gd name="connsiteY0" fmla="*/ 0 h 847725"/>
                  <a:gd name="connsiteX1" fmla="*/ 288131 w 862013"/>
                  <a:gd name="connsiteY1" fmla="*/ 235743 h 847725"/>
                  <a:gd name="connsiteX2" fmla="*/ 0 w 862013"/>
                  <a:gd name="connsiteY2" fmla="*/ 604837 h 847725"/>
                  <a:gd name="connsiteX3" fmla="*/ 440531 w 862013"/>
                  <a:gd name="connsiteY3" fmla="*/ 847725 h 847725"/>
                  <a:gd name="connsiteX4" fmla="*/ 609600 w 862013"/>
                  <a:gd name="connsiteY4" fmla="*/ 614362 h 847725"/>
                  <a:gd name="connsiteX5" fmla="*/ 862013 w 862013"/>
                  <a:gd name="connsiteY5" fmla="*/ 431006 h 847725"/>
                  <a:gd name="connsiteX6" fmla="*/ 602456 w 862013"/>
                  <a:gd name="connsiteY6" fmla="*/ 0 h 847725"/>
                  <a:gd name="connsiteX0" fmla="*/ 604541 w 864098"/>
                  <a:gd name="connsiteY0" fmla="*/ 4127 h 851852"/>
                  <a:gd name="connsiteX1" fmla="*/ 290216 w 864098"/>
                  <a:gd name="connsiteY1" fmla="*/ 239870 h 851852"/>
                  <a:gd name="connsiteX2" fmla="*/ 2085 w 864098"/>
                  <a:gd name="connsiteY2" fmla="*/ 608964 h 851852"/>
                  <a:gd name="connsiteX3" fmla="*/ 442616 w 864098"/>
                  <a:gd name="connsiteY3" fmla="*/ 851852 h 851852"/>
                  <a:gd name="connsiteX4" fmla="*/ 611685 w 864098"/>
                  <a:gd name="connsiteY4" fmla="*/ 618489 h 851852"/>
                  <a:gd name="connsiteX5" fmla="*/ 864098 w 864098"/>
                  <a:gd name="connsiteY5" fmla="*/ 435133 h 851852"/>
                  <a:gd name="connsiteX6" fmla="*/ 604541 w 864098"/>
                  <a:gd name="connsiteY6" fmla="*/ 4127 h 851852"/>
                  <a:gd name="connsiteX0" fmla="*/ 604541 w 864098"/>
                  <a:gd name="connsiteY0" fmla="*/ 0 h 847725"/>
                  <a:gd name="connsiteX1" fmla="*/ 290216 w 864098"/>
                  <a:gd name="connsiteY1" fmla="*/ 235743 h 847725"/>
                  <a:gd name="connsiteX2" fmla="*/ 2085 w 864098"/>
                  <a:gd name="connsiteY2" fmla="*/ 604837 h 847725"/>
                  <a:gd name="connsiteX3" fmla="*/ 442616 w 864098"/>
                  <a:gd name="connsiteY3" fmla="*/ 847725 h 847725"/>
                  <a:gd name="connsiteX4" fmla="*/ 611685 w 864098"/>
                  <a:gd name="connsiteY4" fmla="*/ 614362 h 847725"/>
                  <a:gd name="connsiteX5" fmla="*/ 864098 w 864098"/>
                  <a:gd name="connsiteY5" fmla="*/ 431006 h 847725"/>
                  <a:gd name="connsiteX6" fmla="*/ 604541 w 864098"/>
                  <a:gd name="connsiteY6" fmla="*/ 0 h 847725"/>
                  <a:gd name="connsiteX0" fmla="*/ 602456 w 862013"/>
                  <a:gd name="connsiteY0" fmla="*/ 0 h 847725"/>
                  <a:gd name="connsiteX1" fmla="*/ 288131 w 862013"/>
                  <a:gd name="connsiteY1" fmla="*/ 235743 h 847725"/>
                  <a:gd name="connsiteX2" fmla="*/ 0 w 862013"/>
                  <a:gd name="connsiteY2" fmla="*/ 604837 h 847725"/>
                  <a:gd name="connsiteX3" fmla="*/ 440531 w 862013"/>
                  <a:gd name="connsiteY3" fmla="*/ 847725 h 847725"/>
                  <a:gd name="connsiteX4" fmla="*/ 609600 w 862013"/>
                  <a:gd name="connsiteY4" fmla="*/ 614362 h 847725"/>
                  <a:gd name="connsiteX5" fmla="*/ 862013 w 862013"/>
                  <a:gd name="connsiteY5" fmla="*/ 431006 h 847725"/>
                  <a:gd name="connsiteX6" fmla="*/ 602456 w 862013"/>
                  <a:gd name="connsiteY6" fmla="*/ 0 h 847725"/>
                  <a:gd name="connsiteX0" fmla="*/ 602456 w 862018"/>
                  <a:gd name="connsiteY0" fmla="*/ 0 h 847736"/>
                  <a:gd name="connsiteX1" fmla="*/ 288131 w 862018"/>
                  <a:gd name="connsiteY1" fmla="*/ 235743 h 847736"/>
                  <a:gd name="connsiteX2" fmla="*/ 0 w 862018"/>
                  <a:gd name="connsiteY2" fmla="*/ 604837 h 847736"/>
                  <a:gd name="connsiteX3" fmla="*/ 440531 w 862018"/>
                  <a:gd name="connsiteY3" fmla="*/ 847725 h 847736"/>
                  <a:gd name="connsiteX4" fmla="*/ 609600 w 862018"/>
                  <a:gd name="connsiteY4" fmla="*/ 614362 h 847736"/>
                  <a:gd name="connsiteX5" fmla="*/ 862013 w 862018"/>
                  <a:gd name="connsiteY5" fmla="*/ 431006 h 847736"/>
                  <a:gd name="connsiteX6" fmla="*/ 602456 w 862018"/>
                  <a:gd name="connsiteY6" fmla="*/ 0 h 847736"/>
                  <a:gd name="connsiteX0" fmla="*/ 602456 w 862018"/>
                  <a:gd name="connsiteY0" fmla="*/ 0 h 847725"/>
                  <a:gd name="connsiteX1" fmla="*/ 288131 w 862018"/>
                  <a:gd name="connsiteY1" fmla="*/ 235743 h 847725"/>
                  <a:gd name="connsiteX2" fmla="*/ 0 w 862018"/>
                  <a:gd name="connsiteY2" fmla="*/ 604837 h 847725"/>
                  <a:gd name="connsiteX3" fmla="*/ 440531 w 862018"/>
                  <a:gd name="connsiteY3" fmla="*/ 847725 h 847725"/>
                  <a:gd name="connsiteX4" fmla="*/ 609600 w 862018"/>
                  <a:gd name="connsiteY4" fmla="*/ 614362 h 847725"/>
                  <a:gd name="connsiteX5" fmla="*/ 862013 w 862018"/>
                  <a:gd name="connsiteY5" fmla="*/ 431006 h 847725"/>
                  <a:gd name="connsiteX6" fmla="*/ 602456 w 862018"/>
                  <a:gd name="connsiteY6" fmla="*/ 0 h 847725"/>
                  <a:gd name="connsiteX0" fmla="*/ 602456 w 862013"/>
                  <a:gd name="connsiteY0" fmla="*/ 0 h 847725"/>
                  <a:gd name="connsiteX1" fmla="*/ 288131 w 862013"/>
                  <a:gd name="connsiteY1" fmla="*/ 235743 h 847725"/>
                  <a:gd name="connsiteX2" fmla="*/ 0 w 862013"/>
                  <a:gd name="connsiteY2" fmla="*/ 604837 h 847725"/>
                  <a:gd name="connsiteX3" fmla="*/ 440531 w 862013"/>
                  <a:gd name="connsiteY3" fmla="*/ 847725 h 847725"/>
                  <a:gd name="connsiteX4" fmla="*/ 609600 w 862013"/>
                  <a:gd name="connsiteY4" fmla="*/ 614362 h 847725"/>
                  <a:gd name="connsiteX5" fmla="*/ 862013 w 862013"/>
                  <a:gd name="connsiteY5" fmla="*/ 431006 h 847725"/>
                  <a:gd name="connsiteX6" fmla="*/ 602456 w 862013"/>
                  <a:gd name="connsiteY6" fmla="*/ 0 h 847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2013" h="847725">
                    <a:moveTo>
                      <a:pt x="602456" y="0"/>
                    </a:moveTo>
                    <a:cubicBezTo>
                      <a:pt x="468709" y="81756"/>
                      <a:pt x="388540" y="134937"/>
                      <a:pt x="288131" y="235743"/>
                    </a:cubicBezTo>
                    <a:cubicBezTo>
                      <a:pt x="187722" y="336549"/>
                      <a:pt x="98425" y="450453"/>
                      <a:pt x="0" y="604837"/>
                    </a:cubicBezTo>
                    <a:lnTo>
                      <a:pt x="440531" y="847725"/>
                    </a:lnTo>
                    <a:cubicBezTo>
                      <a:pt x="506412" y="725488"/>
                      <a:pt x="539353" y="683815"/>
                      <a:pt x="609600" y="614362"/>
                    </a:cubicBezTo>
                    <a:cubicBezTo>
                      <a:pt x="679847" y="544909"/>
                      <a:pt x="739379" y="504825"/>
                      <a:pt x="862013" y="431006"/>
                    </a:cubicBezTo>
                    <a:lnTo>
                      <a:pt x="602456"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09" name="Freeform 208"/>
              <p:cNvSpPr/>
              <p:nvPr/>
            </p:nvSpPr>
            <p:spPr>
              <a:xfrm>
                <a:off x="5541169" y="2600325"/>
                <a:ext cx="652462" cy="823913"/>
              </a:xfrm>
              <a:custGeom>
                <a:avLst/>
                <a:gdLst>
                  <a:gd name="connsiteX0" fmla="*/ 426244 w 652462"/>
                  <a:gd name="connsiteY0" fmla="*/ 0 h 823913"/>
                  <a:gd name="connsiteX1" fmla="*/ 0 w 652462"/>
                  <a:gd name="connsiteY1" fmla="*/ 250031 h 823913"/>
                  <a:gd name="connsiteX2" fmla="*/ 130969 w 652462"/>
                  <a:gd name="connsiteY2" fmla="*/ 576263 h 823913"/>
                  <a:gd name="connsiteX3" fmla="*/ 159544 w 652462"/>
                  <a:gd name="connsiteY3" fmla="*/ 819150 h 823913"/>
                  <a:gd name="connsiteX4" fmla="*/ 652462 w 652462"/>
                  <a:gd name="connsiteY4" fmla="*/ 823913 h 823913"/>
                  <a:gd name="connsiteX5" fmla="*/ 578644 w 652462"/>
                  <a:gd name="connsiteY5" fmla="*/ 330994 h 823913"/>
                  <a:gd name="connsiteX6" fmla="*/ 426244 w 652462"/>
                  <a:gd name="connsiteY6" fmla="*/ 0 h 823913"/>
                  <a:gd name="connsiteX0" fmla="*/ 426244 w 652462"/>
                  <a:gd name="connsiteY0" fmla="*/ 0 h 823913"/>
                  <a:gd name="connsiteX1" fmla="*/ 0 w 652462"/>
                  <a:gd name="connsiteY1" fmla="*/ 250031 h 823913"/>
                  <a:gd name="connsiteX2" fmla="*/ 130969 w 652462"/>
                  <a:gd name="connsiteY2" fmla="*/ 576263 h 823913"/>
                  <a:gd name="connsiteX3" fmla="*/ 159544 w 652462"/>
                  <a:gd name="connsiteY3" fmla="*/ 819150 h 823913"/>
                  <a:gd name="connsiteX4" fmla="*/ 652462 w 652462"/>
                  <a:gd name="connsiteY4" fmla="*/ 823913 h 823913"/>
                  <a:gd name="connsiteX5" fmla="*/ 604838 w 652462"/>
                  <a:gd name="connsiteY5" fmla="*/ 404813 h 823913"/>
                  <a:gd name="connsiteX6" fmla="*/ 426244 w 652462"/>
                  <a:gd name="connsiteY6" fmla="*/ 0 h 823913"/>
                  <a:gd name="connsiteX0" fmla="*/ 426244 w 682073"/>
                  <a:gd name="connsiteY0" fmla="*/ 0 h 823913"/>
                  <a:gd name="connsiteX1" fmla="*/ 0 w 682073"/>
                  <a:gd name="connsiteY1" fmla="*/ 250031 h 823913"/>
                  <a:gd name="connsiteX2" fmla="*/ 130969 w 682073"/>
                  <a:gd name="connsiteY2" fmla="*/ 576263 h 823913"/>
                  <a:gd name="connsiteX3" fmla="*/ 159544 w 682073"/>
                  <a:gd name="connsiteY3" fmla="*/ 819150 h 823913"/>
                  <a:gd name="connsiteX4" fmla="*/ 652462 w 682073"/>
                  <a:gd name="connsiteY4" fmla="*/ 823913 h 823913"/>
                  <a:gd name="connsiteX5" fmla="*/ 604838 w 682073"/>
                  <a:gd name="connsiteY5" fmla="*/ 404813 h 823913"/>
                  <a:gd name="connsiteX6" fmla="*/ 426244 w 682073"/>
                  <a:gd name="connsiteY6" fmla="*/ 0 h 823913"/>
                  <a:gd name="connsiteX0" fmla="*/ 426244 w 682073"/>
                  <a:gd name="connsiteY0" fmla="*/ 0 h 823913"/>
                  <a:gd name="connsiteX1" fmla="*/ 0 w 682073"/>
                  <a:gd name="connsiteY1" fmla="*/ 250031 h 823913"/>
                  <a:gd name="connsiteX2" fmla="*/ 130969 w 682073"/>
                  <a:gd name="connsiteY2" fmla="*/ 576263 h 823913"/>
                  <a:gd name="connsiteX3" fmla="*/ 159544 w 682073"/>
                  <a:gd name="connsiteY3" fmla="*/ 819150 h 823913"/>
                  <a:gd name="connsiteX4" fmla="*/ 652462 w 682073"/>
                  <a:gd name="connsiteY4" fmla="*/ 823913 h 823913"/>
                  <a:gd name="connsiteX5" fmla="*/ 604838 w 682073"/>
                  <a:gd name="connsiteY5" fmla="*/ 404813 h 823913"/>
                  <a:gd name="connsiteX6" fmla="*/ 426244 w 682073"/>
                  <a:gd name="connsiteY6" fmla="*/ 0 h 823913"/>
                  <a:gd name="connsiteX0" fmla="*/ 426244 w 652462"/>
                  <a:gd name="connsiteY0" fmla="*/ 0 h 823913"/>
                  <a:gd name="connsiteX1" fmla="*/ 0 w 652462"/>
                  <a:gd name="connsiteY1" fmla="*/ 250031 h 823913"/>
                  <a:gd name="connsiteX2" fmla="*/ 130969 w 652462"/>
                  <a:gd name="connsiteY2" fmla="*/ 576263 h 823913"/>
                  <a:gd name="connsiteX3" fmla="*/ 159544 w 652462"/>
                  <a:gd name="connsiteY3" fmla="*/ 819150 h 823913"/>
                  <a:gd name="connsiteX4" fmla="*/ 652462 w 652462"/>
                  <a:gd name="connsiteY4" fmla="*/ 823913 h 823913"/>
                  <a:gd name="connsiteX5" fmla="*/ 604838 w 652462"/>
                  <a:gd name="connsiteY5" fmla="*/ 404813 h 823913"/>
                  <a:gd name="connsiteX6" fmla="*/ 426244 w 652462"/>
                  <a:gd name="connsiteY6" fmla="*/ 0 h 823913"/>
                  <a:gd name="connsiteX0" fmla="*/ 435899 w 662117"/>
                  <a:gd name="connsiteY0" fmla="*/ 0 h 823913"/>
                  <a:gd name="connsiteX1" fmla="*/ 9655 w 662117"/>
                  <a:gd name="connsiteY1" fmla="*/ 250031 h 823913"/>
                  <a:gd name="connsiteX2" fmla="*/ 140624 w 662117"/>
                  <a:gd name="connsiteY2" fmla="*/ 576263 h 823913"/>
                  <a:gd name="connsiteX3" fmla="*/ 169199 w 662117"/>
                  <a:gd name="connsiteY3" fmla="*/ 819150 h 823913"/>
                  <a:gd name="connsiteX4" fmla="*/ 662117 w 662117"/>
                  <a:gd name="connsiteY4" fmla="*/ 823913 h 823913"/>
                  <a:gd name="connsiteX5" fmla="*/ 614493 w 662117"/>
                  <a:gd name="connsiteY5" fmla="*/ 404813 h 823913"/>
                  <a:gd name="connsiteX6" fmla="*/ 435899 w 662117"/>
                  <a:gd name="connsiteY6" fmla="*/ 0 h 823913"/>
                  <a:gd name="connsiteX0" fmla="*/ 435899 w 662117"/>
                  <a:gd name="connsiteY0" fmla="*/ 0 h 823913"/>
                  <a:gd name="connsiteX1" fmla="*/ 9655 w 662117"/>
                  <a:gd name="connsiteY1" fmla="*/ 250031 h 823913"/>
                  <a:gd name="connsiteX2" fmla="*/ 140624 w 662117"/>
                  <a:gd name="connsiteY2" fmla="*/ 576263 h 823913"/>
                  <a:gd name="connsiteX3" fmla="*/ 169199 w 662117"/>
                  <a:gd name="connsiteY3" fmla="*/ 819150 h 823913"/>
                  <a:gd name="connsiteX4" fmla="*/ 662117 w 662117"/>
                  <a:gd name="connsiteY4" fmla="*/ 823913 h 823913"/>
                  <a:gd name="connsiteX5" fmla="*/ 614493 w 662117"/>
                  <a:gd name="connsiteY5" fmla="*/ 404813 h 823913"/>
                  <a:gd name="connsiteX6" fmla="*/ 435899 w 662117"/>
                  <a:gd name="connsiteY6" fmla="*/ 0 h 823913"/>
                  <a:gd name="connsiteX0" fmla="*/ 426244 w 652462"/>
                  <a:gd name="connsiteY0" fmla="*/ 0 h 823913"/>
                  <a:gd name="connsiteX1" fmla="*/ 0 w 652462"/>
                  <a:gd name="connsiteY1" fmla="*/ 250031 h 823913"/>
                  <a:gd name="connsiteX2" fmla="*/ 130969 w 652462"/>
                  <a:gd name="connsiteY2" fmla="*/ 576263 h 823913"/>
                  <a:gd name="connsiteX3" fmla="*/ 159544 w 652462"/>
                  <a:gd name="connsiteY3" fmla="*/ 819150 h 823913"/>
                  <a:gd name="connsiteX4" fmla="*/ 652462 w 652462"/>
                  <a:gd name="connsiteY4" fmla="*/ 823913 h 823913"/>
                  <a:gd name="connsiteX5" fmla="*/ 604838 w 652462"/>
                  <a:gd name="connsiteY5" fmla="*/ 404813 h 823913"/>
                  <a:gd name="connsiteX6" fmla="*/ 426244 w 652462"/>
                  <a:gd name="connsiteY6" fmla="*/ 0 h 823913"/>
                  <a:gd name="connsiteX0" fmla="*/ 426244 w 652462"/>
                  <a:gd name="connsiteY0" fmla="*/ 0 h 823913"/>
                  <a:gd name="connsiteX1" fmla="*/ 0 w 652462"/>
                  <a:gd name="connsiteY1" fmla="*/ 250031 h 823913"/>
                  <a:gd name="connsiteX2" fmla="*/ 130969 w 652462"/>
                  <a:gd name="connsiteY2" fmla="*/ 576263 h 823913"/>
                  <a:gd name="connsiteX3" fmla="*/ 159544 w 652462"/>
                  <a:gd name="connsiteY3" fmla="*/ 819150 h 823913"/>
                  <a:gd name="connsiteX4" fmla="*/ 652462 w 652462"/>
                  <a:gd name="connsiteY4" fmla="*/ 823913 h 823913"/>
                  <a:gd name="connsiteX5" fmla="*/ 604838 w 652462"/>
                  <a:gd name="connsiteY5" fmla="*/ 404813 h 823913"/>
                  <a:gd name="connsiteX6" fmla="*/ 426244 w 652462"/>
                  <a:gd name="connsiteY6" fmla="*/ 0 h 823913"/>
                  <a:gd name="connsiteX0" fmla="*/ 426244 w 652462"/>
                  <a:gd name="connsiteY0" fmla="*/ 0 h 823913"/>
                  <a:gd name="connsiteX1" fmla="*/ 0 w 652462"/>
                  <a:gd name="connsiteY1" fmla="*/ 250031 h 823913"/>
                  <a:gd name="connsiteX2" fmla="*/ 130969 w 652462"/>
                  <a:gd name="connsiteY2" fmla="*/ 576263 h 823913"/>
                  <a:gd name="connsiteX3" fmla="*/ 159544 w 652462"/>
                  <a:gd name="connsiteY3" fmla="*/ 819150 h 823913"/>
                  <a:gd name="connsiteX4" fmla="*/ 652462 w 652462"/>
                  <a:gd name="connsiteY4" fmla="*/ 823913 h 823913"/>
                  <a:gd name="connsiteX5" fmla="*/ 604838 w 652462"/>
                  <a:gd name="connsiteY5" fmla="*/ 404813 h 823913"/>
                  <a:gd name="connsiteX6" fmla="*/ 426244 w 652462"/>
                  <a:gd name="connsiteY6" fmla="*/ 0 h 82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2462" h="823913">
                    <a:moveTo>
                      <a:pt x="426244" y="0"/>
                    </a:moveTo>
                    <a:lnTo>
                      <a:pt x="0" y="250031"/>
                    </a:lnTo>
                    <a:cubicBezTo>
                      <a:pt x="86520" y="386556"/>
                      <a:pt x="104378" y="481410"/>
                      <a:pt x="130969" y="576263"/>
                    </a:cubicBezTo>
                    <a:cubicBezTo>
                      <a:pt x="157560" y="671116"/>
                      <a:pt x="153592" y="713582"/>
                      <a:pt x="159544" y="819150"/>
                    </a:cubicBezTo>
                    <a:lnTo>
                      <a:pt x="652462" y="823913"/>
                    </a:lnTo>
                    <a:cubicBezTo>
                      <a:pt x="645716" y="611982"/>
                      <a:pt x="642541" y="542132"/>
                      <a:pt x="604838" y="404813"/>
                    </a:cubicBezTo>
                    <a:cubicBezTo>
                      <a:pt x="567135" y="267494"/>
                      <a:pt x="503238" y="135334"/>
                      <a:pt x="426244"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10" name="Freeform 209"/>
              <p:cNvSpPr/>
              <p:nvPr/>
            </p:nvSpPr>
            <p:spPr>
              <a:xfrm>
                <a:off x="5553075" y="3413125"/>
                <a:ext cx="641350" cy="806450"/>
              </a:xfrm>
              <a:custGeom>
                <a:avLst/>
                <a:gdLst>
                  <a:gd name="connsiteX0" fmla="*/ 142875 w 641350"/>
                  <a:gd name="connsiteY0" fmla="*/ 3175 h 806450"/>
                  <a:gd name="connsiteX1" fmla="*/ 117475 w 641350"/>
                  <a:gd name="connsiteY1" fmla="*/ 295275 h 806450"/>
                  <a:gd name="connsiteX2" fmla="*/ 0 w 641350"/>
                  <a:gd name="connsiteY2" fmla="*/ 565150 h 806450"/>
                  <a:gd name="connsiteX3" fmla="*/ 425450 w 641350"/>
                  <a:gd name="connsiteY3" fmla="*/ 806450 h 806450"/>
                  <a:gd name="connsiteX4" fmla="*/ 584200 w 641350"/>
                  <a:gd name="connsiteY4" fmla="*/ 428625 h 806450"/>
                  <a:gd name="connsiteX5" fmla="*/ 641350 w 641350"/>
                  <a:gd name="connsiteY5" fmla="*/ 0 h 806450"/>
                  <a:gd name="connsiteX6" fmla="*/ 142875 w 641350"/>
                  <a:gd name="connsiteY6" fmla="*/ 3175 h 806450"/>
                  <a:gd name="connsiteX0" fmla="*/ 153793 w 652268"/>
                  <a:gd name="connsiteY0" fmla="*/ 3175 h 806450"/>
                  <a:gd name="connsiteX1" fmla="*/ 128393 w 652268"/>
                  <a:gd name="connsiteY1" fmla="*/ 295275 h 806450"/>
                  <a:gd name="connsiteX2" fmla="*/ 10918 w 652268"/>
                  <a:gd name="connsiteY2" fmla="*/ 565150 h 806450"/>
                  <a:gd name="connsiteX3" fmla="*/ 436368 w 652268"/>
                  <a:gd name="connsiteY3" fmla="*/ 806450 h 806450"/>
                  <a:gd name="connsiteX4" fmla="*/ 595118 w 652268"/>
                  <a:gd name="connsiteY4" fmla="*/ 428625 h 806450"/>
                  <a:gd name="connsiteX5" fmla="*/ 652268 w 652268"/>
                  <a:gd name="connsiteY5" fmla="*/ 0 h 806450"/>
                  <a:gd name="connsiteX6" fmla="*/ 153793 w 652268"/>
                  <a:gd name="connsiteY6" fmla="*/ 3175 h 806450"/>
                  <a:gd name="connsiteX0" fmla="*/ 153793 w 679517"/>
                  <a:gd name="connsiteY0" fmla="*/ 3175 h 806450"/>
                  <a:gd name="connsiteX1" fmla="*/ 128393 w 679517"/>
                  <a:gd name="connsiteY1" fmla="*/ 295275 h 806450"/>
                  <a:gd name="connsiteX2" fmla="*/ 10918 w 679517"/>
                  <a:gd name="connsiteY2" fmla="*/ 565150 h 806450"/>
                  <a:gd name="connsiteX3" fmla="*/ 436368 w 679517"/>
                  <a:gd name="connsiteY3" fmla="*/ 806450 h 806450"/>
                  <a:gd name="connsiteX4" fmla="*/ 595118 w 679517"/>
                  <a:gd name="connsiteY4" fmla="*/ 428625 h 806450"/>
                  <a:gd name="connsiteX5" fmla="*/ 652268 w 679517"/>
                  <a:gd name="connsiteY5" fmla="*/ 0 h 806450"/>
                  <a:gd name="connsiteX6" fmla="*/ 153793 w 679517"/>
                  <a:gd name="connsiteY6" fmla="*/ 3175 h 806450"/>
                  <a:gd name="connsiteX0" fmla="*/ 153793 w 652268"/>
                  <a:gd name="connsiteY0" fmla="*/ 3175 h 806450"/>
                  <a:gd name="connsiteX1" fmla="*/ 128393 w 652268"/>
                  <a:gd name="connsiteY1" fmla="*/ 295275 h 806450"/>
                  <a:gd name="connsiteX2" fmla="*/ 10918 w 652268"/>
                  <a:gd name="connsiteY2" fmla="*/ 565150 h 806450"/>
                  <a:gd name="connsiteX3" fmla="*/ 436368 w 652268"/>
                  <a:gd name="connsiteY3" fmla="*/ 806450 h 806450"/>
                  <a:gd name="connsiteX4" fmla="*/ 595118 w 652268"/>
                  <a:gd name="connsiteY4" fmla="*/ 428625 h 806450"/>
                  <a:gd name="connsiteX5" fmla="*/ 652268 w 652268"/>
                  <a:gd name="connsiteY5" fmla="*/ 0 h 806450"/>
                  <a:gd name="connsiteX6" fmla="*/ 153793 w 652268"/>
                  <a:gd name="connsiteY6" fmla="*/ 3175 h 806450"/>
                  <a:gd name="connsiteX0" fmla="*/ 153793 w 652268"/>
                  <a:gd name="connsiteY0" fmla="*/ 3175 h 806450"/>
                  <a:gd name="connsiteX1" fmla="*/ 128393 w 652268"/>
                  <a:gd name="connsiteY1" fmla="*/ 295275 h 806450"/>
                  <a:gd name="connsiteX2" fmla="*/ 10918 w 652268"/>
                  <a:gd name="connsiteY2" fmla="*/ 565150 h 806450"/>
                  <a:gd name="connsiteX3" fmla="*/ 436368 w 652268"/>
                  <a:gd name="connsiteY3" fmla="*/ 806450 h 806450"/>
                  <a:gd name="connsiteX4" fmla="*/ 595118 w 652268"/>
                  <a:gd name="connsiteY4" fmla="*/ 428625 h 806450"/>
                  <a:gd name="connsiteX5" fmla="*/ 652268 w 652268"/>
                  <a:gd name="connsiteY5" fmla="*/ 0 h 806450"/>
                  <a:gd name="connsiteX6" fmla="*/ 153793 w 652268"/>
                  <a:gd name="connsiteY6" fmla="*/ 3175 h 806450"/>
                  <a:gd name="connsiteX0" fmla="*/ 153793 w 652268"/>
                  <a:gd name="connsiteY0" fmla="*/ 3175 h 806450"/>
                  <a:gd name="connsiteX1" fmla="*/ 128393 w 652268"/>
                  <a:gd name="connsiteY1" fmla="*/ 295275 h 806450"/>
                  <a:gd name="connsiteX2" fmla="*/ 10918 w 652268"/>
                  <a:gd name="connsiteY2" fmla="*/ 565150 h 806450"/>
                  <a:gd name="connsiteX3" fmla="*/ 436368 w 652268"/>
                  <a:gd name="connsiteY3" fmla="*/ 806450 h 806450"/>
                  <a:gd name="connsiteX4" fmla="*/ 595118 w 652268"/>
                  <a:gd name="connsiteY4" fmla="*/ 428625 h 806450"/>
                  <a:gd name="connsiteX5" fmla="*/ 652268 w 652268"/>
                  <a:gd name="connsiteY5" fmla="*/ 0 h 806450"/>
                  <a:gd name="connsiteX6" fmla="*/ 153793 w 652268"/>
                  <a:gd name="connsiteY6" fmla="*/ 3175 h 806450"/>
                  <a:gd name="connsiteX0" fmla="*/ 142875 w 641350"/>
                  <a:gd name="connsiteY0" fmla="*/ 3175 h 806450"/>
                  <a:gd name="connsiteX1" fmla="*/ 117475 w 641350"/>
                  <a:gd name="connsiteY1" fmla="*/ 295275 h 806450"/>
                  <a:gd name="connsiteX2" fmla="*/ 0 w 641350"/>
                  <a:gd name="connsiteY2" fmla="*/ 565150 h 806450"/>
                  <a:gd name="connsiteX3" fmla="*/ 425450 w 641350"/>
                  <a:gd name="connsiteY3" fmla="*/ 806450 h 806450"/>
                  <a:gd name="connsiteX4" fmla="*/ 584200 w 641350"/>
                  <a:gd name="connsiteY4" fmla="*/ 428625 h 806450"/>
                  <a:gd name="connsiteX5" fmla="*/ 641350 w 641350"/>
                  <a:gd name="connsiteY5" fmla="*/ 0 h 806450"/>
                  <a:gd name="connsiteX6" fmla="*/ 142875 w 641350"/>
                  <a:gd name="connsiteY6" fmla="*/ 3175 h 806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1350" h="806450">
                    <a:moveTo>
                      <a:pt x="142875" y="3175"/>
                    </a:moveTo>
                    <a:cubicBezTo>
                      <a:pt x="150812" y="131763"/>
                      <a:pt x="141287" y="201613"/>
                      <a:pt x="117475" y="295275"/>
                    </a:cubicBezTo>
                    <a:cubicBezTo>
                      <a:pt x="93663" y="388937"/>
                      <a:pt x="82021" y="429154"/>
                      <a:pt x="0" y="565150"/>
                    </a:cubicBezTo>
                    <a:lnTo>
                      <a:pt x="425450" y="806450"/>
                    </a:lnTo>
                    <a:cubicBezTo>
                      <a:pt x="513292" y="643996"/>
                      <a:pt x="548217" y="563033"/>
                      <a:pt x="584200" y="428625"/>
                    </a:cubicBezTo>
                    <a:cubicBezTo>
                      <a:pt x="620183" y="294217"/>
                      <a:pt x="629179" y="185208"/>
                      <a:pt x="641350" y="0"/>
                    </a:cubicBezTo>
                    <a:lnTo>
                      <a:pt x="142875" y="3175"/>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11" name="Freeform 210"/>
              <p:cNvSpPr/>
              <p:nvPr/>
            </p:nvSpPr>
            <p:spPr>
              <a:xfrm>
                <a:off x="5156200" y="3975100"/>
                <a:ext cx="822325" cy="835025"/>
              </a:xfrm>
              <a:custGeom>
                <a:avLst/>
                <a:gdLst>
                  <a:gd name="connsiteX0" fmla="*/ 0 w 822325"/>
                  <a:gd name="connsiteY0" fmla="*/ 415925 h 835025"/>
                  <a:gd name="connsiteX1" fmla="*/ 241300 w 822325"/>
                  <a:gd name="connsiteY1" fmla="*/ 835025 h 835025"/>
                  <a:gd name="connsiteX2" fmla="*/ 577850 w 822325"/>
                  <a:gd name="connsiteY2" fmla="*/ 571500 h 835025"/>
                  <a:gd name="connsiteX3" fmla="*/ 822325 w 822325"/>
                  <a:gd name="connsiteY3" fmla="*/ 238125 h 835025"/>
                  <a:gd name="connsiteX4" fmla="*/ 393700 w 822325"/>
                  <a:gd name="connsiteY4" fmla="*/ 0 h 835025"/>
                  <a:gd name="connsiteX5" fmla="*/ 241300 w 822325"/>
                  <a:gd name="connsiteY5" fmla="*/ 222250 h 835025"/>
                  <a:gd name="connsiteX6" fmla="*/ 0 w 822325"/>
                  <a:gd name="connsiteY6" fmla="*/ 415925 h 835025"/>
                  <a:gd name="connsiteX0" fmla="*/ 0 w 825829"/>
                  <a:gd name="connsiteY0" fmla="*/ 415925 h 837431"/>
                  <a:gd name="connsiteX1" fmla="*/ 241300 w 825829"/>
                  <a:gd name="connsiteY1" fmla="*/ 835025 h 837431"/>
                  <a:gd name="connsiteX2" fmla="*/ 577850 w 825829"/>
                  <a:gd name="connsiteY2" fmla="*/ 571500 h 837431"/>
                  <a:gd name="connsiteX3" fmla="*/ 822325 w 825829"/>
                  <a:gd name="connsiteY3" fmla="*/ 238125 h 837431"/>
                  <a:gd name="connsiteX4" fmla="*/ 393700 w 825829"/>
                  <a:gd name="connsiteY4" fmla="*/ 0 h 837431"/>
                  <a:gd name="connsiteX5" fmla="*/ 241300 w 825829"/>
                  <a:gd name="connsiteY5" fmla="*/ 222250 h 837431"/>
                  <a:gd name="connsiteX6" fmla="*/ 0 w 825829"/>
                  <a:gd name="connsiteY6" fmla="*/ 415925 h 837431"/>
                  <a:gd name="connsiteX0" fmla="*/ 0 w 825829"/>
                  <a:gd name="connsiteY0" fmla="*/ 415958 h 837464"/>
                  <a:gd name="connsiteX1" fmla="*/ 241300 w 825829"/>
                  <a:gd name="connsiteY1" fmla="*/ 835058 h 837464"/>
                  <a:gd name="connsiteX2" fmla="*/ 577850 w 825829"/>
                  <a:gd name="connsiteY2" fmla="*/ 571533 h 837464"/>
                  <a:gd name="connsiteX3" fmla="*/ 822325 w 825829"/>
                  <a:gd name="connsiteY3" fmla="*/ 238158 h 837464"/>
                  <a:gd name="connsiteX4" fmla="*/ 393700 w 825829"/>
                  <a:gd name="connsiteY4" fmla="*/ 33 h 837464"/>
                  <a:gd name="connsiteX5" fmla="*/ 241300 w 825829"/>
                  <a:gd name="connsiteY5" fmla="*/ 222283 h 837464"/>
                  <a:gd name="connsiteX6" fmla="*/ 0 w 825829"/>
                  <a:gd name="connsiteY6" fmla="*/ 415958 h 837464"/>
                  <a:gd name="connsiteX0" fmla="*/ 0 w 825829"/>
                  <a:gd name="connsiteY0" fmla="*/ 415925 h 837431"/>
                  <a:gd name="connsiteX1" fmla="*/ 241300 w 825829"/>
                  <a:gd name="connsiteY1" fmla="*/ 835025 h 837431"/>
                  <a:gd name="connsiteX2" fmla="*/ 577850 w 825829"/>
                  <a:gd name="connsiteY2" fmla="*/ 571500 h 837431"/>
                  <a:gd name="connsiteX3" fmla="*/ 822325 w 825829"/>
                  <a:gd name="connsiteY3" fmla="*/ 238125 h 837431"/>
                  <a:gd name="connsiteX4" fmla="*/ 393700 w 825829"/>
                  <a:gd name="connsiteY4" fmla="*/ 0 h 837431"/>
                  <a:gd name="connsiteX5" fmla="*/ 241300 w 825829"/>
                  <a:gd name="connsiteY5" fmla="*/ 222250 h 837431"/>
                  <a:gd name="connsiteX6" fmla="*/ 0 w 825829"/>
                  <a:gd name="connsiteY6" fmla="*/ 415925 h 837431"/>
                  <a:gd name="connsiteX0" fmla="*/ 0 w 825829"/>
                  <a:gd name="connsiteY0" fmla="*/ 415925 h 837431"/>
                  <a:gd name="connsiteX1" fmla="*/ 241300 w 825829"/>
                  <a:gd name="connsiteY1" fmla="*/ 835025 h 837431"/>
                  <a:gd name="connsiteX2" fmla="*/ 577850 w 825829"/>
                  <a:gd name="connsiteY2" fmla="*/ 571500 h 837431"/>
                  <a:gd name="connsiteX3" fmla="*/ 822325 w 825829"/>
                  <a:gd name="connsiteY3" fmla="*/ 238125 h 837431"/>
                  <a:gd name="connsiteX4" fmla="*/ 393700 w 825829"/>
                  <a:gd name="connsiteY4" fmla="*/ 0 h 837431"/>
                  <a:gd name="connsiteX5" fmla="*/ 241300 w 825829"/>
                  <a:gd name="connsiteY5" fmla="*/ 222250 h 837431"/>
                  <a:gd name="connsiteX6" fmla="*/ 0 w 825829"/>
                  <a:gd name="connsiteY6" fmla="*/ 415925 h 837431"/>
                  <a:gd name="connsiteX0" fmla="*/ 0 w 822325"/>
                  <a:gd name="connsiteY0" fmla="*/ 415925 h 837431"/>
                  <a:gd name="connsiteX1" fmla="*/ 241300 w 822325"/>
                  <a:gd name="connsiteY1" fmla="*/ 835025 h 837431"/>
                  <a:gd name="connsiteX2" fmla="*/ 577850 w 822325"/>
                  <a:gd name="connsiteY2" fmla="*/ 571500 h 837431"/>
                  <a:gd name="connsiteX3" fmla="*/ 822325 w 822325"/>
                  <a:gd name="connsiteY3" fmla="*/ 238125 h 837431"/>
                  <a:gd name="connsiteX4" fmla="*/ 393700 w 822325"/>
                  <a:gd name="connsiteY4" fmla="*/ 0 h 837431"/>
                  <a:gd name="connsiteX5" fmla="*/ 241300 w 822325"/>
                  <a:gd name="connsiteY5" fmla="*/ 222250 h 837431"/>
                  <a:gd name="connsiteX6" fmla="*/ 0 w 822325"/>
                  <a:gd name="connsiteY6" fmla="*/ 415925 h 837431"/>
                  <a:gd name="connsiteX0" fmla="*/ 0 w 822325"/>
                  <a:gd name="connsiteY0" fmla="*/ 415925 h 835025"/>
                  <a:gd name="connsiteX1" fmla="*/ 241300 w 822325"/>
                  <a:gd name="connsiteY1" fmla="*/ 835025 h 835025"/>
                  <a:gd name="connsiteX2" fmla="*/ 577850 w 822325"/>
                  <a:gd name="connsiteY2" fmla="*/ 571500 h 835025"/>
                  <a:gd name="connsiteX3" fmla="*/ 822325 w 822325"/>
                  <a:gd name="connsiteY3" fmla="*/ 238125 h 835025"/>
                  <a:gd name="connsiteX4" fmla="*/ 393700 w 822325"/>
                  <a:gd name="connsiteY4" fmla="*/ 0 h 835025"/>
                  <a:gd name="connsiteX5" fmla="*/ 241300 w 822325"/>
                  <a:gd name="connsiteY5" fmla="*/ 222250 h 835025"/>
                  <a:gd name="connsiteX6" fmla="*/ 0 w 822325"/>
                  <a:gd name="connsiteY6" fmla="*/ 415925 h 835025"/>
                  <a:gd name="connsiteX0" fmla="*/ 0 w 822325"/>
                  <a:gd name="connsiteY0" fmla="*/ 415925 h 835025"/>
                  <a:gd name="connsiteX1" fmla="*/ 241300 w 822325"/>
                  <a:gd name="connsiteY1" fmla="*/ 835025 h 835025"/>
                  <a:gd name="connsiteX2" fmla="*/ 577850 w 822325"/>
                  <a:gd name="connsiteY2" fmla="*/ 571500 h 835025"/>
                  <a:gd name="connsiteX3" fmla="*/ 822325 w 822325"/>
                  <a:gd name="connsiteY3" fmla="*/ 238125 h 835025"/>
                  <a:gd name="connsiteX4" fmla="*/ 393700 w 822325"/>
                  <a:gd name="connsiteY4" fmla="*/ 0 h 835025"/>
                  <a:gd name="connsiteX5" fmla="*/ 241300 w 822325"/>
                  <a:gd name="connsiteY5" fmla="*/ 222250 h 835025"/>
                  <a:gd name="connsiteX6" fmla="*/ 0 w 822325"/>
                  <a:gd name="connsiteY6" fmla="*/ 415925 h 835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22325" h="835025">
                    <a:moveTo>
                      <a:pt x="0" y="415925"/>
                    </a:moveTo>
                    <a:lnTo>
                      <a:pt x="241300" y="835025"/>
                    </a:lnTo>
                    <a:cubicBezTo>
                      <a:pt x="388408" y="733954"/>
                      <a:pt x="481013" y="670983"/>
                      <a:pt x="577850" y="571500"/>
                    </a:cubicBezTo>
                    <a:cubicBezTo>
                      <a:pt x="674687" y="472017"/>
                      <a:pt x="726017" y="409575"/>
                      <a:pt x="822325" y="238125"/>
                    </a:cubicBezTo>
                    <a:lnTo>
                      <a:pt x="393700" y="0"/>
                    </a:lnTo>
                    <a:cubicBezTo>
                      <a:pt x="354013" y="89429"/>
                      <a:pt x="306917" y="152929"/>
                      <a:pt x="241300" y="222250"/>
                    </a:cubicBezTo>
                    <a:cubicBezTo>
                      <a:pt x="175683" y="291571"/>
                      <a:pt x="149225" y="313796"/>
                      <a:pt x="0" y="41592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12" name="Freeform 211"/>
              <p:cNvSpPr/>
              <p:nvPr/>
            </p:nvSpPr>
            <p:spPr>
              <a:xfrm>
                <a:off x="4581525" y="4391025"/>
                <a:ext cx="819150" cy="654050"/>
              </a:xfrm>
              <a:custGeom>
                <a:avLst/>
                <a:gdLst>
                  <a:gd name="connsiteX0" fmla="*/ 0 w 819150"/>
                  <a:gd name="connsiteY0" fmla="*/ 152400 h 654050"/>
                  <a:gd name="connsiteX1" fmla="*/ 3175 w 819150"/>
                  <a:gd name="connsiteY1" fmla="*/ 654050 h 654050"/>
                  <a:gd name="connsiteX2" fmla="*/ 400050 w 819150"/>
                  <a:gd name="connsiteY2" fmla="*/ 596900 h 654050"/>
                  <a:gd name="connsiteX3" fmla="*/ 819150 w 819150"/>
                  <a:gd name="connsiteY3" fmla="*/ 425450 h 654050"/>
                  <a:gd name="connsiteX4" fmla="*/ 574675 w 819150"/>
                  <a:gd name="connsiteY4" fmla="*/ 0 h 654050"/>
                  <a:gd name="connsiteX5" fmla="*/ 292100 w 819150"/>
                  <a:gd name="connsiteY5" fmla="*/ 123825 h 654050"/>
                  <a:gd name="connsiteX6" fmla="*/ 0 w 819150"/>
                  <a:gd name="connsiteY6" fmla="*/ 152400 h 654050"/>
                  <a:gd name="connsiteX0" fmla="*/ 0 w 819150"/>
                  <a:gd name="connsiteY0" fmla="*/ 162702 h 664352"/>
                  <a:gd name="connsiteX1" fmla="*/ 3175 w 819150"/>
                  <a:gd name="connsiteY1" fmla="*/ 664352 h 664352"/>
                  <a:gd name="connsiteX2" fmla="*/ 400050 w 819150"/>
                  <a:gd name="connsiteY2" fmla="*/ 607202 h 664352"/>
                  <a:gd name="connsiteX3" fmla="*/ 819150 w 819150"/>
                  <a:gd name="connsiteY3" fmla="*/ 435752 h 664352"/>
                  <a:gd name="connsiteX4" fmla="*/ 574675 w 819150"/>
                  <a:gd name="connsiteY4" fmla="*/ 10302 h 664352"/>
                  <a:gd name="connsiteX5" fmla="*/ 292100 w 819150"/>
                  <a:gd name="connsiteY5" fmla="*/ 134127 h 664352"/>
                  <a:gd name="connsiteX6" fmla="*/ 0 w 819150"/>
                  <a:gd name="connsiteY6" fmla="*/ 162702 h 664352"/>
                  <a:gd name="connsiteX0" fmla="*/ 0 w 819150"/>
                  <a:gd name="connsiteY0" fmla="*/ 162702 h 664352"/>
                  <a:gd name="connsiteX1" fmla="*/ 3175 w 819150"/>
                  <a:gd name="connsiteY1" fmla="*/ 664352 h 664352"/>
                  <a:gd name="connsiteX2" fmla="*/ 400050 w 819150"/>
                  <a:gd name="connsiteY2" fmla="*/ 607202 h 664352"/>
                  <a:gd name="connsiteX3" fmla="*/ 819150 w 819150"/>
                  <a:gd name="connsiteY3" fmla="*/ 435752 h 664352"/>
                  <a:gd name="connsiteX4" fmla="*/ 574675 w 819150"/>
                  <a:gd name="connsiteY4" fmla="*/ 10302 h 664352"/>
                  <a:gd name="connsiteX5" fmla="*/ 292100 w 819150"/>
                  <a:gd name="connsiteY5" fmla="*/ 134127 h 664352"/>
                  <a:gd name="connsiteX6" fmla="*/ 0 w 819150"/>
                  <a:gd name="connsiteY6" fmla="*/ 162702 h 664352"/>
                  <a:gd name="connsiteX0" fmla="*/ 0 w 819150"/>
                  <a:gd name="connsiteY0" fmla="*/ 162702 h 664352"/>
                  <a:gd name="connsiteX1" fmla="*/ 3175 w 819150"/>
                  <a:gd name="connsiteY1" fmla="*/ 664352 h 664352"/>
                  <a:gd name="connsiteX2" fmla="*/ 400050 w 819150"/>
                  <a:gd name="connsiteY2" fmla="*/ 607202 h 664352"/>
                  <a:gd name="connsiteX3" fmla="*/ 819150 w 819150"/>
                  <a:gd name="connsiteY3" fmla="*/ 435752 h 664352"/>
                  <a:gd name="connsiteX4" fmla="*/ 574675 w 819150"/>
                  <a:gd name="connsiteY4" fmla="*/ 10302 h 664352"/>
                  <a:gd name="connsiteX5" fmla="*/ 292100 w 819150"/>
                  <a:gd name="connsiteY5" fmla="*/ 134127 h 664352"/>
                  <a:gd name="connsiteX6" fmla="*/ 0 w 819150"/>
                  <a:gd name="connsiteY6" fmla="*/ 162702 h 664352"/>
                  <a:gd name="connsiteX0" fmla="*/ 0 w 819150"/>
                  <a:gd name="connsiteY0" fmla="*/ 162702 h 664352"/>
                  <a:gd name="connsiteX1" fmla="*/ 3175 w 819150"/>
                  <a:gd name="connsiteY1" fmla="*/ 664352 h 664352"/>
                  <a:gd name="connsiteX2" fmla="*/ 400050 w 819150"/>
                  <a:gd name="connsiteY2" fmla="*/ 607202 h 664352"/>
                  <a:gd name="connsiteX3" fmla="*/ 819150 w 819150"/>
                  <a:gd name="connsiteY3" fmla="*/ 435752 h 664352"/>
                  <a:gd name="connsiteX4" fmla="*/ 574675 w 819150"/>
                  <a:gd name="connsiteY4" fmla="*/ 10302 h 664352"/>
                  <a:gd name="connsiteX5" fmla="*/ 292100 w 819150"/>
                  <a:gd name="connsiteY5" fmla="*/ 134127 h 664352"/>
                  <a:gd name="connsiteX6" fmla="*/ 0 w 819150"/>
                  <a:gd name="connsiteY6" fmla="*/ 162702 h 664352"/>
                  <a:gd name="connsiteX0" fmla="*/ 0 w 819150"/>
                  <a:gd name="connsiteY0" fmla="*/ 162702 h 664352"/>
                  <a:gd name="connsiteX1" fmla="*/ 3175 w 819150"/>
                  <a:gd name="connsiteY1" fmla="*/ 664352 h 664352"/>
                  <a:gd name="connsiteX2" fmla="*/ 400050 w 819150"/>
                  <a:gd name="connsiteY2" fmla="*/ 607202 h 664352"/>
                  <a:gd name="connsiteX3" fmla="*/ 819150 w 819150"/>
                  <a:gd name="connsiteY3" fmla="*/ 435752 h 664352"/>
                  <a:gd name="connsiteX4" fmla="*/ 574675 w 819150"/>
                  <a:gd name="connsiteY4" fmla="*/ 10302 h 664352"/>
                  <a:gd name="connsiteX5" fmla="*/ 292100 w 819150"/>
                  <a:gd name="connsiteY5" fmla="*/ 134127 h 664352"/>
                  <a:gd name="connsiteX6" fmla="*/ 0 w 819150"/>
                  <a:gd name="connsiteY6" fmla="*/ 162702 h 664352"/>
                  <a:gd name="connsiteX0" fmla="*/ 0 w 819150"/>
                  <a:gd name="connsiteY0" fmla="*/ 152400 h 654050"/>
                  <a:gd name="connsiteX1" fmla="*/ 3175 w 819150"/>
                  <a:gd name="connsiteY1" fmla="*/ 654050 h 654050"/>
                  <a:gd name="connsiteX2" fmla="*/ 400050 w 819150"/>
                  <a:gd name="connsiteY2" fmla="*/ 596900 h 654050"/>
                  <a:gd name="connsiteX3" fmla="*/ 819150 w 819150"/>
                  <a:gd name="connsiteY3" fmla="*/ 425450 h 654050"/>
                  <a:gd name="connsiteX4" fmla="*/ 574675 w 819150"/>
                  <a:gd name="connsiteY4" fmla="*/ 0 h 654050"/>
                  <a:gd name="connsiteX5" fmla="*/ 292100 w 819150"/>
                  <a:gd name="connsiteY5" fmla="*/ 123825 h 654050"/>
                  <a:gd name="connsiteX6" fmla="*/ 0 w 819150"/>
                  <a:gd name="connsiteY6" fmla="*/ 152400 h 654050"/>
                  <a:gd name="connsiteX0" fmla="*/ 0 w 819150"/>
                  <a:gd name="connsiteY0" fmla="*/ 152400 h 654050"/>
                  <a:gd name="connsiteX1" fmla="*/ 3175 w 819150"/>
                  <a:gd name="connsiteY1" fmla="*/ 654050 h 654050"/>
                  <a:gd name="connsiteX2" fmla="*/ 400050 w 819150"/>
                  <a:gd name="connsiteY2" fmla="*/ 596900 h 654050"/>
                  <a:gd name="connsiteX3" fmla="*/ 819150 w 819150"/>
                  <a:gd name="connsiteY3" fmla="*/ 425450 h 654050"/>
                  <a:gd name="connsiteX4" fmla="*/ 574675 w 819150"/>
                  <a:gd name="connsiteY4" fmla="*/ 0 h 654050"/>
                  <a:gd name="connsiteX5" fmla="*/ 292100 w 819150"/>
                  <a:gd name="connsiteY5" fmla="*/ 123825 h 654050"/>
                  <a:gd name="connsiteX6" fmla="*/ 0 w 819150"/>
                  <a:gd name="connsiteY6" fmla="*/ 152400 h 654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9150" h="654050">
                    <a:moveTo>
                      <a:pt x="0" y="152400"/>
                    </a:moveTo>
                    <a:cubicBezTo>
                      <a:pt x="1058" y="319617"/>
                      <a:pt x="2117" y="486833"/>
                      <a:pt x="3175" y="654050"/>
                    </a:cubicBezTo>
                    <a:cubicBezTo>
                      <a:pt x="151342" y="644525"/>
                      <a:pt x="271899" y="634866"/>
                      <a:pt x="400050" y="596900"/>
                    </a:cubicBezTo>
                    <a:cubicBezTo>
                      <a:pt x="543015" y="554545"/>
                      <a:pt x="707496" y="505883"/>
                      <a:pt x="819150" y="425450"/>
                    </a:cubicBezTo>
                    <a:lnTo>
                      <a:pt x="574675" y="0"/>
                    </a:lnTo>
                    <a:cubicBezTo>
                      <a:pt x="470958" y="60854"/>
                      <a:pt x="387879" y="98425"/>
                      <a:pt x="292100" y="123825"/>
                    </a:cubicBezTo>
                    <a:cubicBezTo>
                      <a:pt x="196321" y="149225"/>
                      <a:pt x="124354" y="152929"/>
                      <a:pt x="0" y="15240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13" name="Freeform 212"/>
              <p:cNvSpPr/>
              <p:nvPr/>
            </p:nvSpPr>
            <p:spPr>
              <a:xfrm>
                <a:off x="5130800" y="2009775"/>
                <a:ext cx="838200" cy="841375"/>
              </a:xfrm>
              <a:custGeom>
                <a:avLst/>
                <a:gdLst>
                  <a:gd name="connsiteX0" fmla="*/ 234950 w 838200"/>
                  <a:gd name="connsiteY0" fmla="*/ 0 h 841375"/>
                  <a:gd name="connsiteX1" fmla="*/ 0 w 838200"/>
                  <a:gd name="connsiteY1" fmla="*/ 428625 h 841375"/>
                  <a:gd name="connsiteX2" fmla="*/ 247650 w 838200"/>
                  <a:gd name="connsiteY2" fmla="*/ 619125 h 841375"/>
                  <a:gd name="connsiteX3" fmla="*/ 419100 w 838200"/>
                  <a:gd name="connsiteY3" fmla="*/ 841375 h 841375"/>
                  <a:gd name="connsiteX4" fmla="*/ 838200 w 838200"/>
                  <a:gd name="connsiteY4" fmla="*/ 593725 h 841375"/>
                  <a:gd name="connsiteX5" fmla="*/ 561975 w 838200"/>
                  <a:gd name="connsiteY5" fmla="*/ 241300 h 841375"/>
                  <a:gd name="connsiteX6" fmla="*/ 234950 w 838200"/>
                  <a:gd name="connsiteY6" fmla="*/ 0 h 841375"/>
                  <a:gd name="connsiteX0" fmla="*/ 234950 w 838200"/>
                  <a:gd name="connsiteY0" fmla="*/ 0 h 841375"/>
                  <a:gd name="connsiteX1" fmla="*/ 0 w 838200"/>
                  <a:gd name="connsiteY1" fmla="*/ 428625 h 841375"/>
                  <a:gd name="connsiteX2" fmla="*/ 247650 w 838200"/>
                  <a:gd name="connsiteY2" fmla="*/ 619125 h 841375"/>
                  <a:gd name="connsiteX3" fmla="*/ 419100 w 838200"/>
                  <a:gd name="connsiteY3" fmla="*/ 841375 h 841375"/>
                  <a:gd name="connsiteX4" fmla="*/ 838200 w 838200"/>
                  <a:gd name="connsiteY4" fmla="*/ 593725 h 841375"/>
                  <a:gd name="connsiteX5" fmla="*/ 561975 w 838200"/>
                  <a:gd name="connsiteY5" fmla="*/ 241300 h 841375"/>
                  <a:gd name="connsiteX6" fmla="*/ 234950 w 838200"/>
                  <a:gd name="connsiteY6" fmla="*/ 0 h 841375"/>
                  <a:gd name="connsiteX0" fmla="*/ 234950 w 840156"/>
                  <a:gd name="connsiteY0" fmla="*/ 3704 h 845079"/>
                  <a:gd name="connsiteX1" fmla="*/ 0 w 840156"/>
                  <a:gd name="connsiteY1" fmla="*/ 432329 h 845079"/>
                  <a:gd name="connsiteX2" fmla="*/ 247650 w 840156"/>
                  <a:gd name="connsiteY2" fmla="*/ 622829 h 845079"/>
                  <a:gd name="connsiteX3" fmla="*/ 419100 w 840156"/>
                  <a:gd name="connsiteY3" fmla="*/ 845079 h 845079"/>
                  <a:gd name="connsiteX4" fmla="*/ 838200 w 840156"/>
                  <a:gd name="connsiteY4" fmla="*/ 597429 h 845079"/>
                  <a:gd name="connsiteX5" fmla="*/ 561975 w 840156"/>
                  <a:gd name="connsiteY5" fmla="*/ 245004 h 845079"/>
                  <a:gd name="connsiteX6" fmla="*/ 234950 w 840156"/>
                  <a:gd name="connsiteY6" fmla="*/ 3704 h 845079"/>
                  <a:gd name="connsiteX0" fmla="*/ 234950 w 838200"/>
                  <a:gd name="connsiteY0" fmla="*/ 3704 h 845079"/>
                  <a:gd name="connsiteX1" fmla="*/ 0 w 838200"/>
                  <a:gd name="connsiteY1" fmla="*/ 432329 h 845079"/>
                  <a:gd name="connsiteX2" fmla="*/ 247650 w 838200"/>
                  <a:gd name="connsiteY2" fmla="*/ 622829 h 845079"/>
                  <a:gd name="connsiteX3" fmla="*/ 419100 w 838200"/>
                  <a:gd name="connsiteY3" fmla="*/ 845079 h 845079"/>
                  <a:gd name="connsiteX4" fmla="*/ 838200 w 838200"/>
                  <a:gd name="connsiteY4" fmla="*/ 597429 h 845079"/>
                  <a:gd name="connsiteX5" fmla="*/ 561975 w 838200"/>
                  <a:gd name="connsiteY5" fmla="*/ 245004 h 845079"/>
                  <a:gd name="connsiteX6" fmla="*/ 234950 w 838200"/>
                  <a:gd name="connsiteY6" fmla="*/ 3704 h 845079"/>
                  <a:gd name="connsiteX0" fmla="*/ 234950 w 838200"/>
                  <a:gd name="connsiteY0" fmla="*/ 0 h 841375"/>
                  <a:gd name="connsiteX1" fmla="*/ 0 w 838200"/>
                  <a:gd name="connsiteY1" fmla="*/ 428625 h 841375"/>
                  <a:gd name="connsiteX2" fmla="*/ 247650 w 838200"/>
                  <a:gd name="connsiteY2" fmla="*/ 619125 h 841375"/>
                  <a:gd name="connsiteX3" fmla="*/ 419100 w 838200"/>
                  <a:gd name="connsiteY3" fmla="*/ 841375 h 841375"/>
                  <a:gd name="connsiteX4" fmla="*/ 838200 w 838200"/>
                  <a:gd name="connsiteY4" fmla="*/ 593725 h 841375"/>
                  <a:gd name="connsiteX5" fmla="*/ 561975 w 838200"/>
                  <a:gd name="connsiteY5" fmla="*/ 241300 h 841375"/>
                  <a:gd name="connsiteX6" fmla="*/ 234950 w 838200"/>
                  <a:gd name="connsiteY6" fmla="*/ 0 h 841375"/>
                  <a:gd name="connsiteX0" fmla="*/ 234950 w 838200"/>
                  <a:gd name="connsiteY0" fmla="*/ 0 h 841458"/>
                  <a:gd name="connsiteX1" fmla="*/ 0 w 838200"/>
                  <a:gd name="connsiteY1" fmla="*/ 428625 h 841458"/>
                  <a:gd name="connsiteX2" fmla="*/ 247650 w 838200"/>
                  <a:gd name="connsiteY2" fmla="*/ 619125 h 841458"/>
                  <a:gd name="connsiteX3" fmla="*/ 419100 w 838200"/>
                  <a:gd name="connsiteY3" fmla="*/ 841375 h 841458"/>
                  <a:gd name="connsiteX4" fmla="*/ 838200 w 838200"/>
                  <a:gd name="connsiteY4" fmla="*/ 593725 h 841458"/>
                  <a:gd name="connsiteX5" fmla="*/ 561975 w 838200"/>
                  <a:gd name="connsiteY5" fmla="*/ 241300 h 841458"/>
                  <a:gd name="connsiteX6" fmla="*/ 234950 w 838200"/>
                  <a:gd name="connsiteY6" fmla="*/ 0 h 841458"/>
                  <a:gd name="connsiteX0" fmla="*/ 234950 w 838200"/>
                  <a:gd name="connsiteY0" fmla="*/ 0 h 841375"/>
                  <a:gd name="connsiteX1" fmla="*/ 0 w 838200"/>
                  <a:gd name="connsiteY1" fmla="*/ 428625 h 841375"/>
                  <a:gd name="connsiteX2" fmla="*/ 247650 w 838200"/>
                  <a:gd name="connsiteY2" fmla="*/ 619125 h 841375"/>
                  <a:gd name="connsiteX3" fmla="*/ 419100 w 838200"/>
                  <a:gd name="connsiteY3" fmla="*/ 841375 h 841375"/>
                  <a:gd name="connsiteX4" fmla="*/ 838200 w 838200"/>
                  <a:gd name="connsiteY4" fmla="*/ 593725 h 841375"/>
                  <a:gd name="connsiteX5" fmla="*/ 561975 w 838200"/>
                  <a:gd name="connsiteY5" fmla="*/ 241300 h 841375"/>
                  <a:gd name="connsiteX6" fmla="*/ 234950 w 838200"/>
                  <a:gd name="connsiteY6" fmla="*/ 0 h 841375"/>
                  <a:gd name="connsiteX0" fmla="*/ 234950 w 838200"/>
                  <a:gd name="connsiteY0" fmla="*/ 0 h 841375"/>
                  <a:gd name="connsiteX1" fmla="*/ 0 w 838200"/>
                  <a:gd name="connsiteY1" fmla="*/ 428625 h 841375"/>
                  <a:gd name="connsiteX2" fmla="*/ 247650 w 838200"/>
                  <a:gd name="connsiteY2" fmla="*/ 619125 h 841375"/>
                  <a:gd name="connsiteX3" fmla="*/ 419100 w 838200"/>
                  <a:gd name="connsiteY3" fmla="*/ 841375 h 841375"/>
                  <a:gd name="connsiteX4" fmla="*/ 838200 w 838200"/>
                  <a:gd name="connsiteY4" fmla="*/ 593725 h 841375"/>
                  <a:gd name="connsiteX5" fmla="*/ 561975 w 838200"/>
                  <a:gd name="connsiteY5" fmla="*/ 241300 h 841375"/>
                  <a:gd name="connsiteX6" fmla="*/ 234950 w 838200"/>
                  <a:gd name="connsiteY6" fmla="*/ 0 h 841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8200" h="841375">
                    <a:moveTo>
                      <a:pt x="234950" y="0"/>
                    </a:moveTo>
                    <a:lnTo>
                      <a:pt x="0" y="428625"/>
                    </a:lnTo>
                    <a:cubicBezTo>
                      <a:pt x="113242" y="503237"/>
                      <a:pt x="177800" y="550333"/>
                      <a:pt x="247650" y="619125"/>
                    </a:cubicBezTo>
                    <a:cubicBezTo>
                      <a:pt x="317500" y="687917"/>
                      <a:pt x="352425" y="731308"/>
                      <a:pt x="419100" y="841375"/>
                    </a:cubicBezTo>
                    <a:lnTo>
                      <a:pt x="838200" y="593725"/>
                    </a:lnTo>
                    <a:cubicBezTo>
                      <a:pt x="744537" y="433388"/>
                      <a:pt x="662517" y="340254"/>
                      <a:pt x="561975" y="241300"/>
                    </a:cubicBezTo>
                    <a:cubicBezTo>
                      <a:pt x="461433" y="142346"/>
                      <a:pt x="379412" y="86254"/>
                      <a:pt x="234950"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14" name="Freeform 213"/>
              <p:cNvSpPr/>
              <p:nvPr/>
            </p:nvSpPr>
            <p:spPr>
              <a:xfrm>
                <a:off x="4581525" y="1797051"/>
                <a:ext cx="787400" cy="641350"/>
              </a:xfrm>
              <a:custGeom>
                <a:avLst/>
                <a:gdLst>
                  <a:gd name="connsiteX0" fmla="*/ 0 w 787400"/>
                  <a:gd name="connsiteY0" fmla="*/ 0 h 641350"/>
                  <a:gd name="connsiteX1" fmla="*/ 3175 w 787400"/>
                  <a:gd name="connsiteY1" fmla="*/ 501650 h 641350"/>
                  <a:gd name="connsiteX2" fmla="*/ 260350 w 787400"/>
                  <a:gd name="connsiteY2" fmla="*/ 530225 h 641350"/>
                  <a:gd name="connsiteX3" fmla="*/ 542925 w 787400"/>
                  <a:gd name="connsiteY3" fmla="*/ 641350 h 641350"/>
                  <a:gd name="connsiteX4" fmla="*/ 787400 w 787400"/>
                  <a:gd name="connsiteY4" fmla="*/ 215900 h 641350"/>
                  <a:gd name="connsiteX5" fmla="*/ 406400 w 787400"/>
                  <a:gd name="connsiteY5" fmla="*/ 60325 h 641350"/>
                  <a:gd name="connsiteX6" fmla="*/ 0 w 787400"/>
                  <a:gd name="connsiteY6" fmla="*/ 0 h 641350"/>
                  <a:gd name="connsiteX0" fmla="*/ 0 w 787400"/>
                  <a:gd name="connsiteY0" fmla="*/ 26703 h 668053"/>
                  <a:gd name="connsiteX1" fmla="*/ 3175 w 787400"/>
                  <a:gd name="connsiteY1" fmla="*/ 528353 h 668053"/>
                  <a:gd name="connsiteX2" fmla="*/ 260350 w 787400"/>
                  <a:gd name="connsiteY2" fmla="*/ 556928 h 668053"/>
                  <a:gd name="connsiteX3" fmla="*/ 542925 w 787400"/>
                  <a:gd name="connsiteY3" fmla="*/ 668053 h 668053"/>
                  <a:gd name="connsiteX4" fmla="*/ 787400 w 787400"/>
                  <a:gd name="connsiteY4" fmla="*/ 242603 h 668053"/>
                  <a:gd name="connsiteX5" fmla="*/ 406400 w 787400"/>
                  <a:gd name="connsiteY5" fmla="*/ 87028 h 668053"/>
                  <a:gd name="connsiteX6" fmla="*/ 0 w 787400"/>
                  <a:gd name="connsiteY6" fmla="*/ 26703 h 668053"/>
                  <a:gd name="connsiteX0" fmla="*/ 0 w 787400"/>
                  <a:gd name="connsiteY0" fmla="*/ 26703 h 668053"/>
                  <a:gd name="connsiteX1" fmla="*/ 3175 w 787400"/>
                  <a:gd name="connsiteY1" fmla="*/ 528353 h 668053"/>
                  <a:gd name="connsiteX2" fmla="*/ 260350 w 787400"/>
                  <a:gd name="connsiteY2" fmla="*/ 556928 h 668053"/>
                  <a:gd name="connsiteX3" fmla="*/ 542925 w 787400"/>
                  <a:gd name="connsiteY3" fmla="*/ 668053 h 668053"/>
                  <a:gd name="connsiteX4" fmla="*/ 787400 w 787400"/>
                  <a:gd name="connsiteY4" fmla="*/ 242603 h 668053"/>
                  <a:gd name="connsiteX5" fmla="*/ 406400 w 787400"/>
                  <a:gd name="connsiteY5" fmla="*/ 87028 h 668053"/>
                  <a:gd name="connsiteX6" fmla="*/ 0 w 787400"/>
                  <a:gd name="connsiteY6" fmla="*/ 26703 h 668053"/>
                  <a:gd name="connsiteX0" fmla="*/ 0 w 787400"/>
                  <a:gd name="connsiteY0" fmla="*/ 0 h 641350"/>
                  <a:gd name="connsiteX1" fmla="*/ 3175 w 787400"/>
                  <a:gd name="connsiteY1" fmla="*/ 501650 h 641350"/>
                  <a:gd name="connsiteX2" fmla="*/ 260350 w 787400"/>
                  <a:gd name="connsiteY2" fmla="*/ 530225 h 641350"/>
                  <a:gd name="connsiteX3" fmla="*/ 542925 w 787400"/>
                  <a:gd name="connsiteY3" fmla="*/ 641350 h 641350"/>
                  <a:gd name="connsiteX4" fmla="*/ 787400 w 787400"/>
                  <a:gd name="connsiteY4" fmla="*/ 215900 h 641350"/>
                  <a:gd name="connsiteX5" fmla="*/ 406400 w 787400"/>
                  <a:gd name="connsiteY5" fmla="*/ 60325 h 641350"/>
                  <a:gd name="connsiteX6" fmla="*/ 0 w 787400"/>
                  <a:gd name="connsiteY6" fmla="*/ 0 h 641350"/>
                  <a:gd name="connsiteX0" fmla="*/ 0 w 787400"/>
                  <a:gd name="connsiteY0" fmla="*/ 0 h 652230"/>
                  <a:gd name="connsiteX1" fmla="*/ 3175 w 787400"/>
                  <a:gd name="connsiteY1" fmla="*/ 501650 h 652230"/>
                  <a:gd name="connsiteX2" fmla="*/ 260350 w 787400"/>
                  <a:gd name="connsiteY2" fmla="*/ 530225 h 652230"/>
                  <a:gd name="connsiteX3" fmla="*/ 542925 w 787400"/>
                  <a:gd name="connsiteY3" fmla="*/ 641350 h 652230"/>
                  <a:gd name="connsiteX4" fmla="*/ 787400 w 787400"/>
                  <a:gd name="connsiteY4" fmla="*/ 215900 h 652230"/>
                  <a:gd name="connsiteX5" fmla="*/ 406400 w 787400"/>
                  <a:gd name="connsiteY5" fmla="*/ 60325 h 652230"/>
                  <a:gd name="connsiteX6" fmla="*/ 0 w 787400"/>
                  <a:gd name="connsiteY6" fmla="*/ 0 h 652230"/>
                  <a:gd name="connsiteX0" fmla="*/ 0 w 787400"/>
                  <a:gd name="connsiteY0" fmla="*/ 0 h 653359"/>
                  <a:gd name="connsiteX1" fmla="*/ 3175 w 787400"/>
                  <a:gd name="connsiteY1" fmla="*/ 501650 h 653359"/>
                  <a:gd name="connsiteX2" fmla="*/ 260350 w 787400"/>
                  <a:gd name="connsiteY2" fmla="*/ 530225 h 653359"/>
                  <a:gd name="connsiteX3" fmla="*/ 542925 w 787400"/>
                  <a:gd name="connsiteY3" fmla="*/ 641350 h 653359"/>
                  <a:gd name="connsiteX4" fmla="*/ 787400 w 787400"/>
                  <a:gd name="connsiteY4" fmla="*/ 215900 h 653359"/>
                  <a:gd name="connsiteX5" fmla="*/ 406400 w 787400"/>
                  <a:gd name="connsiteY5" fmla="*/ 60325 h 653359"/>
                  <a:gd name="connsiteX6" fmla="*/ 0 w 787400"/>
                  <a:gd name="connsiteY6" fmla="*/ 0 h 653359"/>
                  <a:gd name="connsiteX0" fmla="*/ 0 w 787400"/>
                  <a:gd name="connsiteY0" fmla="*/ 0 h 654054"/>
                  <a:gd name="connsiteX1" fmla="*/ 3175 w 787400"/>
                  <a:gd name="connsiteY1" fmla="*/ 501650 h 654054"/>
                  <a:gd name="connsiteX2" fmla="*/ 301625 w 787400"/>
                  <a:gd name="connsiteY2" fmla="*/ 539750 h 654054"/>
                  <a:gd name="connsiteX3" fmla="*/ 542925 w 787400"/>
                  <a:gd name="connsiteY3" fmla="*/ 641350 h 654054"/>
                  <a:gd name="connsiteX4" fmla="*/ 787400 w 787400"/>
                  <a:gd name="connsiteY4" fmla="*/ 215900 h 654054"/>
                  <a:gd name="connsiteX5" fmla="*/ 406400 w 787400"/>
                  <a:gd name="connsiteY5" fmla="*/ 60325 h 654054"/>
                  <a:gd name="connsiteX6" fmla="*/ 0 w 787400"/>
                  <a:gd name="connsiteY6" fmla="*/ 0 h 654054"/>
                  <a:gd name="connsiteX0" fmla="*/ 0 w 787400"/>
                  <a:gd name="connsiteY0" fmla="*/ 0 h 641350"/>
                  <a:gd name="connsiteX1" fmla="*/ 3175 w 787400"/>
                  <a:gd name="connsiteY1" fmla="*/ 501650 h 641350"/>
                  <a:gd name="connsiteX2" fmla="*/ 301625 w 787400"/>
                  <a:gd name="connsiteY2" fmla="*/ 539750 h 641350"/>
                  <a:gd name="connsiteX3" fmla="*/ 542925 w 787400"/>
                  <a:gd name="connsiteY3" fmla="*/ 641350 h 641350"/>
                  <a:gd name="connsiteX4" fmla="*/ 787400 w 787400"/>
                  <a:gd name="connsiteY4" fmla="*/ 215900 h 641350"/>
                  <a:gd name="connsiteX5" fmla="*/ 406400 w 787400"/>
                  <a:gd name="connsiteY5" fmla="*/ 60325 h 641350"/>
                  <a:gd name="connsiteX6" fmla="*/ 0 w 787400"/>
                  <a:gd name="connsiteY6" fmla="*/ 0 h 641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7400" h="641350">
                    <a:moveTo>
                      <a:pt x="0" y="0"/>
                    </a:moveTo>
                    <a:cubicBezTo>
                      <a:pt x="1058" y="167217"/>
                      <a:pt x="2117" y="334433"/>
                      <a:pt x="3175" y="501650"/>
                    </a:cubicBezTo>
                    <a:cubicBezTo>
                      <a:pt x="88900" y="511175"/>
                      <a:pt x="219167" y="514449"/>
                      <a:pt x="301625" y="539750"/>
                    </a:cubicBezTo>
                    <a:cubicBezTo>
                      <a:pt x="397154" y="569062"/>
                      <a:pt x="464608" y="595312"/>
                      <a:pt x="542925" y="641350"/>
                    </a:cubicBezTo>
                    <a:lnTo>
                      <a:pt x="787400" y="215900"/>
                    </a:lnTo>
                    <a:cubicBezTo>
                      <a:pt x="672571" y="147638"/>
                      <a:pt x="537633" y="96308"/>
                      <a:pt x="406400" y="60325"/>
                    </a:cubicBezTo>
                    <a:cubicBezTo>
                      <a:pt x="275167" y="24342"/>
                      <a:pt x="184679" y="2646"/>
                      <a:pt x="0"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15" name="Freeform 214"/>
              <p:cNvSpPr/>
              <p:nvPr/>
            </p:nvSpPr>
            <p:spPr>
              <a:xfrm>
                <a:off x="3175000" y="3987800"/>
                <a:ext cx="847725" cy="841375"/>
              </a:xfrm>
              <a:custGeom>
                <a:avLst/>
                <a:gdLst>
                  <a:gd name="connsiteX0" fmla="*/ 431800 w 847725"/>
                  <a:gd name="connsiteY0" fmla="*/ 0 h 841375"/>
                  <a:gd name="connsiteX1" fmla="*/ 0 w 847725"/>
                  <a:gd name="connsiteY1" fmla="*/ 254000 h 841375"/>
                  <a:gd name="connsiteX2" fmla="*/ 276225 w 847725"/>
                  <a:gd name="connsiteY2" fmla="*/ 603250 h 841375"/>
                  <a:gd name="connsiteX3" fmla="*/ 600075 w 847725"/>
                  <a:gd name="connsiteY3" fmla="*/ 841375 h 841375"/>
                  <a:gd name="connsiteX4" fmla="*/ 847725 w 847725"/>
                  <a:gd name="connsiteY4" fmla="*/ 415925 h 841375"/>
                  <a:gd name="connsiteX5" fmla="*/ 600075 w 847725"/>
                  <a:gd name="connsiteY5" fmla="*/ 241300 h 841375"/>
                  <a:gd name="connsiteX6" fmla="*/ 431800 w 847725"/>
                  <a:gd name="connsiteY6" fmla="*/ 0 h 841375"/>
                  <a:gd name="connsiteX0" fmla="*/ 434075 w 850000"/>
                  <a:gd name="connsiteY0" fmla="*/ 0 h 845119"/>
                  <a:gd name="connsiteX1" fmla="*/ 2275 w 850000"/>
                  <a:gd name="connsiteY1" fmla="*/ 254000 h 845119"/>
                  <a:gd name="connsiteX2" fmla="*/ 278500 w 850000"/>
                  <a:gd name="connsiteY2" fmla="*/ 603250 h 845119"/>
                  <a:gd name="connsiteX3" fmla="*/ 602350 w 850000"/>
                  <a:gd name="connsiteY3" fmla="*/ 841375 h 845119"/>
                  <a:gd name="connsiteX4" fmla="*/ 850000 w 850000"/>
                  <a:gd name="connsiteY4" fmla="*/ 415925 h 845119"/>
                  <a:gd name="connsiteX5" fmla="*/ 602350 w 850000"/>
                  <a:gd name="connsiteY5" fmla="*/ 241300 h 845119"/>
                  <a:gd name="connsiteX6" fmla="*/ 434075 w 850000"/>
                  <a:gd name="connsiteY6" fmla="*/ 0 h 845119"/>
                  <a:gd name="connsiteX0" fmla="*/ 434075 w 850000"/>
                  <a:gd name="connsiteY0" fmla="*/ 0 h 841375"/>
                  <a:gd name="connsiteX1" fmla="*/ 2275 w 850000"/>
                  <a:gd name="connsiteY1" fmla="*/ 254000 h 841375"/>
                  <a:gd name="connsiteX2" fmla="*/ 278500 w 850000"/>
                  <a:gd name="connsiteY2" fmla="*/ 603250 h 841375"/>
                  <a:gd name="connsiteX3" fmla="*/ 602350 w 850000"/>
                  <a:gd name="connsiteY3" fmla="*/ 841375 h 841375"/>
                  <a:gd name="connsiteX4" fmla="*/ 850000 w 850000"/>
                  <a:gd name="connsiteY4" fmla="*/ 415925 h 841375"/>
                  <a:gd name="connsiteX5" fmla="*/ 602350 w 850000"/>
                  <a:gd name="connsiteY5" fmla="*/ 241300 h 841375"/>
                  <a:gd name="connsiteX6" fmla="*/ 434075 w 850000"/>
                  <a:gd name="connsiteY6" fmla="*/ 0 h 841375"/>
                  <a:gd name="connsiteX0" fmla="*/ 431800 w 847725"/>
                  <a:gd name="connsiteY0" fmla="*/ 0 h 841375"/>
                  <a:gd name="connsiteX1" fmla="*/ 0 w 847725"/>
                  <a:gd name="connsiteY1" fmla="*/ 254000 h 841375"/>
                  <a:gd name="connsiteX2" fmla="*/ 276225 w 847725"/>
                  <a:gd name="connsiteY2" fmla="*/ 603250 h 841375"/>
                  <a:gd name="connsiteX3" fmla="*/ 600075 w 847725"/>
                  <a:gd name="connsiteY3" fmla="*/ 841375 h 841375"/>
                  <a:gd name="connsiteX4" fmla="*/ 847725 w 847725"/>
                  <a:gd name="connsiteY4" fmla="*/ 415925 h 841375"/>
                  <a:gd name="connsiteX5" fmla="*/ 600075 w 847725"/>
                  <a:gd name="connsiteY5" fmla="*/ 241300 h 841375"/>
                  <a:gd name="connsiteX6" fmla="*/ 431800 w 847725"/>
                  <a:gd name="connsiteY6" fmla="*/ 0 h 841375"/>
                  <a:gd name="connsiteX0" fmla="*/ 431800 w 847725"/>
                  <a:gd name="connsiteY0" fmla="*/ 19 h 841394"/>
                  <a:gd name="connsiteX1" fmla="*/ 0 w 847725"/>
                  <a:gd name="connsiteY1" fmla="*/ 254019 h 841394"/>
                  <a:gd name="connsiteX2" fmla="*/ 276225 w 847725"/>
                  <a:gd name="connsiteY2" fmla="*/ 603269 h 841394"/>
                  <a:gd name="connsiteX3" fmla="*/ 600075 w 847725"/>
                  <a:gd name="connsiteY3" fmla="*/ 841394 h 841394"/>
                  <a:gd name="connsiteX4" fmla="*/ 847725 w 847725"/>
                  <a:gd name="connsiteY4" fmla="*/ 415944 h 841394"/>
                  <a:gd name="connsiteX5" fmla="*/ 600075 w 847725"/>
                  <a:gd name="connsiteY5" fmla="*/ 241319 h 841394"/>
                  <a:gd name="connsiteX6" fmla="*/ 431800 w 847725"/>
                  <a:gd name="connsiteY6" fmla="*/ 19 h 841394"/>
                  <a:gd name="connsiteX0" fmla="*/ 431800 w 847725"/>
                  <a:gd name="connsiteY0" fmla="*/ 0 h 841375"/>
                  <a:gd name="connsiteX1" fmla="*/ 0 w 847725"/>
                  <a:gd name="connsiteY1" fmla="*/ 254000 h 841375"/>
                  <a:gd name="connsiteX2" fmla="*/ 276225 w 847725"/>
                  <a:gd name="connsiteY2" fmla="*/ 603250 h 841375"/>
                  <a:gd name="connsiteX3" fmla="*/ 600075 w 847725"/>
                  <a:gd name="connsiteY3" fmla="*/ 841375 h 841375"/>
                  <a:gd name="connsiteX4" fmla="*/ 847725 w 847725"/>
                  <a:gd name="connsiteY4" fmla="*/ 415925 h 841375"/>
                  <a:gd name="connsiteX5" fmla="*/ 600075 w 847725"/>
                  <a:gd name="connsiteY5" fmla="*/ 241300 h 841375"/>
                  <a:gd name="connsiteX6" fmla="*/ 431800 w 847725"/>
                  <a:gd name="connsiteY6" fmla="*/ 0 h 841375"/>
                  <a:gd name="connsiteX0" fmla="*/ 431800 w 847725"/>
                  <a:gd name="connsiteY0" fmla="*/ 0 h 841375"/>
                  <a:gd name="connsiteX1" fmla="*/ 0 w 847725"/>
                  <a:gd name="connsiteY1" fmla="*/ 254000 h 841375"/>
                  <a:gd name="connsiteX2" fmla="*/ 276225 w 847725"/>
                  <a:gd name="connsiteY2" fmla="*/ 603250 h 841375"/>
                  <a:gd name="connsiteX3" fmla="*/ 600075 w 847725"/>
                  <a:gd name="connsiteY3" fmla="*/ 841375 h 841375"/>
                  <a:gd name="connsiteX4" fmla="*/ 847725 w 847725"/>
                  <a:gd name="connsiteY4" fmla="*/ 415925 h 841375"/>
                  <a:gd name="connsiteX5" fmla="*/ 600075 w 847725"/>
                  <a:gd name="connsiteY5" fmla="*/ 241300 h 841375"/>
                  <a:gd name="connsiteX6" fmla="*/ 431800 w 847725"/>
                  <a:gd name="connsiteY6" fmla="*/ 0 h 841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7725" h="841375">
                    <a:moveTo>
                      <a:pt x="431800" y="0"/>
                    </a:moveTo>
                    <a:lnTo>
                      <a:pt x="0" y="254000"/>
                    </a:lnTo>
                    <a:cubicBezTo>
                      <a:pt x="104246" y="411692"/>
                      <a:pt x="176213" y="505354"/>
                      <a:pt x="276225" y="603250"/>
                    </a:cubicBezTo>
                    <a:cubicBezTo>
                      <a:pt x="376238" y="701146"/>
                      <a:pt x="466725" y="758296"/>
                      <a:pt x="600075" y="841375"/>
                    </a:cubicBezTo>
                    <a:lnTo>
                      <a:pt x="847725" y="415925"/>
                    </a:lnTo>
                    <a:cubicBezTo>
                      <a:pt x="733425" y="350838"/>
                      <a:pt x="669396" y="310621"/>
                      <a:pt x="600075" y="241300"/>
                    </a:cubicBezTo>
                    <a:cubicBezTo>
                      <a:pt x="530754" y="171979"/>
                      <a:pt x="484187" y="93133"/>
                      <a:pt x="431800"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16" name="Freeform 215"/>
              <p:cNvSpPr/>
              <p:nvPr/>
            </p:nvSpPr>
            <p:spPr>
              <a:xfrm>
                <a:off x="3775075" y="4410075"/>
                <a:ext cx="809625" cy="628669"/>
              </a:xfrm>
              <a:custGeom>
                <a:avLst/>
                <a:gdLst>
                  <a:gd name="connsiteX0" fmla="*/ 809625 w 809625"/>
                  <a:gd name="connsiteY0" fmla="*/ 142875 h 628650"/>
                  <a:gd name="connsiteX1" fmla="*/ 492125 w 809625"/>
                  <a:gd name="connsiteY1" fmla="*/ 107950 h 628650"/>
                  <a:gd name="connsiteX2" fmla="*/ 244475 w 809625"/>
                  <a:gd name="connsiteY2" fmla="*/ 0 h 628650"/>
                  <a:gd name="connsiteX3" fmla="*/ 0 w 809625"/>
                  <a:gd name="connsiteY3" fmla="*/ 419100 h 628650"/>
                  <a:gd name="connsiteX4" fmla="*/ 403225 w 809625"/>
                  <a:gd name="connsiteY4" fmla="*/ 584200 h 628650"/>
                  <a:gd name="connsiteX5" fmla="*/ 806450 w 809625"/>
                  <a:gd name="connsiteY5" fmla="*/ 628650 h 628650"/>
                  <a:gd name="connsiteX6" fmla="*/ 809625 w 809625"/>
                  <a:gd name="connsiteY6" fmla="*/ 142875 h 628650"/>
                  <a:gd name="connsiteX0" fmla="*/ 809625 w 809625"/>
                  <a:gd name="connsiteY0" fmla="*/ 154570 h 640345"/>
                  <a:gd name="connsiteX1" fmla="*/ 492125 w 809625"/>
                  <a:gd name="connsiteY1" fmla="*/ 119645 h 640345"/>
                  <a:gd name="connsiteX2" fmla="*/ 244475 w 809625"/>
                  <a:gd name="connsiteY2" fmla="*/ 11695 h 640345"/>
                  <a:gd name="connsiteX3" fmla="*/ 0 w 809625"/>
                  <a:gd name="connsiteY3" fmla="*/ 430795 h 640345"/>
                  <a:gd name="connsiteX4" fmla="*/ 403225 w 809625"/>
                  <a:gd name="connsiteY4" fmla="*/ 595895 h 640345"/>
                  <a:gd name="connsiteX5" fmla="*/ 806450 w 809625"/>
                  <a:gd name="connsiteY5" fmla="*/ 640345 h 640345"/>
                  <a:gd name="connsiteX6" fmla="*/ 809625 w 809625"/>
                  <a:gd name="connsiteY6" fmla="*/ 154570 h 640345"/>
                  <a:gd name="connsiteX0" fmla="*/ 809625 w 809625"/>
                  <a:gd name="connsiteY0" fmla="*/ 154570 h 640345"/>
                  <a:gd name="connsiteX1" fmla="*/ 492125 w 809625"/>
                  <a:gd name="connsiteY1" fmla="*/ 119645 h 640345"/>
                  <a:gd name="connsiteX2" fmla="*/ 244475 w 809625"/>
                  <a:gd name="connsiteY2" fmla="*/ 11695 h 640345"/>
                  <a:gd name="connsiteX3" fmla="*/ 0 w 809625"/>
                  <a:gd name="connsiteY3" fmla="*/ 430795 h 640345"/>
                  <a:gd name="connsiteX4" fmla="*/ 403225 w 809625"/>
                  <a:gd name="connsiteY4" fmla="*/ 595895 h 640345"/>
                  <a:gd name="connsiteX5" fmla="*/ 806450 w 809625"/>
                  <a:gd name="connsiteY5" fmla="*/ 640345 h 640345"/>
                  <a:gd name="connsiteX6" fmla="*/ 809625 w 809625"/>
                  <a:gd name="connsiteY6" fmla="*/ 154570 h 640345"/>
                  <a:gd name="connsiteX0" fmla="*/ 809625 w 809625"/>
                  <a:gd name="connsiteY0" fmla="*/ 142875 h 628650"/>
                  <a:gd name="connsiteX1" fmla="*/ 492125 w 809625"/>
                  <a:gd name="connsiteY1" fmla="*/ 107950 h 628650"/>
                  <a:gd name="connsiteX2" fmla="*/ 244475 w 809625"/>
                  <a:gd name="connsiteY2" fmla="*/ 0 h 628650"/>
                  <a:gd name="connsiteX3" fmla="*/ 0 w 809625"/>
                  <a:gd name="connsiteY3" fmla="*/ 419100 h 628650"/>
                  <a:gd name="connsiteX4" fmla="*/ 403225 w 809625"/>
                  <a:gd name="connsiteY4" fmla="*/ 584200 h 628650"/>
                  <a:gd name="connsiteX5" fmla="*/ 806450 w 809625"/>
                  <a:gd name="connsiteY5" fmla="*/ 628650 h 628650"/>
                  <a:gd name="connsiteX6" fmla="*/ 809625 w 809625"/>
                  <a:gd name="connsiteY6" fmla="*/ 142875 h 628650"/>
                  <a:gd name="connsiteX0" fmla="*/ 809625 w 809625"/>
                  <a:gd name="connsiteY0" fmla="*/ 142875 h 658118"/>
                  <a:gd name="connsiteX1" fmla="*/ 492125 w 809625"/>
                  <a:gd name="connsiteY1" fmla="*/ 107950 h 658118"/>
                  <a:gd name="connsiteX2" fmla="*/ 244475 w 809625"/>
                  <a:gd name="connsiteY2" fmla="*/ 0 h 658118"/>
                  <a:gd name="connsiteX3" fmla="*/ 0 w 809625"/>
                  <a:gd name="connsiteY3" fmla="*/ 419100 h 658118"/>
                  <a:gd name="connsiteX4" fmla="*/ 403225 w 809625"/>
                  <a:gd name="connsiteY4" fmla="*/ 584200 h 658118"/>
                  <a:gd name="connsiteX5" fmla="*/ 806450 w 809625"/>
                  <a:gd name="connsiteY5" fmla="*/ 628650 h 658118"/>
                  <a:gd name="connsiteX6" fmla="*/ 809625 w 809625"/>
                  <a:gd name="connsiteY6" fmla="*/ 142875 h 658118"/>
                  <a:gd name="connsiteX0" fmla="*/ 809625 w 809625"/>
                  <a:gd name="connsiteY0" fmla="*/ 142875 h 658118"/>
                  <a:gd name="connsiteX1" fmla="*/ 492125 w 809625"/>
                  <a:gd name="connsiteY1" fmla="*/ 107950 h 658118"/>
                  <a:gd name="connsiteX2" fmla="*/ 244475 w 809625"/>
                  <a:gd name="connsiteY2" fmla="*/ 0 h 658118"/>
                  <a:gd name="connsiteX3" fmla="*/ 0 w 809625"/>
                  <a:gd name="connsiteY3" fmla="*/ 419100 h 658118"/>
                  <a:gd name="connsiteX4" fmla="*/ 403225 w 809625"/>
                  <a:gd name="connsiteY4" fmla="*/ 584200 h 658118"/>
                  <a:gd name="connsiteX5" fmla="*/ 806450 w 809625"/>
                  <a:gd name="connsiteY5" fmla="*/ 628650 h 658118"/>
                  <a:gd name="connsiteX6" fmla="*/ 809625 w 809625"/>
                  <a:gd name="connsiteY6" fmla="*/ 142875 h 658118"/>
                  <a:gd name="connsiteX0" fmla="*/ 809625 w 809625"/>
                  <a:gd name="connsiteY0" fmla="*/ 142875 h 628650"/>
                  <a:gd name="connsiteX1" fmla="*/ 492125 w 809625"/>
                  <a:gd name="connsiteY1" fmla="*/ 107950 h 628650"/>
                  <a:gd name="connsiteX2" fmla="*/ 244475 w 809625"/>
                  <a:gd name="connsiteY2" fmla="*/ 0 h 628650"/>
                  <a:gd name="connsiteX3" fmla="*/ 0 w 809625"/>
                  <a:gd name="connsiteY3" fmla="*/ 419100 h 628650"/>
                  <a:gd name="connsiteX4" fmla="*/ 403225 w 809625"/>
                  <a:gd name="connsiteY4" fmla="*/ 584200 h 628650"/>
                  <a:gd name="connsiteX5" fmla="*/ 806450 w 809625"/>
                  <a:gd name="connsiteY5" fmla="*/ 628650 h 628650"/>
                  <a:gd name="connsiteX6" fmla="*/ 809625 w 809625"/>
                  <a:gd name="connsiteY6" fmla="*/ 142875 h 628650"/>
                  <a:gd name="connsiteX0" fmla="*/ 809625 w 809625"/>
                  <a:gd name="connsiteY0" fmla="*/ 142875 h 628669"/>
                  <a:gd name="connsiteX1" fmla="*/ 492125 w 809625"/>
                  <a:gd name="connsiteY1" fmla="*/ 107950 h 628669"/>
                  <a:gd name="connsiteX2" fmla="*/ 244475 w 809625"/>
                  <a:gd name="connsiteY2" fmla="*/ 0 h 628669"/>
                  <a:gd name="connsiteX3" fmla="*/ 0 w 809625"/>
                  <a:gd name="connsiteY3" fmla="*/ 419100 h 628669"/>
                  <a:gd name="connsiteX4" fmla="*/ 403225 w 809625"/>
                  <a:gd name="connsiteY4" fmla="*/ 584200 h 628669"/>
                  <a:gd name="connsiteX5" fmla="*/ 806450 w 809625"/>
                  <a:gd name="connsiteY5" fmla="*/ 628650 h 628669"/>
                  <a:gd name="connsiteX6" fmla="*/ 809625 w 809625"/>
                  <a:gd name="connsiteY6" fmla="*/ 142875 h 628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09625" h="628669">
                    <a:moveTo>
                      <a:pt x="809625" y="142875"/>
                    </a:moveTo>
                    <a:cubicBezTo>
                      <a:pt x="696913" y="138642"/>
                      <a:pt x="586317" y="131763"/>
                      <a:pt x="492125" y="107950"/>
                    </a:cubicBezTo>
                    <a:cubicBezTo>
                      <a:pt x="397933" y="84138"/>
                      <a:pt x="339196" y="56092"/>
                      <a:pt x="244475" y="0"/>
                    </a:cubicBezTo>
                    <a:lnTo>
                      <a:pt x="0" y="419100"/>
                    </a:lnTo>
                    <a:cubicBezTo>
                      <a:pt x="143933" y="510117"/>
                      <a:pt x="268817" y="549275"/>
                      <a:pt x="403225" y="584200"/>
                    </a:cubicBezTo>
                    <a:cubicBezTo>
                      <a:pt x="537633" y="619125"/>
                      <a:pt x="665692" y="629179"/>
                      <a:pt x="806450" y="628650"/>
                    </a:cubicBezTo>
                    <a:cubicBezTo>
                      <a:pt x="807508" y="465667"/>
                      <a:pt x="808567" y="302683"/>
                      <a:pt x="809625" y="14287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17" name="Freeform 216"/>
              <p:cNvSpPr/>
              <p:nvPr/>
            </p:nvSpPr>
            <p:spPr>
              <a:xfrm>
                <a:off x="3768725" y="1800225"/>
                <a:ext cx="819150" cy="638175"/>
              </a:xfrm>
              <a:custGeom>
                <a:avLst/>
                <a:gdLst>
                  <a:gd name="connsiteX0" fmla="*/ 815975 w 819150"/>
                  <a:gd name="connsiteY0" fmla="*/ 0 h 638175"/>
                  <a:gd name="connsiteX1" fmla="*/ 400050 w 819150"/>
                  <a:gd name="connsiteY1" fmla="*/ 50800 h 638175"/>
                  <a:gd name="connsiteX2" fmla="*/ 0 w 819150"/>
                  <a:gd name="connsiteY2" fmla="*/ 215900 h 638175"/>
                  <a:gd name="connsiteX3" fmla="*/ 250825 w 819150"/>
                  <a:gd name="connsiteY3" fmla="*/ 638175 h 638175"/>
                  <a:gd name="connsiteX4" fmla="*/ 511175 w 819150"/>
                  <a:gd name="connsiteY4" fmla="*/ 530225 h 638175"/>
                  <a:gd name="connsiteX5" fmla="*/ 819150 w 819150"/>
                  <a:gd name="connsiteY5" fmla="*/ 498475 h 638175"/>
                  <a:gd name="connsiteX6" fmla="*/ 815975 w 819150"/>
                  <a:gd name="connsiteY6" fmla="*/ 0 h 638175"/>
                  <a:gd name="connsiteX0" fmla="*/ 815975 w 819150"/>
                  <a:gd name="connsiteY0" fmla="*/ 28866 h 667041"/>
                  <a:gd name="connsiteX1" fmla="*/ 400050 w 819150"/>
                  <a:gd name="connsiteY1" fmla="*/ 79666 h 667041"/>
                  <a:gd name="connsiteX2" fmla="*/ 0 w 819150"/>
                  <a:gd name="connsiteY2" fmla="*/ 244766 h 667041"/>
                  <a:gd name="connsiteX3" fmla="*/ 250825 w 819150"/>
                  <a:gd name="connsiteY3" fmla="*/ 667041 h 667041"/>
                  <a:gd name="connsiteX4" fmla="*/ 511175 w 819150"/>
                  <a:gd name="connsiteY4" fmla="*/ 559091 h 667041"/>
                  <a:gd name="connsiteX5" fmla="*/ 819150 w 819150"/>
                  <a:gd name="connsiteY5" fmla="*/ 527341 h 667041"/>
                  <a:gd name="connsiteX6" fmla="*/ 815975 w 819150"/>
                  <a:gd name="connsiteY6" fmla="*/ 28866 h 667041"/>
                  <a:gd name="connsiteX0" fmla="*/ 815975 w 819150"/>
                  <a:gd name="connsiteY0" fmla="*/ 28866 h 667041"/>
                  <a:gd name="connsiteX1" fmla="*/ 400050 w 819150"/>
                  <a:gd name="connsiteY1" fmla="*/ 79666 h 667041"/>
                  <a:gd name="connsiteX2" fmla="*/ 0 w 819150"/>
                  <a:gd name="connsiteY2" fmla="*/ 244766 h 667041"/>
                  <a:gd name="connsiteX3" fmla="*/ 250825 w 819150"/>
                  <a:gd name="connsiteY3" fmla="*/ 667041 h 667041"/>
                  <a:gd name="connsiteX4" fmla="*/ 511175 w 819150"/>
                  <a:gd name="connsiteY4" fmla="*/ 559091 h 667041"/>
                  <a:gd name="connsiteX5" fmla="*/ 819150 w 819150"/>
                  <a:gd name="connsiteY5" fmla="*/ 527341 h 667041"/>
                  <a:gd name="connsiteX6" fmla="*/ 815975 w 819150"/>
                  <a:gd name="connsiteY6" fmla="*/ 28866 h 667041"/>
                  <a:gd name="connsiteX0" fmla="*/ 815975 w 819150"/>
                  <a:gd name="connsiteY0" fmla="*/ 0 h 638175"/>
                  <a:gd name="connsiteX1" fmla="*/ 400050 w 819150"/>
                  <a:gd name="connsiteY1" fmla="*/ 50800 h 638175"/>
                  <a:gd name="connsiteX2" fmla="*/ 0 w 819150"/>
                  <a:gd name="connsiteY2" fmla="*/ 215900 h 638175"/>
                  <a:gd name="connsiteX3" fmla="*/ 250825 w 819150"/>
                  <a:gd name="connsiteY3" fmla="*/ 638175 h 638175"/>
                  <a:gd name="connsiteX4" fmla="*/ 511175 w 819150"/>
                  <a:gd name="connsiteY4" fmla="*/ 530225 h 638175"/>
                  <a:gd name="connsiteX5" fmla="*/ 819150 w 819150"/>
                  <a:gd name="connsiteY5" fmla="*/ 498475 h 638175"/>
                  <a:gd name="connsiteX6" fmla="*/ 815975 w 819150"/>
                  <a:gd name="connsiteY6" fmla="*/ 0 h 638175"/>
                  <a:gd name="connsiteX0" fmla="*/ 815975 w 819150"/>
                  <a:gd name="connsiteY0" fmla="*/ 0 h 650014"/>
                  <a:gd name="connsiteX1" fmla="*/ 400050 w 819150"/>
                  <a:gd name="connsiteY1" fmla="*/ 50800 h 650014"/>
                  <a:gd name="connsiteX2" fmla="*/ 0 w 819150"/>
                  <a:gd name="connsiteY2" fmla="*/ 215900 h 650014"/>
                  <a:gd name="connsiteX3" fmla="*/ 250825 w 819150"/>
                  <a:gd name="connsiteY3" fmla="*/ 638175 h 650014"/>
                  <a:gd name="connsiteX4" fmla="*/ 511175 w 819150"/>
                  <a:gd name="connsiteY4" fmla="*/ 530225 h 650014"/>
                  <a:gd name="connsiteX5" fmla="*/ 819150 w 819150"/>
                  <a:gd name="connsiteY5" fmla="*/ 498475 h 650014"/>
                  <a:gd name="connsiteX6" fmla="*/ 815975 w 819150"/>
                  <a:gd name="connsiteY6" fmla="*/ 0 h 650014"/>
                  <a:gd name="connsiteX0" fmla="*/ 815975 w 819150"/>
                  <a:gd name="connsiteY0" fmla="*/ 0 h 650014"/>
                  <a:gd name="connsiteX1" fmla="*/ 400050 w 819150"/>
                  <a:gd name="connsiteY1" fmla="*/ 50800 h 650014"/>
                  <a:gd name="connsiteX2" fmla="*/ 0 w 819150"/>
                  <a:gd name="connsiteY2" fmla="*/ 215900 h 650014"/>
                  <a:gd name="connsiteX3" fmla="*/ 250825 w 819150"/>
                  <a:gd name="connsiteY3" fmla="*/ 638175 h 650014"/>
                  <a:gd name="connsiteX4" fmla="*/ 511175 w 819150"/>
                  <a:gd name="connsiteY4" fmla="*/ 530225 h 650014"/>
                  <a:gd name="connsiteX5" fmla="*/ 819150 w 819150"/>
                  <a:gd name="connsiteY5" fmla="*/ 498475 h 650014"/>
                  <a:gd name="connsiteX6" fmla="*/ 815975 w 819150"/>
                  <a:gd name="connsiteY6" fmla="*/ 0 h 650014"/>
                  <a:gd name="connsiteX0" fmla="*/ 815975 w 819150"/>
                  <a:gd name="connsiteY0" fmla="*/ 0 h 638175"/>
                  <a:gd name="connsiteX1" fmla="*/ 400050 w 819150"/>
                  <a:gd name="connsiteY1" fmla="*/ 50800 h 638175"/>
                  <a:gd name="connsiteX2" fmla="*/ 0 w 819150"/>
                  <a:gd name="connsiteY2" fmla="*/ 215900 h 638175"/>
                  <a:gd name="connsiteX3" fmla="*/ 250825 w 819150"/>
                  <a:gd name="connsiteY3" fmla="*/ 638175 h 638175"/>
                  <a:gd name="connsiteX4" fmla="*/ 511175 w 819150"/>
                  <a:gd name="connsiteY4" fmla="*/ 530225 h 638175"/>
                  <a:gd name="connsiteX5" fmla="*/ 819150 w 819150"/>
                  <a:gd name="connsiteY5" fmla="*/ 498475 h 638175"/>
                  <a:gd name="connsiteX6" fmla="*/ 815975 w 819150"/>
                  <a:gd name="connsiteY6" fmla="*/ 0 h 638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9150" h="638175">
                    <a:moveTo>
                      <a:pt x="815975" y="0"/>
                    </a:moveTo>
                    <a:cubicBezTo>
                      <a:pt x="622300" y="7937"/>
                      <a:pt x="536046" y="14817"/>
                      <a:pt x="400050" y="50800"/>
                    </a:cubicBezTo>
                    <a:cubicBezTo>
                      <a:pt x="264054" y="86783"/>
                      <a:pt x="164571" y="127529"/>
                      <a:pt x="0" y="215900"/>
                    </a:cubicBezTo>
                    <a:lnTo>
                      <a:pt x="250825" y="638175"/>
                    </a:lnTo>
                    <a:cubicBezTo>
                      <a:pt x="370946" y="582612"/>
                      <a:pt x="416454" y="553508"/>
                      <a:pt x="511175" y="530225"/>
                    </a:cubicBezTo>
                    <a:cubicBezTo>
                      <a:pt x="605896" y="506942"/>
                      <a:pt x="698500" y="491596"/>
                      <a:pt x="819150" y="498475"/>
                    </a:cubicBezTo>
                    <a:cubicBezTo>
                      <a:pt x="818092" y="332317"/>
                      <a:pt x="817033" y="166158"/>
                      <a:pt x="815975"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18" name="Freeform 217"/>
              <p:cNvSpPr/>
              <p:nvPr/>
            </p:nvSpPr>
            <p:spPr>
              <a:xfrm>
                <a:off x="2957487" y="2619375"/>
                <a:ext cx="647726" cy="800100"/>
              </a:xfrm>
              <a:custGeom>
                <a:avLst/>
                <a:gdLst>
                  <a:gd name="connsiteX0" fmla="*/ 214312 w 647700"/>
                  <a:gd name="connsiteY0" fmla="*/ 0 h 800100"/>
                  <a:gd name="connsiteX1" fmla="*/ 38100 w 647700"/>
                  <a:gd name="connsiteY1" fmla="*/ 419100 h 800100"/>
                  <a:gd name="connsiteX2" fmla="*/ 0 w 647700"/>
                  <a:gd name="connsiteY2" fmla="*/ 800100 h 800100"/>
                  <a:gd name="connsiteX3" fmla="*/ 500062 w 647700"/>
                  <a:gd name="connsiteY3" fmla="*/ 790575 h 800100"/>
                  <a:gd name="connsiteX4" fmla="*/ 538162 w 647700"/>
                  <a:gd name="connsiteY4" fmla="*/ 476250 h 800100"/>
                  <a:gd name="connsiteX5" fmla="*/ 647700 w 647700"/>
                  <a:gd name="connsiteY5" fmla="*/ 247650 h 800100"/>
                  <a:gd name="connsiteX6" fmla="*/ 214312 w 647700"/>
                  <a:gd name="connsiteY6" fmla="*/ 0 h 800100"/>
                  <a:gd name="connsiteX0" fmla="*/ 246798 w 680186"/>
                  <a:gd name="connsiteY0" fmla="*/ 0 h 800100"/>
                  <a:gd name="connsiteX1" fmla="*/ 70586 w 680186"/>
                  <a:gd name="connsiteY1" fmla="*/ 419100 h 800100"/>
                  <a:gd name="connsiteX2" fmla="*/ 32486 w 680186"/>
                  <a:gd name="connsiteY2" fmla="*/ 800100 h 800100"/>
                  <a:gd name="connsiteX3" fmla="*/ 532548 w 680186"/>
                  <a:gd name="connsiteY3" fmla="*/ 790575 h 800100"/>
                  <a:gd name="connsiteX4" fmla="*/ 570648 w 680186"/>
                  <a:gd name="connsiteY4" fmla="*/ 476250 h 800100"/>
                  <a:gd name="connsiteX5" fmla="*/ 680186 w 680186"/>
                  <a:gd name="connsiteY5" fmla="*/ 247650 h 800100"/>
                  <a:gd name="connsiteX6" fmla="*/ 246798 w 680186"/>
                  <a:gd name="connsiteY6" fmla="*/ 0 h 800100"/>
                  <a:gd name="connsiteX0" fmla="*/ 243870 w 677258"/>
                  <a:gd name="connsiteY0" fmla="*/ 0 h 800100"/>
                  <a:gd name="connsiteX1" fmla="*/ 81945 w 677258"/>
                  <a:gd name="connsiteY1" fmla="*/ 366712 h 800100"/>
                  <a:gd name="connsiteX2" fmla="*/ 29558 w 677258"/>
                  <a:gd name="connsiteY2" fmla="*/ 800100 h 800100"/>
                  <a:gd name="connsiteX3" fmla="*/ 529620 w 677258"/>
                  <a:gd name="connsiteY3" fmla="*/ 790575 h 800100"/>
                  <a:gd name="connsiteX4" fmla="*/ 567720 w 677258"/>
                  <a:gd name="connsiteY4" fmla="*/ 476250 h 800100"/>
                  <a:gd name="connsiteX5" fmla="*/ 677258 w 677258"/>
                  <a:gd name="connsiteY5" fmla="*/ 247650 h 800100"/>
                  <a:gd name="connsiteX6" fmla="*/ 243870 w 677258"/>
                  <a:gd name="connsiteY6" fmla="*/ 0 h 800100"/>
                  <a:gd name="connsiteX0" fmla="*/ 243870 w 677258"/>
                  <a:gd name="connsiteY0" fmla="*/ 0 h 800100"/>
                  <a:gd name="connsiteX1" fmla="*/ 81945 w 677258"/>
                  <a:gd name="connsiteY1" fmla="*/ 366712 h 800100"/>
                  <a:gd name="connsiteX2" fmla="*/ 29558 w 677258"/>
                  <a:gd name="connsiteY2" fmla="*/ 800100 h 800100"/>
                  <a:gd name="connsiteX3" fmla="*/ 529620 w 677258"/>
                  <a:gd name="connsiteY3" fmla="*/ 790575 h 800100"/>
                  <a:gd name="connsiteX4" fmla="*/ 567720 w 677258"/>
                  <a:gd name="connsiteY4" fmla="*/ 476250 h 800100"/>
                  <a:gd name="connsiteX5" fmla="*/ 677258 w 677258"/>
                  <a:gd name="connsiteY5" fmla="*/ 247650 h 800100"/>
                  <a:gd name="connsiteX6" fmla="*/ 243870 w 677258"/>
                  <a:gd name="connsiteY6" fmla="*/ 0 h 800100"/>
                  <a:gd name="connsiteX0" fmla="*/ 214338 w 647726"/>
                  <a:gd name="connsiteY0" fmla="*/ 0 h 800100"/>
                  <a:gd name="connsiteX1" fmla="*/ 52413 w 647726"/>
                  <a:gd name="connsiteY1" fmla="*/ 366712 h 800100"/>
                  <a:gd name="connsiteX2" fmla="*/ 26 w 647726"/>
                  <a:gd name="connsiteY2" fmla="*/ 800100 h 800100"/>
                  <a:gd name="connsiteX3" fmla="*/ 500088 w 647726"/>
                  <a:gd name="connsiteY3" fmla="*/ 790575 h 800100"/>
                  <a:gd name="connsiteX4" fmla="*/ 538188 w 647726"/>
                  <a:gd name="connsiteY4" fmla="*/ 476250 h 800100"/>
                  <a:gd name="connsiteX5" fmla="*/ 647726 w 647726"/>
                  <a:gd name="connsiteY5" fmla="*/ 247650 h 800100"/>
                  <a:gd name="connsiteX6" fmla="*/ 214338 w 647726"/>
                  <a:gd name="connsiteY6" fmla="*/ 0 h 800100"/>
                  <a:gd name="connsiteX0" fmla="*/ 214338 w 660078"/>
                  <a:gd name="connsiteY0" fmla="*/ 0 h 800100"/>
                  <a:gd name="connsiteX1" fmla="*/ 52413 w 660078"/>
                  <a:gd name="connsiteY1" fmla="*/ 366712 h 800100"/>
                  <a:gd name="connsiteX2" fmla="*/ 26 w 660078"/>
                  <a:gd name="connsiteY2" fmla="*/ 800100 h 800100"/>
                  <a:gd name="connsiteX3" fmla="*/ 500088 w 660078"/>
                  <a:gd name="connsiteY3" fmla="*/ 790575 h 800100"/>
                  <a:gd name="connsiteX4" fmla="*/ 538188 w 660078"/>
                  <a:gd name="connsiteY4" fmla="*/ 476250 h 800100"/>
                  <a:gd name="connsiteX5" fmla="*/ 647726 w 660078"/>
                  <a:gd name="connsiteY5" fmla="*/ 247650 h 800100"/>
                  <a:gd name="connsiteX6" fmla="*/ 214338 w 660078"/>
                  <a:gd name="connsiteY6" fmla="*/ 0 h 800100"/>
                  <a:gd name="connsiteX0" fmla="*/ 214338 w 660078"/>
                  <a:gd name="connsiteY0" fmla="*/ 0 h 800100"/>
                  <a:gd name="connsiteX1" fmla="*/ 52413 w 660078"/>
                  <a:gd name="connsiteY1" fmla="*/ 366712 h 800100"/>
                  <a:gd name="connsiteX2" fmla="*/ 26 w 660078"/>
                  <a:gd name="connsiteY2" fmla="*/ 800100 h 800100"/>
                  <a:gd name="connsiteX3" fmla="*/ 500088 w 660078"/>
                  <a:gd name="connsiteY3" fmla="*/ 790575 h 800100"/>
                  <a:gd name="connsiteX4" fmla="*/ 538188 w 660078"/>
                  <a:gd name="connsiteY4" fmla="*/ 476250 h 800100"/>
                  <a:gd name="connsiteX5" fmla="*/ 647726 w 660078"/>
                  <a:gd name="connsiteY5" fmla="*/ 247650 h 800100"/>
                  <a:gd name="connsiteX6" fmla="*/ 214338 w 660078"/>
                  <a:gd name="connsiteY6" fmla="*/ 0 h 800100"/>
                  <a:gd name="connsiteX0" fmla="*/ 214338 w 647726"/>
                  <a:gd name="connsiteY0" fmla="*/ 0 h 800100"/>
                  <a:gd name="connsiteX1" fmla="*/ 52413 w 647726"/>
                  <a:gd name="connsiteY1" fmla="*/ 366712 h 800100"/>
                  <a:gd name="connsiteX2" fmla="*/ 26 w 647726"/>
                  <a:gd name="connsiteY2" fmla="*/ 800100 h 800100"/>
                  <a:gd name="connsiteX3" fmla="*/ 500088 w 647726"/>
                  <a:gd name="connsiteY3" fmla="*/ 790575 h 800100"/>
                  <a:gd name="connsiteX4" fmla="*/ 538188 w 647726"/>
                  <a:gd name="connsiteY4" fmla="*/ 476250 h 800100"/>
                  <a:gd name="connsiteX5" fmla="*/ 647726 w 647726"/>
                  <a:gd name="connsiteY5" fmla="*/ 247650 h 800100"/>
                  <a:gd name="connsiteX6" fmla="*/ 214338 w 647726"/>
                  <a:gd name="connsiteY6" fmla="*/ 0 h 800100"/>
                  <a:gd name="connsiteX0" fmla="*/ 214338 w 647726"/>
                  <a:gd name="connsiteY0" fmla="*/ 0 h 800100"/>
                  <a:gd name="connsiteX1" fmla="*/ 52413 w 647726"/>
                  <a:gd name="connsiteY1" fmla="*/ 366712 h 800100"/>
                  <a:gd name="connsiteX2" fmla="*/ 26 w 647726"/>
                  <a:gd name="connsiteY2" fmla="*/ 800100 h 800100"/>
                  <a:gd name="connsiteX3" fmla="*/ 497707 w 647726"/>
                  <a:gd name="connsiteY3" fmla="*/ 800100 h 800100"/>
                  <a:gd name="connsiteX4" fmla="*/ 538188 w 647726"/>
                  <a:gd name="connsiteY4" fmla="*/ 476250 h 800100"/>
                  <a:gd name="connsiteX5" fmla="*/ 647726 w 647726"/>
                  <a:gd name="connsiteY5" fmla="*/ 247650 h 800100"/>
                  <a:gd name="connsiteX6" fmla="*/ 214338 w 647726"/>
                  <a:gd name="connsiteY6" fmla="*/ 0 h 80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7726" h="800100">
                    <a:moveTo>
                      <a:pt x="214338" y="0"/>
                    </a:moveTo>
                    <a:cubicBezTo>
                      <a:pt x="112738" y="161925"/>
                      <a:pt x="88132" y="233362"/>
                      <a:pt x="52413" y="366712"/>
                    </a:cubicBezTo>
                    <a:cubicBezTo>
                      <a:pt x="16694" y="500062"/>
                      <a:pt x="-768" y="609601"/>
                      <a:pt x="26" y="800100"/>
                    </a:cubicBezTo>
                    <a:lnTo>
                      <a:pt x="497707" y="800100"/>
                    </a:lnTo>
                    <a:cubicBezTo>
                      <a:pt x="496914" y="684212"/>
                      <a:pt x="513185" y="568325"/>
                      <a:pt x="538188" y="476250"/>
                    </a:cubicBezTo>
                    <a:cubicBezTo>
                      <a:pt x="563191" y="384175"/>
                      <a:pt x="582639" y="355600"/>
                      <a:pt x="647726" y="247650"/>
                    </a:cubicBezTo>
                    <a:lnTo>
                      <a:pt x="214338"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19" name="Freeform 218"/>
              <p:cNvSpPr/>
              <p:nvPr/>
            </p:nvSpPr>
            <p:spPr>
              <a:xfrm>
                <a:off x="2952750" y="3419475"/>
                <a:ext cx="642938" cy="823913"/>
              </a:xfrm>
              <a:custGeom>
                <a:avLst/>
                <a:gdLst>
                  <a:gd name="connsiteX0" fmla="*/ 0 w 642938"/>
                  <a:gd name="connsiteY0" fmla="*/ 9525 h 833438"/>
                  <a:gd name="connsiteX1" fmla="*/ 76200 w 642938"/>
                  <a:gd name="connsiteY1" fmla="*/ 500063 h 833438"/>
                  <a:gd name="connsiteX2" fmla="*/ 223838 w 642938"/>
                  <a:gd name="connsiteY2" fmla="*/ 833438 h 833438"/>
                  <a:gd name="connsiteX3" fmla="*/ 642938 w 642938"/>
                  <a:gd name="connsiteY3" fmla="*/ 581025 h 833438"/>
                  <a:gd name="connsiteX4" fmla="*/ 538163 w 642938"/>
                  <a:gd name="connsiteY4" fmla="*/ 290513 h 833438"/>
                  <a:gd name="connsiteX5" fmla="*/ 500063 w 642938"/>
                  <a:gd name="connsiteY5" fmla="*/ 0 h 833438"/>
                  <a:gd name="connsiteX6" fmla="*/ 0 w 642938"/>
                  <a:gd name="connsiteY6" fmla="*/ 9525 h 833438"/>
                  <a:gd name="connsiteX0" fmla="*/ 0 w 642938"/>
                  <a:gd name="connsiteY0" fmla="*/ 9525 h 833438"/>
                  <a:gd name="connsiteX1" fmla="*/ 47625 w 642938"/>
                  <a:gd name="connsiteY1" fmla="*/ 442913 h 833438"/>
                  <a:gd name="connsiteX2" fmla="*/ 223838 w 642938"/>
                  <a:gd name="connsiteY2" fmla="*/ 833438 h 833438"/>
                  <a:gd name="connsiteX3" fmla="*/ 642938 w 642938"/>
                  <a:gd name="connsiteY3" fmla="*/ 581025 h 833438"/>
                  <a:gd name="connsiteX4" fmla="*/ 538163 w 642938"/>
                  <a:gd name="connsiteY4" fmla="*/ 290513 h 833438"/>
                  <a:gd name="connsiteX5" fmla="*/ 500063 w 642938"/>
                  <a:gd name="connsiteY5" fmla="*/ 0 h 833438"/>
                  <a:gd name="connsiteX6" fmla="*/ 0 w 642938"/>
                  <a:gd name="connsiteY6" fmla="*/ 9525 h 833438"/>
                  <a:gd name="connsiteX0" fmla="*/ 0 w 642938"/>
                  <a:gd name="connsiteY0" fmla="*/ 9525 h 833438"/>
                  <a:gd name="connsiteX1" fmla="*/ 47625 w 642938"/>
                  <a:gd name="connsiteY1" fmla="*/ 442913 h 833438"/>
                  <a:gd name="connsiteX2" fmla="*/ 223838 w 642938"/>
                  <a:gd name="connsiteY2" fmla="*/ 833438 h 833438"/>
                  <a:gd name="connsiteX3" fmla="*/ 642938 w 642938"/>
                  <a:gd name="connsiteY3" fmla="*/ 581025 h 833438"/>
                  <a:gd name="connsiteX4" fmla="*/ 538163 w 642938"/>
                  <a:gd name="connsiteY4" fmla="*/ 290513 h 833438"/>
                  <a:gd name="connsiteX5" fmla="*/ 500063 w 642938"/>
                  <a:gd name="connsiteY5" fmla="*/ 0 h 833438"/>
                  <a:gd name="connsiteX6" fmla="*/ 0 w 642938"/>
                  <a:gd name="connsiteY6" fmla="*/ 9525 h 833438"/>
                  <a:gd name="connsiteX0" fmla="*/ 30061 w 672999"/>
                  <a:gd name="connsiteY0" fmla="*/ 9525 h 833438"/>
                  <a:gd name="connsiteX1" fmla="*/ 77686 w 672999"/>
                  <a:gd name="connsiteY1" fmla="*/ 442913 h 833438"/>
                  <a:gd name="connsiteX2" fmla="*/ 253899 w 672999"/>
                  <a:gd name="connsiteY2" fmla="*/ 833438 h 833438"/>
                  <a:gd name="connsiteX3" fmla="*/ 672999 w 672999"/>
                  <a:gd name="connsiteY3" fmla="*/ 581025 h 833438"/>
                  <a:gd name="connsiteX4" fmla="*/ 568224 w 672999"/>
                  <a:gd name="connsiteY4" fmla="*/ 290513 h 833438"/>
                  <a:gd name="connsiteX5" fmla="*/ 530124 w 672999"/>
                  <a:gd name="connsiteY5" fmla="*/ 0 h 833438"/>
                  <a:gd name="connsiteX6" fmla="*/ 30061 w 672999"/>
                  <a:gd name="connsiteY6" fmla="*/ 9525 h 833438"/>
                  <a:gd name="connsiteX0" fmla="*/ 26645 w 669583"/>
                  <a:gd name="connsiteY0" fmla="*/ 9525 h 833438"/>
                  <a:gd name="connsiteX1" fmla="*/ 93320 w 669583"/>
                  <a:gd name="connsiteY1" fmla="*/ 438150 h 833438"/>
                  <a:gd name="connsiteX2" fmla="*/ 250483 w 669583"/>
                  <a:gd name="connsiteY2" fmla="*/ 833438 h 833438"/>
                  <a:gd name="connsiteX3" fmla="*/ 669583 w 669583"/>
                  <a:gd name="connsiteY3" fmla="*/ 581025 h 833438"/>
                  <a:gd name="connsiteX4" fmla="*/ 564808 w 669583"/>
                  <a:gd name="connsiteY4" fmla="*/ 290513 h 833438"/>
                  <a:gd name="connsiteX5" fmla="*/ 526708 w 669583"/>
                  <a:gd name="connsiteY5" fmla="*/ 0 h 833438"/>
                  <a:gd name="connsiteX6" fmla="*/ 26645 w 669583"/>
                  <a:gd name="connsiteY6" fmla="*/ 9525 h 833438"/>
                  <a:gd name="connsiteX0" fmla="*/ 26645 w 669583"/>
                  <a:gd name="connsiteY0" fmla="*/ 9525 h 833438"/>
                  <a:gd name="connsiteX1" fmla="*/ 93320 w 669583"/>
                  <a:gd name="connsiteY1" fmla="*/ 438150 h 833438"/>
                  <a:gd name="connsiteX2" fmla="*/ 250483 w 669583"/>
                  <a:gd name="connsiteY2" fmla="*/ 833438 h 833438"/>
                  <a:gd name="connsiteX3" fmla="*/ 669583 w 669583"/>
                  <a:gd name="connsiteY3" fmla="*/ 581025 h 833438"/>
                  <a:gd name="connsiteX4" fmla="*/ 564808 w 669583"/>
                  <a:gd name="connsiteY4" fmla="*/ 290513 h 833438"/>
                  <a:gd name="connsiteX5" fmla="*/ 526708 w 669583"/>
                  <a:gd name="connsiteY5" fmla="*/ 0 h 833438"/>
                  <a:gd name="connsiteX6" fmla="*/ 26645 w 669583"/>
                  <a:gd name="connsiteY6" fmla="*/ 9525 h 833438"/>
                  <a:gd name="connsiteX0" fmla="*/ 26645 w 669583"/>
                  <a:gd name="connsiteY0" fmla="*/ 9525 h 833438"/>
                  <a:gd name="connsiteX1" fmla="*/ 93320 w 669583"/>
                  <a:gd name="connsiteY1" fmla="*/ 438150 h 833438"/>
                  <a:gd name="connsiteX2" fmla="*/ 250483 w 669583"/>
                  <a:gd name="connsiteY2" fmla="*/ 833438 h 833438"/>
                  <a:gd name="connsiteX3" fmla="*/ 669583 w 669583"/>
                  <a:gd name="connsiteY3" fmla="*/ 581025 h 833438"/>
                  <a:gd name="connsiteX4" fmla="*/ 564808 w 669583"/>
                  <a:gd name="connsiteY4" fmla="*/ 290513 h 833438"/>
                  <a:gd name="connsiteX5" fmla="*/ 526708 w 669583"/>
                  <a:gd name="connsiteY5" fmla="*/ 0 h 833438"/>
                  <a:gd name="connsiteX6" fmla="*/ 26645 w 669583"/>
                  <a:gd name="connsiteY6" fmla="*/ 9525 h 833438"/>
                  <a:gd name="connsiteX0" fmla="*/ 0 w 642938"/>
                  <a:gd name="connsiteY0" fmla="*/ 9525 h 833438"/>
                  <a:gd name="connsiteX1" fmla="*/ 66675 w 642938"/>
                  <a:gd name="connsiteY1" fmla="*/ 438150 h 833438"/>
                  <a:gd name="connsiteX2" fmla="*/ 223838 w 642938"/>
                  <a:gd name="connsiteY2" fmla="*/ 833438 h 833438"/>
                  <a:gd name="connsiteX3" fmla="*/ 642938 w 642938"/>
                  <a:gd name="connsiteY3" fmla="*/ 581025 h 833438"/>
                  <a:gd name="connsiteX4" fmla="*/ 538163 w 642938"/>
                  <a:gd name="connsiteY4" fmla="*/ 290513 h 833438"/>
                  <a:gd name="connsiteX5" fmla="*/ 500063 w 642938"/>
                  <a:gd name="connsiteY5" fmla="*/ 0 h 833438"/>
                  <a:gd name="connsiteX6" fmla="*/ 0 w 642938"/>
                  <a:gd name="connsiteY6" fmla="*/ 9525 h 833438"/>
                  <a:gd name="connsiteX0" fmla="*/ 0 w 642938"/>
                  <a:gd name="connsiteY0" fmla="*/ 9525 h 833438"/>
                  <a:gd name="connsiteX1" fmla="*/ 66675 w 642938"/>
                  <a:gd name="connsiteY1" fmla="*/ 438150 h 833438"/>
                  <a:gd name="connsiteX2" fmla="*/ 223838 w 642938"/>
                  <a:gd name="connsiteY2" fmla="*/ 833438 h 833438"/>
                  <a:gd name="connsiteX3" fmla="*/ 642938 w 642938"/>
                  <a:gd name="connsiteY3" fmla="*/ 581025 h 833438"/>
                  <a:gd name="connsiteX4" fmla="*/ 538163 w 642938"/>
                  <a:gd name="connsiteY4" fmla="*/ 290513 h 833438"/>
                  <a:gd name="connsiteX5" fmla="*/ 500063 w 642938"/>
                  <a:gd name="connsiteY5" fmla="*/ 0 h 833438"/>
                  <a:gd name="connsiteX6" fmla="*/ 0 w 642938"/>
                  <a:gd name="connsiteY6" fmla="*/ 9525 h 833438"/>
                  <a:gd name="connsiteX0" fmla="*/ 0 w 655030"/>
                  <a:gd name="connsiteY0" fmla="*/ 9525 h 833438"/>
                  <a:gd name="connsiteX1" fmla="*/ 66675 w 655030"/>
                  <a:gd name="connsiteY1" fmla="*/ 438150 h 833438"/>
                  <a:gd name="connsiteX2" fmla="*/ 223838 w 655030"/>
                  <a:gd name="connsiteY2" fmla="*/ 833438 h 833438"/>
                  <a:gd name="connsiteX3" fmla="*/ 642938 w 655030"/>
                  <a:gd name="connsiteY3" fmla="*/ 581025 h 833438"/>
                  <a:gd name="connsiteX4" fmla="*/ 538163 w 655030"/>
                  <a:gd name="connsiteY4" fmla="*/ 290513 h 833438"/>
                  <a:gd name="connsiteX5" fmla="*/ 500063 w 655030"/>
                  <a:gd name="connsiteY5" fmla="*/ 0 h 833438"/>
                  <a:gd name="connsiteX6" fmla="*/ 0 w 655030"/>
                  <a:gd name="connsiteY6" fmla="*/ 9525 h 833438"/>
                  <a:gd name="connsiteX0" fmla="*/ 0 w 642938"/>
                  <a:gd name="connsiteY0" fmla="*/ 9525 h 833438"/>
                  <a:gd name="connsiteX1" fmla="*/ 66675 w 642938"/>
                  <a:gd name="connsiteY1" fmla="*/ 438150 h 833438"/>
                  <a:gd name="connsiteX2" fmla="*/ 223838 w 642938"/>
                  <a:gd name="connsiteY2" fmla="*/ 833438 h 833438"/>
                  <a:gd name="connsiteX3" fmla="*/ 642938 w 642938"/>
                  <a:gd name="connsiteY3" fmla="*/ 581025 h 833438"/>
                  <a:gd name="connsiteX4" fmla="*/ 538163 w 642938"/>
                  <a:gd name="connsiteY4" fmla="*/ 290513 h 833438"/>
                  <a:gd name="connsiteX5" fmla="*/ 500063 w 642938"/>
                  <a:gd name="connsiteY5" fmla="*/ 0 h 833438"/>
                  <a:gd name="connsiteX6" fmla="*/ 0 w 642938"/>
                  <a:gd name="connsiteY6" fmla="*/ 9525 h 833438"/>
                  <a:gd name="connsiteX0" fmla="*/ 0 w 642938"/>
                  <a:gd name="connsiteY0" fmla="*/ 9525 h 833438"/>
                  <a:gd name="connsiteX1" fmla="*/ 66675 w 642938"/>
                  <a:gd name="connsiteY1" fmla="*/ 438150 h 833438"/>
                  <a:gd name="connsiteX2" fmla="*/ 223838 w 642938"/>
                  <a:gd name="connsiteY2" fmla="*/ 833438 h 833438"/>
                  <a:gd name="connsiteX3" fmla="*/ 642938 w 642938"/>
                  <a:gd name="connsiteY3" fmla="*/ 581025 h 833438"/>
                  <a:gd name="connsiteX4" fmla="*/ 538163 w 642938"/>
                  <a:gd name="connsiteY4" fmla="*/ 290513 h 833438"/>
                  <a:gd name="connsiteX5" fmla="*/ 500063 w 642938"/>
                  <a:gd name="connsiteY5" fmla="*/ 0 h 833438"/>
                  <a:gd name="connsiteX6" fmla="*/ 0 w 642938"/>
                  <a:gd name="connsiteY6" fmla="*/ 9525 h 833438"/>
                  <a:gd name="connsiteX0" fmla="*/ 0 w 642938"/>
                  <a:gd name="connsiteY0" fmla="*/ 0 h 823913"/>
                  <a:gd name="connsiteX1" fmla="*/ 66675 w 642938"/>
                  <a:gd name="connsiteY1" fmla="*/ 428625 h 823913"/>
                  <a:gd name="connsiteX2" fmla="*/ 223838 w 642938"/>
                  <a:gd name="connsiteY2" fmla="*/ 823913 h 823913"/>
                  <a:gd name="connsiteX3" fmla="*/ 642938 w 642938"/>
                  <a:gd name="connsiteY3" fmla="*/ 571500 h 823913"/>
                  <a:gd name="connsiteX4" fmla="*/ 538163 w 642938"/>
                  <a:gd name="connsiteY4" fmla="*/ 280988 h 823913"/>
                  <a:gd name="connsiteX5" fmla="*/ 504825 w 642938"/>
                  <a:gd name="connsiteY5" fmla="*/ 0 h 823913"/>
                  <a:gd name="connsiteX6" fmla="*/ 0 w 642938"/>
                  <a:gd name="connsiteY6" fmla="*/ 0 h 823913"/>
                  <a:gd name="connsiteX0" fmla="*/ 0 w 642938"/>
                  <a:gd name="connsiteY0" fmla="*/ 0 h 823913"/>
                  <a:gd name="connsiteX1" fmla="*/ 66675 w 642938"/>
                  <a:gd name="connsiteY1" fmla="*/ 428625 h 823913"/>
                  <a:gd name="connsiteX2" fmla="*/ 223838 w 642938"/>
                  <a:gd name="connsiteY2" fmla="*/ 823913 h 823913"/>
                  <a:gd name="connsiteX3" fmla="*/ 642938 w 642938"/>
                  <a:gd name="connsiteY3" fmla="*/ 571500 h 823913"/>
                  <a:gd name="connsiteX4" fmla="*/ 538163 w 642938"/>
                  <a:gd name="connsiteY4" fmla="*/ 280988 h 823913"/>
                  <a:gd name="connsiteX5" fmla="*/ 504825 w 642938"/>
                  <a:gd name="connsiteY5" fmla="*/ 0 h 823913"/>
                  <a:gd name="connsiteX6" fmla="*/ 0 w 642938"/>
                  <a:gd name="connsiteY6" fmla="*/ 0 h 82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2938" h="823913">
                    <a:moveTo>
                      <a:pt x="0" y="0"/>
                    </a:moveTo>
                    <a:cubicBezTo>
                      <a:pt x="15081" y="192881"/>
                      <a:pt x="29369" y="291306"/>
                      <a:pt x="66675" y="428625"/>
                    </a:cubicBezTo>
                    <a:cubicBezTo>
                      <a:pt x="103981" y="565944"/>
                      <a:pt x="134144" y="648495"/>
                      <a:pt x="223838" y="823913"/>
                    </a:cubicBezTo>
                    <a:lnTo>
                      <a:pt x="642938" y="571500"/>
                    </a:lnTo>
                    <a:cubicBezTo>
                      <a:pt x="604839" y="466726"/>
                      <a:pt x="561182" y="376238"/>
                      <a:pt x="538163" y="280988"/>
                    </a:cubicBezTo>
                    <a:cubicBezTo>
                      <a:pt x="515144" y="185738"/>
                      <a:pt x="494506" y="115887"/>
                      <a:pt x="504825" y="0"/>
                    </a:cubicBez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220" name="Group 219"/>
            <p:cNvGrpSpPr/>
            <p:nvPr/>
          </p:nvGrpSpPr>
          <p:grpSpPr>
            <a:xfrm>
              <a:off x="3457575" y="2295525"/>
              <a:ext cx="2241550" cy="2254250"/>
              <a:chOff x="3457575" y="2295525"/>
              <a:chExt cx="2241550" cy="2254250"/>
            </a:xfrm>
            <a:gradFill flip="none" rotWithShape="1">
              <a:gsLst>
                <a:gs pos="13000">
                  <a:schemeClr val="bg1"/>
                </a:gs>
                <a:gs pos="82000">
                  <a:schemeClr val="tx1">
                    <a:lumMod val="75000"/>
                  </a:schemeClr>
                </a:gs>
              </a:gsLst>
              <a:path path="circle">
                <a:fillToRect l="50000" t="50000" r="50000" b="50000"/>
              </a:path>
              <a:tileRect/>
            </a:gradFill>
          </p:grpSpPr>
          <p:sp>
            <p:nvSpPr>
              <p:cNvPr id="221" name="Freeform 220"/>
              <p:cNvSpPr/>
              <p:nvPr/>
            </p:nvSpPr>
            <p:spPr>
              <a:xfrm>
                <a:off x="4578350" y="3409950"/>
                <a:ext cx="1117980" cy="568325"/>
              </a:xfrm>
              <a:custGeom>
                <a:avLst/>
                <a:gdLst>
                  <a:gd name="connsiteX0" fmla="*/ 0 w 1117600"/>
                  <a:gd name="connsiteY0" fmla="*/ 0 h 568325"/>
                  <a:gd name="connsiteX1" fmla="*/ 971550 w 1117600"/>
                  <a:gd name="connsiteY1" fmla="*/ 568325 h 568325"/>
                  <a:gd name="connsiteX2" fmla="*/ 1098550 w 1117600"/>
                  <a:gd name="connsiteY2" fmla="*/ 260350 h 568325"/>
                  <a:gd name="connsiteX3" fmla="*/ 1117600 w 1117600"/>
                  <a:gd name="connsiteY3" fmla="*/ 9525 h 568325"/>
                  <a:gd name="connsiteX4" fmla="*/ 0 w 1117600"/>
                  <a:gd name="connsiteY4" fmla="*/ 0 h 568325"/>
                  <a:gd name="connsiteX0" fmla="*/ 0 w 1199445"/>
                  <a:gd name="connsiteY0" fmla="*/ 0 h 573196"/>
                  <a:gd name="connsiteX1" fmla="*/ 971550 w 1199445"/>
                  <a:gd name="connsiteY1" fmla="*/ 568325 h 573196"/>
                  <a:gd name="connsiteX2" fmla="*/ 1098550 w 1199445"/>
                  <a:gd name="connsiteY2" fmla="*/ 260350 h 573196"/>
                  <a:gd name="connsiteX3" fmla="*/ 1117600 w 1199445"/>
                  <a:gd name="connsiteY3" fmla="*/ 9525 h 573196"/>
                  <a:gd name="connsiteX4" fmla="*/ 0 w 1199445"/>
                  <a:gd name="connsiteY4" fmla="*/ 0 h 573196"/>
                  <a:gd name="connsiteX0" fmla="*/ 0 w 1119022"/>
                  <a:gd name="connsiteY0" fmla="*/ 0 h 573196"/>
                  <a:gd name="connsiteX1" fmla="*/ 971550 w 1119022"/>
                  <a:gd name="connsiteY1" fmla="*/ 568325 h 573196"/>
                  <a:gd name="connsiteX2" fmla="*/ 1098550 w 1119022"/>
                  <a:gd name="connsiteY2" fmla="*/ 260350 h 573196"/>
                  <a:gd name="connsiteX3" fmla="*/ 1117600 w 1119022"/>
                  <a:gd name="connsiteY3" fmla="*/ 9525 h 573196"/>
                  <a:gd name="connsiteX4" fmla="*/ 0 w 1119022"/>
                  <a:gd name="connsiteY4" fmla="*/ 0 h 573196"/>
                  <a:gd name="connsiteX0" fmla="*/ 0 w 1119022"/>
                  <a:gd name="connsiteY0" fmla="*/ 0 h 568325"/>
                  <a:gd name="connsiteX1" fmla="*/ 971550 w 1119022"/>
                  <a:gd name="connsiteY1" fmla="*/ 568325 h 568325"/>
                  <a:gd name="connsiteX2" fmla="*/ 1098550 w 1119022"/>
                  <a:gd name="connsiteY2" fmla="*/ 260350 h 568325"/>
                  <a:gd name="connsiteX3" fmla="*/ 1117600 w 1119022"/>
                  <a:gd name="connsiteY3" fmla="*/ 9525 h 568325"/>
                  <a:gd name="connsiteX4" fmla="*/ 0 w 1119022"/>
                  <a:gd name="connsiteY4" fmla="*/ 0 h 568325"/>
                  <a:gd name="connsiteX0" fmla="*/ 0 w 1117980"/>
                  <a:gd name="connsiteY0" fmla="*/ 0 h 568325"/>
                  <a:gd name="connsiteX1" fmla="*/ 971550 w 1117980"/>
                  <a:gd name="connsiteY1" fmla="*/ 568325 h 568325"/>
                  <a:gd name="connsiteX2" fmla="*/ 1089025 w 1117980"/>
                  <a:gd name="connsiteY2" fmla="*/ 295275 h 568325"/>
                  <a:gd name="connsiteX3" fmla="*/ 1117600 w 1117980"/>
                  <a:gd name="connsiteY3" fmla="*/ 9525 h 568325"/>
                  <a:gd name="connsiteX4" fmla="*/ 0 w 1117980"/>
                  <a:gd name="connsiteY4" fmla="*/ 0 h 5683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980" h="568325">
                    <a:moveTo>
                      <a:pt x="0" y="0"/>
                    </a:moveTo>
                    <a:lnTo>
                      <a:pt x="971550" y="568325"/>
                    </a:lnTo>
                    <a:cubicBezTo>
                      <a:pt x="1049867" y="418042"/>
                      <a:pt x="1064683" y="388408"/>
                      <a:pt x="1089025" y="295275"/>
                    </a:cubicBezTo>
                    <a:cubicBezTo>
                      <a:pt x="1113367" y="202142"/>
                      <a:pt x="1119717" y="113242"/>
                      <a:pt x="1117600" y="9525"/>
                    </a:cubicBez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22" name="Freeform 221"/>
              <p:cNvSpPr/>
              <p:nvPr/>
            </p:nvSpPr>
            <p:spPr>
              <a:xfrm>
                <a:off x="4575175" y="3403600"/>
                <a:ext cx="984250" cy="981075"/>
              </a:xfrm>
              <a:custGeom>
                <a:avLst/>
                <a:gdLst>
                  <a:gd name="connsiteX0" fmla="*/ 0 w 984250"/>
                  <a:gd name="connsiteY0" fmla="*/ 0 h 981075"/>
                  <a:gd name="connsiteX1" fmla="*/ 581025 w 984250"/>
                  <a:gd name="connsiteY1" fmla="*/ 981075 h 981075"/>
                  <a:gd name="connsiteX2" fmla="*/ 787400 w 984250"/>
                  <a:gd name="connsiteY2" fmla="*/ 822325 h 981075"/>
                  <a:gd name="connsiteX3" fmla="*/ 984250 w 984250"/>
                  <a:gd name="connsiteY3" fmla="*/ 571500 h 981075"/>
                  <a:gd name="connsiteX4" fmla="*/ 0 w 984250"/>
                  <a:gd name="connsiteY4" fmla="*/ 0 h 981075"/>
                  <a:gd name="connsiteX0" fmla="*/ 0 w 984250"/>
                  <a:gd name="connsiteY0" fmla="*/ 0 h 981075"/>
                  <a:gd name="connsiteX1" fmla="*/ 581025 w 984250"/>
                  <a:gd name="connsiteY1" fmla="*/ 981075 h 981075"/>
                  <a:gd name="connsiteX2" fmla="*/ 787400 w 984250"/>
                  <a:gd name="connsiteY2" fmla="*/ 822325 h 981075"/>
                  <a:gd name="connsiteX3" fmla="*/ 984250 w 984250"/>
                  <a:gd name="connsiteY3" fmla="*/ 571500 h 981075"/>
                  <a:gd name="connsiteX4" fmla="*/ 0 w 984250"/>
                  <a:gd name="connsiteY4" fmla="*/ 0 h 981075"/>
                  <a:gd name="connsiteX0" fmla="*/ 0 w 1020635"/>
                  <a:gd name="connsiteY0" fmla="*/ 0 h 1024181"/>
                  <a:gd name="connsiteX1" fmla="*/ 581025 w 1020635"/>
                  <a:gd name="connsiteY1" fmla="*/ 981075 h 1024181"/>
                  <a:gd name="connsiteX2" fmla="*/ 787400 w 1020635"/>
                  <a:gd name="connsiteY2" fmla="*/ 822325 h 1024181"/>
                  <a:gd name="connsiteX3" fmla="*/ 984250 w 1020635"/>
                  <a:gd name="connsiteY3" fmla="*/ 571500 h 1024181"/>
                  <a:gd name="connsiteX4" fmla="*/ 0 w 1020635"/>
                  <a:gd name="connsiteY4" fmla="*/ 0 h 1024181"/>
                  <a:gd name="connsiteX0" fmla="*/ 0 w 984250"/>
                  <a:gd name="connsiteY0" fmla="*/ 0 h 1024181"/>
                  <a:gd name="connsiteX1" fmla="*/ 581025 w 984250"/>
                  <a:gd name="connsiteY1" fmla="*/ 981075 h 1024181"/>
                  <a:gd name="connsiteX2" fmla="*/ 787400 w 984250"/>
                  <a:gd name="connsiteY2" fmla="*/ 822325 h 1024181"/>
                  <a:gd name="connsiteX3" fmla="*/ 984250 w 984250"/>
                  <a:gd name="connsiteY3" fmla="*/ 571500 h 1024181"/>
                  <a:gd name="connsiteX4" fmla="*/ 0 w 984250"/>
                  <a:gd name="connsiteY4" fmla="*/ 0 h 1024181"/>
                  <a:gd name="connsiteX0" fmla="*/ 0 w 984250"/>
                  <a:gd name="connsiteY0" fmla="*/ 0 h 981075"/>
                  <a:gd name="connsiteX1" fmla="*/ 581025 w 984250"/>
                  <a:gd name="connsiteY1" fmla="*/ 981075 h 981075"/>
                  <a:gd name="connsiteX2" fmla="*/ 787400 w 984250"/>
                  <a:gd name="connsiteY2" fmla="*/ 822325 h 981075"/>
                  <a:gd name="connsiteX3" fmla="*/ 984250 w 984250"/>
                  <a:gd name="connsiteY3" fmla="*/ 571500 h 981075"/>
                  <a:gd name="connsiteX4" fmla="*/ 0 w 984250"/>
                  <a:gd name="connsiteY4" fmla="*/ 0 h 981075"/>
                  <a:gd name="connsiteX0" fmla="*/ 0 w 984250"/>
                  <a:gd name="connsiteY0" fmla="*/ 0 h 981075"/>
                  <a:gd name="connsiteX1" fmla="*/ 581025 w 984250"/>
                  <a:gd name="connsiteY1" fmla="*/ 981075 h 981075"/>
                  <a:gd name="connsiteX2" fmla="*/ 787400 w 984250"/>
                  <a:gd name="connsiteY2" fmla="*/ 822325 h 981075"/>
                  <a:gd name="connsiteX3" fmla="*/ 984250 w 984250"/>
                  <a:gd name="connsiteY3" fmla="*/ 571500 h 981075"/>
                  <a:gd name="connsiteX4" fmla="*/ 0 w 984250"/>
                  <a:gd name="connsiteY4" fmla="*/ 0 h 9810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4250" h="981075">
                    <a:moveTo>
                      <a:pt x="0" y="0"/>
                    </a:moveTo>
                    <a:lnTo>
                      <a:pt x="581025" y="981075"/>
                    </a:lnTo>
                    <a:cubicBezTo>
                      <a:pt x="667808" y="921279"/>
                      <a:pt x="720196" y="890588"/>
                      <a:pt x="787400" y="822325"/>
                    </a:cubicBezTo>
                    <a:cubicBezTo>
                      <a:pt x="854604" y="754062"/>
                      <a:pt x="905933" y="699029"/>
                      <a:pt x="984250" y="571500"/>
                    </a:cubicBez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23" name="Freeform 222"/>
              <p:cNvSpPr/>
              <p:nvPr/>
            </p:nvSpPr>
            <p:spPr>
              <a:xfrm>
                <a:off x="4578350" y="3406775"/>
                <a:ext cx="581025" cy="1139825"/>
              </a:xfrm>
              <a:custGeom>
                <a:avLst/>
                <a:gdLst>
                  <a:gd name="connsiteX0" fmla="*/ 0 w 581025"/>
                  <a:gd name="connsiteY0" fmla="*/ 0 h 1139825"/>
                  <a:gd name="connsiteX1" fmla="*/ 6350 w 581025"/>
                  <a:gd name="connsiteY1" fmla="*/ 1139825 h 1139825"/>
                  <a:gd name="connsiteX2" fmla="*/ 288925 w 581025"/>
                  <a:gd name="connsiteY2" fmla="*/ 1101725 h 1139825"/>
                  <a:gd name="connsiteX3" fmla="*/ 581025 w 581025"/>
                  <a:gd name="connsiteY3" fmla="*/ 984250 h 1139825"/>
                  <a:gd name="connsiteX4" fmla="*/ 0 w 581025"/>
                  <a:gd name="connsiteY4" fmla="*/ 0 h 1139825"/>
                  <a:gd name="connsiteX0" fmla="*/ 0 w 581025"/>
                  <a:gd name="connsiteY0" fmla="*/ 0 h 1139825"/>
                  <a:gd name="connsiteX1" fmla="*/ 6350 w 581025"/>
                  <a:gd name="connsiteY1" fmla="*/ 1139825 h 1139825"/>
                  <a:gd name="connsiteX2" fmla="*/ 288925 w 581025"/>
                  <a:gd name="connsiteY2" fmla="*/ 1101725 h 1139825"/>
                  <a:gd name="connsiteX3" fmla="*/ 581025 w 581025"/>
                  <a:gd name="connsiteY3" fmla="*/ 984250 h 1139825"/>
                  <a:gd name="connsiteX4" fmla="*/ 0 w 581025"/>
                  <a:gd name="connsiteY4" fmla="*/ 0 h 1139825"/>
                  <a:gd name="connsiteX0" fmla="*/ 0 w 587294"/>
                  <a:gd name="connsiteY0" fmla="*/ 0 h 1139825"/>
                  <a:gd name="connsiteX1" fmla="*/ 6350 w 587294"/>
                  <a:gd name="connsiteY1" fmla="*/ 1139825 h 1139825"/>
                  <a:gd name="connsiteX2" fmla="*/ 288925 w 587294"/>
                  <a:gd name="connsiteY2" fmla="*/ 1101725 h 1139825"/>
                  <a:gd name="connsiteX3" fmla="*/ 581025 w 587294"/>
                  <a:gd name="connsiteY3" fmla="*/ 984250 h 1139825"/>
                  <a:gd name="connsiteX4" fmla="*/ 0 w 587294"/>
                  <a:gd name="connsiteY4" fmla="*/ 0 h 1139825"/>
                  <a:gd name="connsiteX0" fmla="*/ 0 w 587240"/>
                  <a:gd name="connsiteY0" fmla="*/ 0 h 1139825"/>
                  <a:gd name="connsiteX1" fmla="*/ 6350 w 587240"/>
                  <a:gd name="connsiteY1" fmla="*/ 1139825 h 1139825"/>
                  <a:gd name="connsiteX2" fmla="*/ 288925 w 587240"/>
                  <a:gd name="connsiteY2" fmla="*/ 1101725 h 1139825"/>
                  <a:gd name="connsiteX3" fmla="*/ 581025 w 587240"/>
                  <a:gd name="connsiteY3" fmla="*/ 984250 h 1139825"/>
                  <a:gd name="connsiteX4" fmla="*/ 0 w 587240"/>
                  <a:gd name="connsiteY4" fmla="*/ 0 h 1139825"/>
                  <a:gd name="connsiteX0" fmla="*/ 0 w 587240"/>
                  <a:gd name="connsiteY0" fmla="*/ 0 h 1139825"/>
                  <a:gd name="connsiteX1" fmla="*/ 6350 w 587240"/>
                  <a:gd name="connsiteY1" fmla="*/ 1139825 h 1139825"/>
                  <a:gd name="connsiteX2" fmla="*/ 288925 w 587240"/>
                  <a:gd name="connsiteY2" fmla="*/ 1101725 h 1139825"/>
                  <a:gd name="connsiteX3" fmla="*/ 581025 w 587240"/>
                  <a:gd name="connsiteY3" fmla="*/ 984250 h 1139825"/>
                  <a:gd name="connsiteX4" fmla="*/ 0 w 587240"/>
                  <a:gd name="connsiteY4" fmla="*/ 0 h 1139825"/>
                  <a:gd name="connsiteX0" fmla="*/ 0 w 581025"/>
                  <a:gd name="connsiteY0" fmla="*/ 0 h 1139825"/>
                  <a:gd name="connsiteX1" fmla="*/ 6350 w 581025"/>
                  <a:gd name="connsiteY1" fmla="*/ 1139825 h 1139825"/>
                  <a:gd name="connsiteX2" fmla="*/ 288925 w 581025"/>
                  <a:gd name="connsiteY2" fmla="*/ 1101725 h 1139825"/>
                  <a:gd name="connsiteX3" fmla="*/ 581025 w 581025"/>
                  <a:gd name="connsiteY3" fmla="*/ 984250 h 1139825"/>
                  <a:gd name="connsiteX4" fmla="*/ 0 w 581025"/>
                  <a:gd name="connsiteY4" fmla="*/ 0 h 11398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1025" h="1139825">
                    <a:moveTo>
                      <a:pt x="0" y="0"/>
                    </a:moveTo>
                    <a:cubicBezTo>
                      <a:pt x="2117" y="379942"/>
                      <a:pt x="4233" y="759883"/>
                      <a:pt x="6350" y="1139825"/>
                    </a:cubicBezTo>
                    <a:cubicBezTo>
                      <a:pt x="144992" y="1139825"/>
                      <a:pt x="194733" y="1127125"/>
                      <a:pt x="288925" y="1101725"/>
                    </a:cubicBezTo>
                    <a:cubicBezTo>
                      <a:pt x="384730" y="1075890"/>
                      <a:pt x="448204" y="1053571"/>
                      <a:pt x="581025" y="984250"/>
                    </a:cubicBez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24" name="Freeform 223"/>
              <p:cNvSpPr/>
              <p:nvPr/>
            </p:nvSpPr>
            <p:spPr>
              <a:xfrm>
                <a:off x="4581525" y="2298700"/>
                <a:ext cx="546100" cy="1114425"/>
              </a:xfrm>
              <a:custGeom>
                <a:avLst/>
                <a:gdLst>
                  <a:gd name="connsiteX0" fmla="*/ 0 w 546100"/>
                  <a:gd name="connsiteY0" fmla="*/ 0 h 1114425"/>
                  <a:gd name="connsiteX1" fmla="*/ 0 w 546100"/>
                  <a:gd name="connsiteY1" fmla="*/ 1114425 h 1114425"/>
                  <a:gd name="connsiteX2" fmla="*/ 546100 w 546100"/>
                  <a:gd name="connsiteY2" fmla="*/ 142875 h 1114425"/>
                  <a:gd name="connsiteX3" fmla="*/ 266700 w 546100"/>
                  <a:gd name="connsiteY3" fmla="*/ 31750 h 1114425"/>
                  <a:gd name="connsiteX4" fmla="*/ 0 w 546100"/>
                  <a:gd name="connsiteY4" fmla="*/ 0 h 1114425"/>
                  <a:gd name="connsiteX0" fmla="*/ 0 w 551682"/>
                  <a:gd name="connsiteY0" fmla="*/ 77405 h 1191830"/>
                  <a:gd name="connsiteX1" fmla="*/ 0 w 551682"/>
                  <a:gd name="connsiteY1" fmla="*/ 1191830 h 1191830"/>
                  <a:gd name="connsiteX2" fmla="*/ 546100 w 551682"/>
                  <a:gd name="connsiteY2" fmla="*/ 220280 h 1191830"/>
                  <a:gd name="connsiteX3" fmla="*/ 266700 w 551682"/>
                  <a:gd name="connsiteY3" fmla="*/ 109155 h 1191830"/>
                  <a:gd name="connsiteX4" fmla="*/ 0 w 551682"/>
                  <a:gd name="connsiteY4" fmla="*/ 77405 h 1191830"/>
                  <a:gd name="connsiteX0" fmla="*/ 0 w 551682"/>
                  <a:gd name="connsiteY0" fmla="*/ 0 h 1114425"/>
                  <a:gd name="connsiteX1" fmla="*/ 0 w 551682"/>
                  <a:gd name="connsiteY1" fmla="*/ 1114425 h 1114425"/>
                  <a:gd name="connsiteX2" fmla="*/ 546100 w 551682"/>
                  <a:gd name="connsiteY2" fmla="*/ 142875 h 1114425"/>
                  <a:gd name="connsiteX3" fmla="*/ 266700 w 551682"/>
                  <a:gd name="connsiteY3" fmla="*/ 31750 h 1114425"/>
                  <a:gd name="connsiteX4" fmla="*/ 0 w 551682"/>
                  <a:gd name="connsiteY4" fmla="*/ 0 h 1114425"/>
                  <a:gd name="connsiteX0" fmla="*/ 0 w 546100"/>
                  <a:gd name="connsiteY0" fmla="*/ 0 h 1114425"/>
                  <a:gd name="connsiteX1" fmla="*/ 0 w 546100"/>
                  <a:gd name="connsiteY1" fmla="*/ 1114425 h 1114425"/>
                  <a:gd name="connsiteX2" fmla="*/ 546100 w 546100"/>
                  <a:gd name="connsiteY2" fmla="*/ 142875 h 1114425"/>
                  <a:gd name="connsiteX3" fmla="*/ 266700 w 546100"/>
                  <a:gd name="connsiteY3" fmla="*/ 31750 h 1114425"/>
                  <a:gd name="connsiteX4" fmla="*/ 0 w 546100"/>
                  <a:gd name="connsiteY4" fmla="*/ 0 h 1114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6100" h="1114425">
                    <a:moveTo>
                      <a:pt x="0" y="0"/>
                    </a:moveTo>
                    <a:lnTo>
                      <a:pt x="0" y="1114425"/>
                    </a:lnTo>
                    <a:lnTo>
                      <a:pt x="546100" y="142875"/>
                    </a:lnTo>
                    <a:cubicBezTo>
                      <a:pt x="409575" y="79904"/>
                      <a:pt x="357717" y="55562"/>
                      <a:pt x="266700" y="31750"/>
                    </a:cubicBezTo>
                    <a:cubicBezTo>
                      <a:pt x="175683" y="7938"/>
                      <a:pt x="139700" y="3704"/>
                      <a:pt x="0"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25" name="Freeform 224"/>
              <p:cNvSpPr/>
              <p:nvPr/>
            </p:nvSpPr>
            <p:spPr>
              <a:xfrm>
                <a:off x="4584700" y="2438400"/>
                <a:ext cx="968375" cy="968375"/>
              </a:xfrm>
              <a:custGeom>
                <a:avLst/>
                <a:gdLst>
                  <a:gd name="connsiteX0" fmla="*/ 546100 w 955675"/>
                  <a:gd name="connsiteY0" fmla="*/ 0 h 968375"/>
                  <a:gd name="connsiteX1" fmla="*/ 0 w 955675"/>
                  <a:gd name="connsiteY1" fmla="*/ 968375 h 968375"/>
                  <a:gd name="connsiteX2" fmla="*/ 955675 w 955675"/>
                  <a:gd name="connsiteY2" fmla="*/ 419100 h 968375"/>
                  <a:gd name="connsiteX3" fmla="*/ 774700 w 955675"/>
                  <a:gd name="connsiteY3" fmla="*/ 171450 h 968375"/>
                  <a:gd name="connsiteX4" fmla="*/ 546100 w 955675"/>
                  <a:gd name="connsiteY4" fmla="*/ 0 h 968375"/>
                  <a:gd name="connsiteX0" fmla="*/ 546100 w 993005"/>
                  <a:gd name="connsiteY0" fmla="*/ 40028 h 1008403"/>
                  <a:gd name="connsiteX1" fmla="*/ 0 w 993005"/>
                  <a:gd name="connsiteY1" fmla="*/ 1008403 h 1008403"/>
                  <a:gd name="connsiteX2" fmla="*/ 955675 w 993005"/>
                  <a:gd name="connsiteY2" fmla="*/ 459128 h 1008403"/>
                  <a:gd name="connsiteX3" fmla="*/ 774700 w 993005"/>
                  <a:gd name="connsiteY3" fmla="*/ 211478 h 1008403"/>
                  <a:gd name="connsiteX4" fmla="*/ 546100 w 993005"/>
                  <a:gd name="connsiteY4" fmla="*/ 40028 h 1008403"/>
                  <a:gd name="connsiteX0" fmla="*/ 546100 w 993005"/>
                  <a:gd name="connsiteY0" fmla="*/ 0 h 968375"/>
                  <a:gd name="connsiteX1" fmla="*/ 0 w 993005"/>
                  <a:gd name="connsiteY1" fmla="*/ 968375 h 968375"/>
                  <a:gd name="connsiteX2" fmla="*/ 955675 w 993005"/>
                  <a:gd name="connsiteY2" fmla="*/ 419100 h 968375"/>
                  <a:gd name="connsiteX3" fmla="*/ 774700 w 993005"/>
                  <a:gd name="connsiteY3" fmla="*/ 171450 h 968375"/>
                  <a:gd name="connsiteX4" fmla="*/ 546100 w 993005"/>
                  <a:gd name="connsiteY4" fmla="*/ 0 h 968375"/>
                  <a:gd name="connsiteX0" fmla="*/ 546100 w 955675"/>
                  <a:gd name="connsiteY0" fmla="*/ 0 h 968375"/>
                  <a:gd name="connsiteX1" fmla="*/ 0 w 955675"/>
                  <a:gd name="connsiteY1" fmla="*/ 968375 h 968375"/>
                  <a:gd name="connsiteX2" fmla="*/ 955675 w 955675"/>
                  <a:gd name="connsiteY2" fmla="*/ 419100 h 968375"/>
                  <a:gd name="connsiteX3" fmla="*/ 774700 w 955675"/>
                  <a:gd name="connsiteY3" fmla="*/ 171450 h 968375"/>
                  <a:gd name="connsiteX4" fmla="*/ 546100 w 955675"/>
                  <a:gd name="connsiteY4" fmla="*/ 0 h 968375"/>
                  <a:gd name="connsiteX0" fmla="*/ 546100 w 955675"/>
                  <a:gd name="connsiteY0" fmla="*/ 0 h 968375"/>
                  <a:gd name="connsiteX1" fmla="*/ 0 w 955675"/>
                  <a:gd name="connsiteY1" fmla="*/ 968375 h 968375"/>
                  <a:gd name="connsiteX2" fmla="*/ 955675 w 955675"/>
                  <a:gd name="connsiteY2" fmla="*/ 419100 h 968375"/>
                  <a:gd name="connsiteX3" fmla="*/ 774700 w 955675"/>
                  <a:gd name="connsiteY3" fmla="*/ 171450 h 968375"/>
                  <a:gd name="connsiteX4" fmla="*/ 546100 w 955675"/>
                  <a:gd name="connsiteY4" fmla="*/ 0 h 968375"/>
                  <a:gd name="connsiteX0" fmla="*/ 546100 w 968375"/>
                  <a:gd name="connsiteY0" fmla="*/ 0 h 968375"/>
                  <a:gd name="connsiteX1" fmla="*/ 0 w 968375"/>
                  <a:gd name="connsiteY1" fmla="*/ 968375 h 968375"/>
                  <a:gd name="connsiteX2" fmla="*/ 968375 w 968375"/>
                  <a:gd name="connsiteY2" fmla="*/ 412750 h 968375"/>
                  <a:gd name="connsiteX3" fmla="*/ 774700 w 968375"/>
                  <a:gd name="connsiteY3" fmla="*/ 171450 h 968375"/>
                  <a:gd name="connsiteX4" fmla="*/ 546100 w 968375"/>
                  <a:gd name="connsiteY4" fmla="*/ 0 h 968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8375" h="968375">
                    <a:moveTo>
                      <a:pt x="546100" y="0"/>
                    </a:moveTo>
                    <a:lnTo>
                      <a:pt x="0" y="968375"/>
                    </a:lnTo>
                    <a:lnTo>
                      <a:pt x="968375" y="412750"/>
                    </a:lnTo>
                    <a:cubicBezTo>
                      <a:pt x="872067" y="273579"/>
                      <a:pt x="845079" y="240242"/>
                      <a:pt x="774700" y="171450"/>
                    </a:cubicBezTo>
                    <a:cubicBezTo>
                      <a:pt x="704321" y="102658"/>
                      <a:pt x="687917" y="95779"/>
                      <a:pt x="546100"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26" name="Freeform 225"/>
              <p:cNvSpPr/>
              <p:nvPr/>
            </p:nvSpPr>
            <p:spPr>
              <a:xfrm>
                <a:off x="4584700" y="2854325"/>
                <a:ext cx="1114425" cy="565150"/>
              </a:xfrm>
              <a:custGeom>
                <a:avLst/>
                <a:gdLst>
                  <a:gd name="connsiteX0" fmla="*/ 958850 w 1114425"/>
                  <a:gd name="connsiteY0" fmla="*/ 0 h 565150"/>
                  <a:gd name="connsiteX1" fmla="*/ 0 w 1114425"/>
                  <a:gd name="connsiteY1" fmla="*/ 561975 h 565150"/>
                  <a:gd name="connsiteX2" fmla="*/ 1114425 w 1114425"/>
                  <a:gd name="connsiteY2" fmla="*/ 565150 h 565150"/>
                  <a:gd name="connsiteX3" fmla="*/ 1076325 w 1114425"/>
                  <a:gd name="connsiteY3" fmla="*/ 250825 h 565150"/>
                  <a:gd name="connsiteX4" fmla="*/ 958850 w 1114425"/>
                  <a:gd name="connsiteY4" fmla="*/ 0 h 565150"/>
                  <a:gd name="connsiteX0" fmla="*/ 958850 w 1190300"/>
                  <a:gd name="connsiteY0" fmla="*/ 8163 h 573313"/>
                  <a:gd name="connsiteX1" fmla="*/ 0 w 1190300"/>
                  <a:gd name="connsiteY1" fmla="*/ 570138 h 573313"/>
                  <a:gd name="connsiteX2" fmla="*/ 1114425 w 1190300"/>
                  <a:gd name="connsiteY2" fmla="*/ 573313 h 573313"/>
                  <a:gd name="connsiteX3" fmla="*/ 1076325 w 1190300"/>
                  <a:gd name="connsiteY3" fmla="*/ 258988 h 573313"/>
                  <a:gd name="connsiteX4" fmla="*/ 958850 w 1190300"/>
                  <a:gd name="connsiteY4" fmla="*/ 8163 h 573313"/>
                  <a:gd name="connsiteX0" fmla="*/ 958850 w 1114425"/>
                  <a:gd name="connsiteY0" fmla="*/ 8163 h 573313"/>
                  <a:gd name="connsiteX1" fmla="*/ 0 w 1114425"/>
                  <a:gd name="connsiteY1" fmla="*/ 570138 h 573313"/>
                  <a:gd name="connsiteX2" fmla="*/ 1114425 w 1114425"/>
                  <a:gd name="connsiteY2" fmla="*/ 573313 h 573313"/>
                  <a:gd name="connsiteX3" fmla="*/ 1076325 w 1114425"/>
                  <a:gd name="connsiteY3" fmla="*/ 258988 h 573313"/>
                  <a:gd name="connsiteX4" fmla="*/ 958850 w 1114425"/>
                  <a:gd name="connsiteY4" fmla="*/ 8163 h 573313"/>
                  <a:gd name="connsiteX0" fmla="*/ 958850 w 1114425"/>
                  <a:gd name="connsiteY0" fmla="*/ 0 h 565150"/>
                  <a:gd name="connsiteX1" fmla="*/ 0 w 1114425"/>
                  <a:gd name="connsiteY1" fmla="*/ 561975 h 565150"/>
                  <a:gd name="connsiteX2" fmla="*/ 1114425 w 1114425"/>
                  <a:gd name="connsiteY2" fmla="*/ 565150 h 565150"/>
                  <a:gd name="connsiteX3" fmla="*/ 1076325 w 1114425"/>
                  <a:gd name="connsiteY3" fmla="*/ 250825 h 565150"/>
                  <a:gd name="connsiteX4" fmla="*/ 958850 w 1114425"/>
                  <a:gd name="connsiteY4" fmla="*/ 0 h 565150"/>
                  <a:gd name="connsiteX0" fmla="*/ 958850 w 1114425"/>
                  <a:gd name="connsiteY0" fmla="*/ 0 h 565150"/>
                  <a:gd name="connsiteX1" fmla="*/ 0 w 1114425"/>
                  <a:gd name="connsiteY1" fmla="*/ 561975 h 565150"/>
                  <a:gd name="connsiteX2" fmla="*/ 1114425 w 1114425"/>
                  <a:gd name="connsiteY2" fmla="*/ 565150 h 565150"/>
                  <a:gd name="connsiteX3" fmla="*/ 1076325 w 1114425"/>
                  <a:gd name="connsiteY3" fmla="*/ 250825 h 565150"/>
                  <a:gd name="connsiteX4" fmla="*/ 958850 w 1114425"/>
                  <a:gd name="connsiteY4" fmla="*/ 0 h 565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4425" h="565150">
                    <a:moveTo>
                      <a:pt x="958850" y="0"/>
                    </a:moveTo>
                    <a:lnTo>
                      <a:pt x="0" y="561975"/>
                    </a:lnTo>
                    <a:lnTo>
                      <a:pt x="1114425" y="565150"/>
                    </a:lnTo>
                    <a:cubicBezTo>
                      <a:pt x="1100138" y="373592"/>
                      <a:pt x="1102254" y="345017"/>
                      <a:pt x="1076325" y="250825"/>
                    </a:cubicBezTo>
                    <a:cubicBezTo>
                      <a:pt x="1050396" y="156633"/>
                      <a:pt x="1023938" y="106892"/>
                      <a:pt x="958850"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27" name="Freeform 226"/>
              <p:cNvSpPr/>
              <p:nvPr/>
            </p:nvSpPr>
            <p:spPr>
              <a:xfrm>
                <a:off x="3603625" y="3416300"/>
                <a:ext cx="977900" cy="987425"/>
              </a:xfrm>
              <a:custGeom>
                <a:avLst/>
                <a:gdLst>
                  <a:gd name="connsiteX0" fmla="*/ 0 w 977900"/>
                  <a:gd name="connsiteY0" fmla="*/ 571500 h 987425"/>
                  <a:gd name="connsiteX1" fmla="*/ 193675 w 977900"/>
                  <a:gd name="connsiteY1" fmla="*/ 825500 h 987425"/>
                  <a:gd name="connsiteX2" fmla="*/ 415925 w 977900"/>
                  <a:gd name="connsiteY2" fmla="*/ 987425 h 987425"/>
                  <a:gd name="connsiteX3" fmla="*/ 977900 w 977900"/>
                  <a:gd name="connsiteY3" fmla="*/ 0 h 987425"/>
                  <a:gd name="connsiteX4" fmla="*/ 0 w 977900"/>
                  <a:gd name="connsiteY4" fmla="*/ 571500 h 987425"/>
                  <a:gd name="connsiteX0" fmla="*/ 36704 w 1014604"/>
                  <a:gd name="connsiteY0" fmla="*/ 571500 h 1030463"/>
                  <a:gd name="connsiteX1" fmla="*/ 230379 w 1014604"/>
                  <a:gd name="connsiteY1" fmla="*/ 825500 h 1030463"/>
                  <a:gd name="connsiteX2" fmla="*/ 452629 w 1014604"/>
                  <a:gd name="connsiteY2" fmla="*/ 987425 h 1030463"/>
                  <a:gd name="connsiteX3" fmla="*/ 1014604 w 1014604"/>
                  <a:gd name="connsiteY3" fmla="*/ 0 h 1030463"/>
                  <a:gd name="connsiteX4" fmla="*/ 36704 w 1014604"/>
                  <a:gd name="connsiteY4" fmla="*/ 571500 h 1030463"/>
                  <a:gd name="connsiteX0" fmla="*/ 0 w 977900"/>
                  <a:gd name="connsiteY0" fmla="*/ 571500 h 1030463"/>
                  <a:gd name="connsiteX1" fmla="*/ 193675 w 977900"/>
                  <a:gd name="connsiteY1" fmla="*/ 825500 h 1030463"/>
                  <a:gd name="connsiteX2" fmla="*/ 415925 w 977900"/>
                  <a:gd name="connsiteY2" fmla="*/ 987425 h 1030463"/>
                  <a:gd name="connsiteX3" fmla="*/ 977900 w 977900"/>
                  <a:gd name="connsiteY3" fmla="*/ 0 h 1030463"/>
                  <a:gd name="connsiteX4" fmla="*/ 0 w 977900"/>
                  <a:gd name="connsiteY4" fmla="*/ 571500 h 1030463"/>
                  <a:gd name="connsiteX0" fmla="*/ 0 w 977900"/>
                  <a:gd name="connsiteY0" fmla="*/ 571500 h 987425"/>
                  <a:gd name="connsiteX1" fmla="*/ 193675 w 977900"/>
                  <a:gd name="connsiteY1" fmla="*/ 825500 h 987425"/>
                  <a:gd name="connsiteX2" fmla="*/ 415925 w 977900"/>
                  <a:gd name="connsiteY2" fmla="*/ 987425 h 987425"/>
                  <a:gd name="connsiteX3" fmla="*/ 977900 w 977900"/>
                  <a:gd name="connsiteY3" fmla="*/ 0 h 987425"/>
                  <a:gd name="connsiteX4" fmla="*/ 0 w 977900"/>
                  <a:gd name="connsiteY4" fmla="*/ 571500 h 987425"/>
                  <a:gd name="connsiteX0" fmla="*/ 0 w 977900"/>
                  <a:gd name="connsiteY0" fmla="*/ 571500 h 987425"/>
                  <a:gd name="connsiteX1" fmla="*/ 180975 w 977900"/>
                  <a:gd name="connsiteY1" fmla="*/ 819150 h 987425"/>
                  <a:gd name="connsiteX2" fmla="*/ 415925 w 977900"/>
                  <a:gd name="connsiteY2" fmla="*/ 987425 h 987425"/>
                  <a:gd name="connsiteX3" fmla="*/ 977900 w 977900"/>
                  <a:gd name="connsiteY3" fmla="*/ 0 h 987425"/>
                  <a:gd name="connsiteX4" fmla="*/ 0 w 977900"/>
                  <a:gd name="connsiteY4" fmla="*/ 571500 h 987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7900" h="987425">
                    <a:moveTo>
                      <a:pt x="0" y="571500"/>
                    </a:moveTo>
                    <a:cubicBezTo>
                      <a:pt x="62971" y="674158"/>
                      <a:pt x="111654" y="749829"/>
                      <a:pt x="180975" y="819150"/>
                    </a:cubicBezTo>
                    <a:cubicBezTo>
                      <a:pt x="250296" y="888471"/>
                      <a:pt x="291571" y="912283"/>
                      <a:pt x="415925" y="987425"/>
                    </a:cubicBezTo>
                    <a:lnTo>
                      <a:pt x="977900" y="0"/>
                    </a:lnTo>
                    <a:lnTo>
                      <a:pt x="0" y="57150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28" name="Freeform 227"/>
              <p:cNvSpPr/>
              <p:nvPr/>
            </p:nvSpPr>
            <p:spPr>
              <a:xfrm>
                <a:off x="4019550" y="3416300"/>
                <a:ext cx="568325" cy="1133475"/>
              </a:xfrm>
              <a:custGeom>
                <a:avLst/>
                <a:gdLst>
                  <a:gd name="connsiteX0" fmla="*/ 558800 w 568325"/>
                  <a:gd name="connsiteY0" fmla="*/ 0 h 1133475"/>
                  <a:gd name="connsiteX1" fmla="*/ 0 w 568325"/>
                  <a:gd name="connsiteY1" fmla="*/ 977900 h 1133475"/>
                  <a:gd name="connsiteX2" fmla="*/ 263525 w 568325"/>
                  <a:gd name="connsiteY2" fmla="*/ 1101725 h 1133475"/>
                  <a:gd name="connsiteX3" fmla="*/ 568325 w 568325"/>
                  <a:gd name="connsiteY3" fmla="*/ 1133475 h 1133475"/>
                  <a:gd name="connsiteX4" fmla="*/ 558800 w 568325"/>
                  <a:gd name="connsiteY4" fmla="*/ 0 h 1133475"/>
                  <a:gd name="connsiteX0" fmla="*/ 558800 w 568325"/>
                  <a:gd name="connsiteY0" fmla="*/ 0 h 1133475"/>
                  <a:gd name="connsiteX1" fmla="*/ 0 w 568325"/>
                  <a:gd name="connsiteY1" fmla="*/ 977900 h 1133475"/>
                  <a:gd name="connsiteX2" fmla="*/ 263525 w 568325"/>
                  <a:gd name="connsiteY2" fmla="*/ 1101725 h 1133475"/>
                  <a:gd name="connsiteX3" fmla="*/ 568325 w 568325"/>
                  <a:gd name="connsiteY3" fmla="*/ 1133475 h 1133475"/>
                  <a:gd name="connsiteX4" fmla="*/ 558800 w 568325"/>
                  <a:gd name="connsiteY4" fmla="*/ 0 h 1133475"/>
                  <a:gd name="connsiteX0" fmla="*/ 558800 w 568325"/>
                  <a:gd name="connsiteY0" fmla="*/ 0 h 1133475"/>
                  <a:gd name="connsiteX1" fmla="*/ 0 w 568325"/>
                  <a:gd name="connsiteY1" fmla="*/ 977900 h 1133475"/>
                  <a:gd name="connsiteX2" fmla="*/ 263525 w 568325"/>
                  <a:gd name="connsiteY2" fmla="*/ 1101725 h 1133475"/>
                  <a:gd name="connsiteX3" fmla="*/ 568325 w 568325"/>
                  <a:gd name="connsiteY3" fmla="*/ 1133475 h 1133475"/>
                  <a:gd name="connsiteX4" fmla="*/ 558800 w 568325"/>
                  <a:gd name="connsiteY4" fmla="*/ 0 h 1133475"/>
                  <a:gd name="connsiteX0" fmla="*/ 565937 w 575462"/>
                  <a:gd name="connsiteY0" fmla="*/ 0 h 1212728"/>
                  <a:gd name="connsiteX1" fmla="*/ 7137 w 575462"/>
                  <a:gd name="connsiteY1" fmla="*/ 977900 h 1212728"/>
                  <a:gd name="connsiteX2" fmla="*/ 270662 w 575462"/>
                  <a:gd name="connsiteY2" fmla="*/ 1101725 h 1212728"/>
                  <a:gd name="connsiteX3" fmla="*/ 575462 w 575462"/>
                  <a:gd name="connsiteY3" fmla="*/ 1133475 h 1212728"/>
                  <a:gd name="connsiteX4" fmla="*/ 565937 w 575462"/>
                  <a:gd name="connsiteY4" fmla="*/ 0 h 1212728"/>
                  <a:gd name="connsiteX0" fmla="*/ 558800 w 568325"/>
                  <a:gd name="connsiteY0" fmla="*/ 0 h 1212728"/>
                  <a:gd name="connsiteX1" fmla="*/ 0 w 568325"/>
                  <a:gd name="connsiteY1" fmla="*/ 977900 h 1212728"/>
                  <a:gd name="connsiteX2" fmla="*/ 263525 w 568325"/>
                  <a:gd name="connsiteY2" fmla="*/ 1101725 h 1212728"/>
                  <a:gd name="connsiteX3" fmla="*/ 568325 w 568325"/>
                  <a:gd name="connsiteY3" fmla="*/ 1133475 h 1212728"/>
                  <a:gd name="connsiteX4" fmla="*/ 558800 w 568325"/>
                  <a:gd name="connsiteY4" fmla="*/ 0 h 1212728"/>
                  <a:gd name="connsiteX0" fmla="*/ 558800 w 568325"/>
                  <a:gd name="connsiteY0" fmla="*/ 0 h 1133475"/>
                  <a:gd name="connsiteX1" fmla="*/ 0 w 568325"/>
                  <a:gd name="connsiteY1" fmla="*/ 977900 h 1133475"/>
                  <a:gd name="connsiteX2" fmla="*/ 263525 w 568325"/>
                  <a:gd name="connsiteY2" fmla="*/ 1101725 h 1133475"/>
                  <a:gd name="connsiteX3" fmla="*/ 568325 w 568325"/>
                  <a:gd name="connsiteY3" fmla="*/ 1133475 h 1133475"/>
                  <a:gd name="connsiteX4" fmla="*/ 558800 w 568325"/>
                  <a:gd name="connsiteY4" fmla="*/ 0 h 1133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8325" h="1133475">
                    <a:moveTo>
                      <a:pt x="558800" y="0"/>
                    </a:moveTo>
                    <a:lnTo>
                      <a:pt x="0" y="977900"/>
                    </a:lnTo>
                    <a:cubicBezTo>
                      <a:pt x="90487" y="1050396"/>
                      <a:pt x="168804" y="1075796"/>
                      <a:pt x="263525" y="1101725"/>
                    </a:cubicBezTo>
                    <a:cubicBezTo>
                      <a:pt x="358246" y="1127654"/>
                      <a:pt x="433387" y="1132946"/>
                      <a:pt x="568325" y="1133475"/>
                    </a:cubicBezTo>
                    <a:cubicBezTo>
                      <a:pt x="567267" y="756708"/>
                      <a:pt x="566208" y="379942"/>
                      <a:pt x="558800"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29" name="Freeform 228"/>
              <p:cNvSpPr/>
              <p:nvPr/>
            </p:nvSpPr>
            <p:spPr>
              <a:xfrm>
                <a:off x="3600450" y="2445544"/>
                <a:ext cx="978694" cy="973931"/>
              </a:xfrm>
              <a:custGeom>
                <a:avLst/>
                <a:gdLst>
                  <a:gd name="connsiteX0" fmla="*/ 423863 w 978694"/>
                  <a:gd name="connsiteY0" fmla="*/ 0 h 973931"/>
                  <a:gd name="connsiteX1" fmla="*/ 180975 w 978694"/>
                  <a:gd name="connsiteY1" fmla="*/ 178594 h 973931"/>
                  <a:gd name="connsiteX2" fmla="*/ 0 w 978694"/>
                  <a:gd name="connsiteY2" fmla="*/ 421481 h 973931"/>
                  <a:gd name="connsiteX3" fmla="*/ 978694 w 978694"/>
                  <a:gd name="connsiteY3" fmla="*/ 973931 h 973931"/>
                  <a:gd name="connsiteX4" fmla="*/ 423863 w 978694"/>
                  <a:gd name="connsiteY4" fmla="*/ 0 h 973931"/>
                  <a:gd name="connsiteX0" fmla="*/ 462932 w 1017763"/>
                  <a:gd name="connsiteY0" fmla="*/ 39140 h 1013071"/>
                  <a:gd name="connsiteX1" fmla="*/ 220044 w 1017763"/>
                  <a:gd name="connsiteY1" fmla="*/ 217734 h 1013071"/>
                  <a:gd name="connsiteX2" fmla="*/ 39069 w 1017763"/>
                  <a:gd name="connsiteY2" fmla="*/ 460621 h 1013071"/>
                  <a:gd name="connsiteX3" fmla="*/ 1017763 w 1017763"/>
                  <a:gd name="connsiteY3" fmla="*/ 1013071 h 1013071"/>
                  <a:gd name="connsiteX4" fmla="*/ 462932 w 1017763"/>
                  <a:gd name="connsiteY4" fmla="*/ 39140 h 1013071"/>
                  <a:gd name="connsiteX0" fmla="*/ 423863 w 978694"/>
                  <a:gd name="connsiteY0" fmla="*/ 39140 h 1013071"/>
                  <a:gd name="connsiteX1" fmla="*/ 180975 w 978694"/>
                  <a:gd name="connsiteY1" fmla="*/ 217734 h 1013071"/>
                  <a:gd name="connsiteX2" fmla="*/ 0 w 978694"/>
                  <a:gd name="connsiteY2" fmla="*/ 460621 h 1013071"/>
                  <a:gd name="connsiteX3" fmla="*/ 978694 w 978694"/>
                  <a:gd name="connsiteY3" fmla="*/ 1013071 h 1013071"/>
                  <a:gd name="connsiteX4" fmla="*/ 423863 w 978694"/>
                  <a:gd name="connsiteY4" fmla="*/ 39140 h 1013071"/>
                  <a:gd name="connsiteX0" fmla="*/ 423863 w 978694"/>
                  <a:gd name="connsiteY0" fmla="*/ 0 h 973931"/>
                  <a:gd name="connsiteX1" fmla="*/ 180975 w 978694"/>
                  <a:gd name="connsiteY1" fmla="*/ 178594 h 973931"/>
                  <a:gd name="connsiteX2" fmla="*/ 0 w 978694"/>
                  <a:gd name="connsiteY2" fmla="*/ 421481 h 973931"/>
                  <a:gd name="connsiteX3" fmla="*/ 978694 w 978694"/>
                  <a:gd name="connsiteY3" fmla="*/ 973931 h 973931"/>
                  <a:gd name="connsiteX4" fmla="*/ 423863 w 978694"/>
                  <a:gd name="connsiteY4" fmla="*/ 0 h 9739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8694" h="973931">
                    <a:moveTo>
                      <a:pt x="423863" y="0"/>
                    </a:moveTo>
                    <a:cubicBezTo>
                      <a:pt x="298054" y="65087"/>
                      <a:pt x="251619" y="108347"/>
                      <a:pt x="180975" y="178594"/>
                    </a:cubicBezTo>
                    <a:cubicBezTo>
                      <a:pt x="110331" y="248841"/>
                      <a:pt x="90885" y="267494"/>
                      <a:pt x="0" y="421481"/>
                    </a:cubicBezTo>
                    <a:lnTo>
                      <a:pt x="978694" y="973931"/>
                    </a:lnTo>
                    <a:lnTo>
                      <a:pt x="423863"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30" name="Freeform 229"/>
              <p:cNvSpPr/>
              <p:nvPr/>
            </p:nvSpPr>
            <p:spPr>
              <a:xfrm>
                <a:off x="4013200" y="2295525"/>
                <a:ext cx="568325" cy="1120775"/>
              </a:xfrm>
              <a:custGeom>
                <a:avLst/>
                <a:gdLst>
                  <a:gd name="connsiteX0" fmla="*/ 568325 w 568325"/>
                  <a:gd name="connsiteY0" fmla="*/ 0 h 1120775"/>
                  <a:gd name="connsiteX1" fmla="*/ 307975 w 568325"/>
                  <a:gd name="connsiteY1" fmla="*/ 28575 h 1120775"/>
                  <a:gd name="connsiteX2" fmla="*/ 0 w 568325"/>
                  <a:gd name="connsiteY2" fmla="*/ 146050 h 1120775"/>
                  <a:gd name="connsiteX3" fmla="*/ 565150 w 568325"/>
                  <a:gd name="connsiteY3" fmla="*/ 1120775 h 1120775"/>
                  <a:gd name="connsiteX4" fmla="*/ 568325 w 568325"/>
                  <a:gd name="connsiteY4" fmla="*/ 0 h 1120775"/>
                  <a:gd name="connsiteX0" fmla="*/ 573119 w 573119"/>
                  <a:gd name="connsiteY0" fmla="*/ 78986 h 1199761"/>
                  <a:gd name="connsiteX1" fmla="*/ 312769 w 573119"/>
                  <a:gd name="connsiteY1" fmla="*/ 107561 h 1199761"/>
                  <a:gd name="connsiteX2" fmla="*/ 4794 w 573119"/>
                  <a:gd name="connsiteY2" fmla="*/ 225036 h 1199761"/>
                  <a:gd name="connsiteX3" fmla="*/ 569944 w 573119"/>
                  <a:gd name="connsiteY3" fmla="*/ 1199761 h 1199761"/>
                  <a:gd name="connsiteX4" fmla="*/ 573119 w 573119"/>
                  <a:gd name="connsiteY4" fmla="*/ 78986 h 1199761"/>
                  <a:gd name="connsiteX0" fmla="*/ 568325 w 568325"/>
                  <a:gd name="connsiteY0" fmla="*/ 78986 h 1199761"/>
                  <a:gd name="connsiteX1" fmla="*/ 307975 w 568325"/>
                  <a:gd name="connsiteY1" fmla="*/ 107561 h 1199761"/>
                  <a:gd name="connsiteX2" fmla="*/ 0 w 568325"/>
                  <a:gd name="connsiteY2" fmla="*/ 225036 h 1199761"/>
                  <a:gd name="connsiteX3" fmla="*/ 565150 w 568325"/>
                  <a:gd name="connsiteY3" fmla="*/ 1199761 h 1199761"/>
                  <a:gd name="connsiteX4" fmla="*/ 568325 w 568325"/>
                  <a:gd name="connsiteY4" fmla="*/ 78986 h 1199761"/>
                  <a:gd name="connsiteX0" fmla="*/ 568325 w 568325"/>
                  <a:gd name="connsiteY0" fmla="*/ 1044 h 1121819"/>
                  <a:gd name="connsiteX1" fmla="*/ 307975 w 568325"/>
                  <a:gd name="connsiteY1" fmla="*/ 29619 h 1121819"/>
                  <a:gd name="connsiteX2" fmla="*/ 0 w 568325"/>
                  <a:gd name="connsiteY2" fmla="*/ 147094 h 1121819"/>
                  <a:gd name="connsiteX3" fmla="*/ 565150 w 568325"/>
                  <a:gd name="connsiteY3" fmla="*/ 1121819 h 1121819"/>
                  <a:gd name="connsiteX4" fmla="*/ 568325 w 568325"/>
                  <a:gd name="connsiteY4" fmla="*/ 1044 h 1121819"/>
                  <a:gd name="connsiteX0" fmla="*/ 568325 w 568325"/>
                  <a:gd name="connsiteY0" fmla="*/ 0 h 1120775"/>
                  <a:gd name="connsiteX1" fmla="*/ 307975 w 568325"/>
                  <a:gd name="connsiteY1" fmla="*/ 28575 h 1120775"/>
                  <a:gd name="connsiteX2" fmla="*/ 0 w 568325"/>
                  <a:gd name="connsiteY2" fmla="*/ 146050 h 1120775"/>
                  <a:gd name="connsiteX3" fmla="*/ 565150 w 568325"/>
                  <a:gd name="connsiteY3" fmla="*/ 1120775 h 1120775"/>
                  <a:gd name="connsiteX4" fmla="*/ 568325 w 568325"/>
                  <a:gd name="connsiteY4" fmla="*/ 0 h 1120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8325" h="1120775">
                    <a:moveTo>
                      <a:pt x="568325" y="0"/>
                    </a:moveTo>
                    <a:cubicBezTo>
                      <a:pt x="439738" y="8467"/>
                      <a:pt x="402696" y="4233"/>
                      <a:pt x="307975" y="28575"/>
                    </a:cubicBezTo>
                    <a:cubicBezTo>
                      <a:pt x="213254" y="52917"/>
                      <a:pt x="169862" y="68792"/>
                      <a:pt x="0" y="146050"/>
                    </a:cubicBezTo>
                    <a:lnTo>
                      <a:pt x="565150" y="1120775"/>
                    </a:lnTo>
                    <a:cubicBezTo>
                      <a:pt x="566208" y="748242"/>
                      <a:pt x="567267" y="375708"/>
                      <a:pt x="568325"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31" name="Freeform 230"/>
              <p:cNvSpPr/>
              <p:nvPr/>
            </p:nvSpPr>
            <p:spPr>
              <a:xfrm>
                <a:off x="3462339" y="2862263"/>
                <a:ext cx="1104900" cy="554831"/>
              </a:xfrm>
              <a:custGeom>
                <a:avLst/>
                <a:gdLst>
                  <a:gd name="connsiteX0" fmla="*/ 1100137 w 1100137"/>
                  <a:gd name="connsiteY0" fmla="*/ 547687 h 552450"/>
                  <a:gd name="connsiteX1" fmla="*/ 138112 w 1100137"/>
                  <a:gd name="connsiteY1" fmla="*/ 0 h 552450"/>
                  <a:gd name="connsiteX2" fmla="*/ 28575 w 1100137"/>
                  <a:gd name="connsiteY2" fmla="*/ 252412 h 552450"/>
                  <a:gd name="connsiteX3" fmla="*/ 0 w 1100137"/>
                  <a:gd name="connsiteY3" fmla="*/ 552450 h 552450"/>
                  <a:gd name="connsiteX4" fmla="*/ 1100137 w 1100137"/>
                  <a:gd name="connsiteY4" fmla="*/ 547687 h 552450"/>
                  <a:gd name="connsiteX0" fmla="*/ 1177318 w 1177318"/>
                  <a:gd name="connsiteY0" fmla="*/ 555069 h 559832"/>
                  <a:gd name="connsiteX1" fmla="*/ 215293 w 1177318"/>
                  <a:gd name="connsiteY1" fmla="*/ 7382 h 559832"/>
                  <a:gd name="connsiteX2" fmla="*/ 105756 w 1177318"/>
                  <a:gd name="connsiteY2" fmla="*/ 259794 h 559832"/>
                  <a:gd name="connsiteX3" fmla="*/ 77181 w 1177318"/>
                  <a:gd name="connsiteY3" fmla="*/ 559832 h 559832"/>
                  <a:gd name="connsiteX4" fmla="*/ 1177318 w 1177318"/>
                  <a:gd name="connsiteY4" fmla="*/ 555069 h 559832"/>
                  <a:gd name="connsiteX0" fmla="*/ 1177318 w 1177318"/>
                  <a:gd name="connsiteY0" fmla="*/ 547687 h 552450"/>
                  <a:gd name="connsiteX1" fmla="*/ 215293 w 1177318"/>
                  <a:gd name="connsiteY1" fmla="*/ 0 h 552450"/>
                  <a:gd name="connsiteX2" fmla="*/ 105756 w 1177318"/>
                  <a:gd name="connsiteY2" fmla="*/ 252412 h 552450"/>
                  <a:gd name="connsiteX3" fmla="*/ 77181 w 1177318"/>
                  <a:gd name="connsiteY3" fmla="*/ 552450 h 552450"/>
                  <a:gd name="connsiteX4" fmla="*/ 1177318 w 1177318"/>
                  <a:gd name="connsiteY4" fmla="*/ 547687 h 552450"/>
                  <a:gd name="connsiteX0" fmla="*/ 1100137 w 1100137"/>
                  <a:gd name="connsiteY0" fmla="*/ 547687 h 552450"/>
                  <a:gd name="connsiteX1" fmla="*/ 138112 w 1100137"/>
                  <a:gd name="connsiteY1" fmla="*/ 0 h 552450"/>
                  <a:gd name="connsiteX2" fmla="*/ 28575 w 1100137"/>
                  <a:gd name="connsiteY2" fmla="*/ 252412 h 552450"/>
                  <a:gd name="connsiteX3" fmla="*/ 0 w 1100137"/>
                  <a:gd name="connsiteY3" fmla="*/ 552450 h 552450"/>
                  <a:gd name="connsiteX4" fmla="*/ 1100137 w 1100137"/>
                  <a:gd name="connsiteY4" fmla="*/ 547687 h 552450"/>
                  <a:gd name="connsiteX0" fmla="*/ 1100137 w 1100137"/>
                  <a:gd name="connsiteY0" fmla="*/ 547687 h 552450"/>
                  <a:gd name="connsiteX1" fmla="*/ 138112 w 1100137"/>
                  <a:gd name="connsiteY1" fmla="*/ 0 h 552450"/>
                  <a:gd name="connsiteX2" fmla="*/ 28575 w 1100137"/>
                  <a:gd name="connsiteY2" fmla="*/ 252412 h 552450"/>
                  <a:gd name="connsiteX3" fmla="*/ 0 w 1100137"/>
                  <a:gd name="connsiteY3" fmla="*/ 552450 h 552450"/>
                  <a:gd name="connsiteX4" fmla="*/ 1100137 w 1100137"/>
                  <a:gd name="connsiteY4" fmla="*/ 547687 h 552450"/>
                  <a:gd name="connsiteX0" fmla="*/ 1104900 w 1104900"/>
                  <a:gd name="connsiteY0" fmla="*/ 554831 h 554831"/>
                  <a:gd name="connsiteX1" fmla="*/ 138112 w 1104900"/>
                  <a:gd name="connsiteY1" fmla="*/ 0 h 554831"/>
                  <a:gd name="connsiteX2" fmla="*/ 28575 w 1104900"/>
                  <a:gd name="connsiteY2" fmla="*/ 252412 h 554831"/>
                  <a:gd name="connsiteX3" fmla="*/ 0 w 1104900"/>
                  <a:gd name="connsiteY3" fmla="*/ 552450 h 554831"/>
                  <a:gd name="connsiteX4" fmla="*/ 1104900 w 1104900"/>
                  <a:gd name="connsiteY4" fmla="*/ 554831 h 5548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4900" h="554831">
                    <a:moveTo>
                      <a:pt x="1104900" y="554831"/>
                    </a:moveTo>
                    <a:lnTo>
                      <a:pt x="138112" y="0"/>
                    </a:lnTo>
                    <a:cubicBezTo>
                      <a:pt x="83343" y="117475"/>
                      <a:pt x="51594" y="160337"/>
                      <a:pt x="28575" y="252412"/>
                    </a:cubicBezTo>
                    <a:cubicBezTo>
                      <a:pt x="5556" y="344487"/>
                      <a:pt x="7143" y="403225"/>
                      <a:pt x="0" y="552450"/>
                    </a:cubicBezTo>
                    <a:lnTo>
                      <a:pt x="1104900" y="554831"/>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32" name="Freeform 231"/>
              <p:cNvSpPr/>
              <p:nvPr/>
            </p:nvSpPr>
            <p:spPr>
              <a:xfrm>
                <a:off x="3457575" y="3417094"/>
                <a:ext cx="1114426" cy="578644"/>
              </a:xfrm>
              <a:custGeom>
                <a:avLst/>
                <a:gdLst>
                  <a:gd name="connsiteX0" fmla="*/ 1119188 w 1119188"/>
                  <a:gd name="connsiteY0" fmla="*/ 0 h 585788"/>
                  <a:gd name="connsiteX1" fmla="*/ 0 w 1119188"/>
                  <a:gd name="connsiteY1" fmla="*/ 9525 h 585788"/>
                  <a:gd name="connsiteX2" fmla="*/ 47625 w 1119188"/>
                  <a:gd name="connsiteY2" fmla="*/ 328613 h 585788"/>
                  <a:gd name="connsiteX3" fmla="*/ 152400 w 1119188"/>
                  <a:gd name="connsiteY3" fmla="*/ 585788 h 585788"/>
                  <a:gd name="connsiteX4" fmla="*/ 1119188 w 1119188"/>
                  <a:gd name="connsiteY4" fmla="*/ 0 h 585788"/>
                  <a:gd name="connsiteX0" fmla="*/ 1192464 w 1192464"/>
                  <a:gd name="connsiteY0" fmla="*/ 0 h 594556"/>
                  <a:gd name="connsiteX1" fmla="*/ 73276 w 1192464"/>
                  <a:gd name="connsiteY1" fmla="*/ 9525 h 594556"/>
                  <a:gd name="connsiteX2" fmla="*/ 120901 w 1192464"/>
                  <a:gd name="connsiteY2" fmla="*/ 328613 h 594556"/>
                  <a:gd name="connsiteX3" fmla="*/ 225676 w 1192464"/>
                  <a:gd name="connsiteY3" fmla="*/ 585788 h 594556"/>
                  <a:gd name="connsiteX4" fmla="*/ 1192464 w 1192464"/>
                  <a:gd name="connsiteY4" fmla="*/ 0 h 594556"/>
                  <a:gd name="connsiteX0" fmla="*/ 1119188 w 1119188"/>
                  <a:gd name="connsiteY0" fmla="*/ 0 h 594556"/>
                  <a:gd name="connsiteX1" fmla="*/ 0 w 1119188"/>
                  <a:gd name="connsiteY1" fmla="*/ 9525 h 594556"/>
                  <a:gd name="connsiteX2" fmla="*/ 47625 w 1119188"/>
                  <a:gd name="connsiteY2" fmla="*/ 328613 h 594556"/>
                  <a:gd name="connsiteX3" fmla="*/ 152400 w 1119188"/>
                  <a:gd name="connsiteY3" fmla="*/ 585788 h 594556"/>
                  <a:gd name="connsiteX4" fmla="*/ 1119188 w 1119188"/>
                  <a:gd name="connsiteY4" fmla="*/ 0 h 594556"/>
                  <a:gd name="connsiteX0" fmla="*/ 1119188 w 1119188"/>
                  <a:gd name="connsiteY0" fmla="*/ 0 h 585788"/>
                  <a:gd name="connsiteX1" fmla="*/ 0 w 1119188"/>
                  <a:gd name="connsiteY1" fmla="*/ 9525 h 585788"/>
                  <a:gd name="connsiteX2" fmla="*/ 47625 w 1119188"/>
                  <a:gd name="connsiteY2" fmla="*/ 328613 h 585788"/>
                  <a:gd name="connsiteX3" fmla="*/ 152400 w 1119188"/>
                  <a:gd name="connsiteY3" fmla="*/ 585788 h 585788"/>
                  <a:gd name="connsiteX4" fmla="*/ 1119188 w 1119188"/>
                  <a:gd name="connsiteY4" fmla="*/ 0 h 585788"/>
                  <a:gd name="connsiteX0" fmla="*/ 1114426 w 1114426"/>
                  <a:gd name="connsiteY0" fmla="*/ 0 h 578644"/>
                  <a:gd name="connsiteX1" fmla="*/ 0 w 1114426"/>
                  <a:gd name="connsiteY1" fmla="*/ 2381 h 578644"/>
                  <a:gd name="connsiteX2" fmla="*/ 47625 w 1114426"/>
                  <a:gd name="connsiteY2" fmla="*/ 321469 h 578644"/>
                  <a:gd name="connsiteX3" fmla="*/ 152400 w 1114426"/>
                  <a:gd name="connsiteY3" fmla="*/ 578644 h 578644"/>
                  <a:gd name="connsiteX4" fmla="*/ 1114426 w 1114426"/>
                  <a:gd name="connsiteY4" fmla="*/ 0 h 578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4426" h="578644">
                    <a:moveTo>
                      <a:pt x="1114426" y="0"/>
                    </a:moveTo>
                    <a:lnTo>
                      <a:pt x="0" y="2381"/>
                    </a:lnTo>
                    <a:cubicBezTo>
                      <a:pt x="21431" y="138112"/>
                      <a:pt x="22225" y="225425"/>
                      <a:pt x="47625" y="321469"/>
                    </a:cubicBezTo>
                    <a:cubicBezTo>
                      <a:pt x="73025" y="417513"/>
                      <a:pt x="88106" y="457201"/>
                      <a:pt x="152400" y="578644"/>
                    </a:cubicBezTo>
                    <a:lnTo>
                      <a:pt x="1114426"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233" name="Group 232"/>
            <p:cNvGrpSpPr/>
            <p:nvPr/>
          </p:nvGrpSpPr>
          <p:grpSpPr>
            <a:xfrm>
              <a:off x="1677924" y="530227"/>
              <a:ext cx="5788152" cy="5788152"/>
              <a:chOff x="1677924" y="530227"/>
              <a:chExt cx="5788152" cy="5788152"/>
            </a:xfrm>
          </p:grpSpPr>
          <p:sp>
            <p:nvSpPr>
              <p:cNvPr id="234" name="Oval 233"/>
              <p:cNvSpPr/>
              <p:nvPr/>
            </p:nvSpPr>
            <p:spPr>
              <a:xfrm>
                <a:off x="1677924" y="530227"/>
                <a:ext cx="5788152" cy="5788152"/>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35" name="Oval 234"/>
              <p:cNvSpPr/>
              <p:nvPr/>
            </p:nvSpPr>
            <p:spPr>
              <a:xfrm>
                <a:off x="2080592" y="927652"/>
                <a:ext cx="5001768" cy="5001768"/>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36" name="Oval 235"/>
              <p:cNvSpPr/>
              <p:nvPr/>
            </p:nvSpPr>
            <p:spPr>
              <a:xfrm>
                <a:off x="2352260" y="1212572"/>
                <a:ext cx="4434840" cy="4432854"/>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37" name="Oval 236"/>
              <p:cNvSpPr/>
              <p:nvPr/>
            </p:nvSpPr>
            <p:spPr>
              <a:xfrm>
                <a:off x="2955228" y="1802288"/>
                <a:ext cx="3233537" cy="3236976"/>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38" name="Oval 237"/>
              <p:cNvSpPr/>
              <p:nvPr/>
            </p:nvSpPr>
            <p:spPr>
              <a:xfrm>
                <a:off x="3452180" y="2299240"/>
                <a:ext cx="2246255" cy="2249424"/>
              </a:xfrm>
              <a:prstGeom prst="ellipse">
                <a:avLst/>
              </a:prstGeom>
              <a:solidFill>
                <a:schemeClr val="bg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239" name="Group 238"/>
            <p:cNvGrpSpPr/>
            <p:nvPr/>
          </p:nvGrpSpPr>
          <p:grpSpPr>
            <a:xfrm>
              <a:off x="1763886" y="632739"/>
              <a:ext cx="5612289" cy="5589467"/>
              <a:chOff x="1763886" y="632739"/>
              <a:chExt cx="5612289" cy="5589467"/>
            </a:xfrm>
          </p:grpSpPr>
          <p:cxnSp>
            <p:nvCxnSpPr>
              <p:cNvPr id="240" name="Straight Connector 239"/>
              <p:cNvCxnSpPr>
                <a:stCxn id="237" idx="0"/>
                <a:endCxn id="237" idx="4"/>
              </p:cNvCxnSpPr>
              <p:nvPr/>
            </p:nvCxnSpPr>
            <p:spPr>
              <a:xfrm>
                <a:off x="4571997" y="1802288"/>
                <a:ext cx="0" cy="3236976"/>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1" name="Straight Connector 240"/>
              <p:cNvCxnSpPr>
                <a:stCxn id="237" idx="2"/>
                <a:endCxn id="175" idx="0"/>
              </p:cNvCxnSpPr>
              <p:nvPr/>
            </p:nvCxnSpPr>
            <p:spPr>
              <a:xfrm flipV="1">
                <a:off x="2955228" y="3398044"/>
                <a:ext cx="3233642" cy="22732"/>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2" name="Straight Connector 241"/>
              <p:cNvCxnSpPr/>
              <p:nvPr/>
            </p:nvCxnSpPr>
            <p:spPr>
              <a:xfrm flipV="1">
                <a:off x="3175000" y="2603500"/>
                <a:ext cx="2794000" cy="1641475"/>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3" name="Straight Connector 242"/>
              <p:cNvCxnSpPr/>
              <p:nvPr/>
            </p:nvCxnSpPr>
            <p:spPr>
              <a:xfrm>
                <a:off x="3162300" y="2619375"/>
                <a:ext cx="2811780" cy="1602105"/>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4" name="Straight Connector 243"/>
              <p:cNvCxnSpPr/>
              <p:nvPr/>
            </p:nvCxnSpPr>
            <p:spPr>
              <a:xfrm flipV="1">
                <a:off x="3778250" y="2009775"/>
                <a:ext cx="1593850" cy="2809875"/>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5" name="Straight Connector 244"/>
              <p:cNvCxnSpPr/>
              <p:nvPr/>
            </p:nvCxnSpPr>
            <p:spPr>
              <a:xfrm>
                <a:off x="3768725" y="2014538"/>
                <a:ext cx="1636713" cy="2795587"/>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6" name="Straight Connector 245"/>
              <p:cNvCxnSpPr>
                <a:stCxn id="236" idx="2"/>
                <a:endCxn id="235" idx="2"/>
              </p:cNvCxnSpPr>
              <p:nvPr/>
            </p:nvCxnSpPr>
            <p:spPr>
              <a:xfrm flipH="1" flipV="1">
                <a:off x="2080592" y="3428536"/>
                <a:ext cx="271668" cy="463"/>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7" name="Straight Connector 246"/>
              <p:cNvCxnSpPr/>
              <p:nvPr/>
            </p:nvCxnSpPr>
            <p:spPr>
              <a:xfrm flipH="1" flipV="1">
                <a:off x="1763886" y="2687968"/>
                <a:ext cx="398289" cy="10762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8" name="Straight Connector 247"/>
              <p:cNvCxnSpPr/>
              <p:nvPr/>
            </p:nvCxnSpPr>
            <p:spPr>
              <a:xfrm flipH="1" flipV="1">
                <a:off x="2525579" y="1385025"/>
                <a:ext cx="272391" cy="279468"/>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9" name="Straight Connector 248"/>
              <p:cNvCxnSpPr/>
              <p:nvPr/>
            </p:nvCxnSpPr>
            <p:spPr>
              <a:xfrm flipH="1" flipV="1">
                <a:off x="3315985" y="1273969"/>
                <a:ext cx="136196" cy="230981"/>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0" name="Straight Connector 249"/>
              <p:cNvCxnSpPr/>
              <p:nvPr/>
            </p:nvCxnSpPr>
            <p:spPr>
              <a:xfrm flipH="1" flipV="1">
                <a:off x="3811285" y="632739"/>
                <a:ext cx="101109" cy="376911"/>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1" name="Straight Connector 250"/>
              <p:cNvCxnSpPr/>
              <p:nvPr/>
            </p:nvCxnSpPr>
            <p:spPr>
              <a:xfrm flipV="1">
                <a:off x="5203031" y="632739"/>
                <a:ext cx="96536" cy="37691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2" name="Straight Connector 251"/>
              <p:cNvCxnSpPr/>
              <p:nvPr/>
            </p:nvCxnSpPr>
            <p:spPr>
              <a:xfrm flipV="1">
                <a:off x="6330820" y="1363596"/>
                <a:ext cx="268553" cy="282262"/>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3" name="Straight Connector 252"/>
              <p:cNvCxnSpPr/>
              <p:nvPr/>
            </p:nvCxnSpPr>
            <p:spPr>
              <a:xfrm flipV="1">
                <a:off x="6989506" y="2657474"/>
                <a:ext cx="368556" cy="9859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4" name="Straight Connector 253"/>
              <p:cNvCxnSpPr/>
              <p:nvPr/>
            </p:nvCxnSpPr>
            <p:spPr>
              <a:xfrm>
                <a:off x="7007619" y="4046702"/>
                <a:ext cx="368556" cy="96673"/>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5" name="Straight Connector 254"/>
              <p:cNvCxnSpPr/>
              <p:nvPr/>
            </p:nvCxnSpPr>
            <p:spPr>
              <a:xfrm>
                <a:off x="6505175" y="4518190"/>
                <a:ext cx="248050" cy="137154"/>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6" name="Straight Connector 255"/>
              <p:cNvCxnSpPr/>
              <p:nvPr/>
            </p:nvCxnSpPr>
            <p:spPr>
              <a:xfrm>
                <a:off x="6360847" y="5184940"/>
                <a:ext cx="277877" cy="265741"/>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7" name="Straight Connector 256"/>
              <p:cNvCxnSpPr/>
              <p:nvPr/>
            </p:nvCxnSpPr>
            <p:spPr>
              <a:xfrm>
                <a:off x="5246537" y="5839784"/>
                <a:ext cx="94607" cy="363372"/>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8" name="Straight Connector 257"/>
              <p:cNvCxnSpPr/>
              <p:nvPr/>
            </p:nvCxnSpPr>
            <p:spPr>
              <a:xfrm flipH="1">
                <a:off x="3857627" y="5858834"/>
                <a:ext cx="88107" cy="363372"/>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9" name="Straight Connector 258"/>
              <p:cNvCxnSpPr/>
              <p:nvPr/>
            </p:nvCxnSpPr>
            <p:spPr>
              <a:xfrm flipH="1">
                <a:off x="3345658" y="5362576"/>
                <a:ext cx="124152" cy="240506"/>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0" name="Straight Connector 259"/>
              <p:cNvCxnSpPr/>
              <p:nvPr/>
            </p:nvCxnSpPr>
            <p:spPr>
              <a:xfrm flipH="1">
                <a:off x="2542246" y="5213595"/>
                <a:ext cx="287505" cy="273796"/>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1" name="Straight Connector 260"/>
              <p:cNvCxnSpPr/>
              <p:nvPr/>
            </p:nvCxnSpPr>
            <p:spPr>
              <a:xfrm flipH="1">
                <a:off x="1790707" y="4083843"/>
                <a:ext cx="369087" cy="109281"/>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262" name="Group 261"/>
            <p:cNvGrpSpPr/>
            <p:nvPr/>
          </p:nvGrpSpPr>
          <p:grpSpPr>
            <a:xfrm>
              <a:off x="2124575" y="1084974"/>
              <a:ext cx="4831007" cy="4734095"/>
              <a:chOff x="2124575" y="1084974"/>
              <a:chExt cx="4831007" cy="4734095"/>
            </a:xfrm>
          </p:grpSpPr>
          <p:sp>
            <p:nvSpPr>
              <p:cNvPr id="263" name="TextBox 262"/>
              <p:cNvSpPr txBox="1"/>
              <p:nvPr/>
            </p:nvSpPr>
            <p:spPr>
              <a:xfrm>
                <a:off x="3779020" y="1085106"/>
                <a:ext cx="322850" cy="162801"/>
              </a:xfrm>
              <a:prstGeom prst="rect">
                <a:avLst/>
              </a:prstGeom>
              <a:noFill/>
            </p:spPr>
            <p:txBody>
              <a:bodyPr wrap="square" lIns="0" tIns="0" rIns="0" bIns="0" rtlCol="0">
                <a:spAutoFit/>
              </a:bodyPr>
              <a:lstStyle/>
              <a:p>
                <a:pPr marL="0" marR="0" lvl="0" indent="0" algn="ctr" defTabSz="914400" rtl="0" eaLnBrk="0" fontAlgn="base" latinLnBrk="0" hangingPunct="0">
                  <a:lnSpc>
                    <a:spcPts val="1200"/>
                  </a:lnSpc>
                  <a:spcBef>
                    <a:spcPct val="0"/>
                  </a:spcBef>
                  <a:spcAft>
                    <a:spcPct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a:ea typeface="+mn-ea"/>
                    <a:cs typeface="Calibri" panose="020F0502020204030204" pitchFamily="34" charset="0"/>
                  </a:rPr>
                  <a:t>12</a:t>
                </a:r>
              </a:p>
            </p:txBody>
          </p:sp>
          <p:sp>
            <p:nvSpPr>
              <p:cNvPr id="264" name="TextBox 263"/>
              <p:cNvSpPr txBox="1"/>
              <p:nvPr/>
            </p:nvSpPr>
            <p:spPr>
              <a:xfrm>
                <a:off x="2710360" y="1715165"/>
                <a:ext cx="322850" cy="162801"/>
              </a:xfrm>
              <a:prstGeom prst="rect">
                <a:avLst/>
              </a:prstGeom>
              <a:noFill/>
            </p:spPr>
            <p:txBody>
              <a:bodyPr wrap="square" lIns="0" tIns="0" rIns="0" bIns="0" rtlCol="0">
                <a:spAutoFit/>
              </a:bodyPr>
              <a:lstStyle/>
              <a:p>
                <a:pPr marL="0" marR="0" lvl="0" indent="0" algn="ctr" defTabSz="914400" rtl="0" eaLnBrk="0" fontAlgn="base" latinLnBrk="0" hangingPunct="0">
                  <a:lnSpc>
                    <a:spcPts val="1200"/>
                  </a:lnSpc>
                  <a:spcBef>
                    <a:spcPct val="0"/>
                  </a:spcBef>
                  <a:spcAft>
                    <a:spcPct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a:ea typeface="+mn-ea"/>
                    <a:cs typeface="Calibri" panose="020F0502020204030204" pitchFamily="34" charset="0"/>
                  </a:rPr>
                  <a:t>11</a:t>
                </a:r>
              </a:p>
            </p:txBody>
          </p:sp>
          <p:sp>
            <p:nvSpPr>
              <p:cNvPr id="265" name="TextBox 264"/>
              <p:cNvSpPr txBox="1"/>
              <p:nvPr/>
            </p:nvSpPr>
            <p:spPr>
              <a:xfrm>
                <a:off x="4964640" y="1084974"/>
                <a:ext cx="322850" cy="162801"/>
              </a:xfrm>
              <a:prstGeom prst="rect">
                <a:avLst/>
              </a:prstGeom>
              <a:noFill/>
            </p:spPr>
            <p:txBody>
              <a:bodyPr wrap="square" lIns="0" tIns="0" rIns="0" bIns="0" rtlCol="0">
                <a:spAutoFit/>
              </a:bodyPr>
              <a:lstStyle/>
              <a:p>
                <a:pPr marL="0" marR="0" lvl="0" indent="0" algn="ctr" defTabSz="914400" rtl="0" eaLnBrk="0" fontAlgn="base" latinLnBrk="0" hangingPunct="0">
                  <a:lnSpc>
                    <a:spcPts val="1200"/>
                  </a:lnSpc>
                  <a:spcBef>
                    <a:spcPct val="0"/>
                  </a:spcBef>
                  <a:spcAft>
                    <a:spcPct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a:ea typeface="+mn-ea"/>
                    <a:cs typeface="Calibri" panose="020F0502020204030204" pitchFamily="34" charset="0"/>
                  </a:rPr>
                  <a:t>1</a:t>
                </a:r>
              </a:p>
            </p:txBody>
          </p:sp>
          <p:sp>
            <p:nvSpPr>
              <p:cNvPr id="266" name="TextBox 265"/>
              <p:cNvSpPr txBox="1"/>
              <p:nvPr/>
            </p:nvSpPr>
            <p:spPr>
              <a:xfrm>
                <a:off x="6106215" y="1663700"/>
                <a:ext cx="177110" cy="162801"/>
              </a:xfrm>
              <a:prstGeom prst="rect">
                <a:avLst/>
              </a:prstGeom>
              <a:noFill/>
            </p:spPr>
            <p:txBody>
              <a:bodyPr wrap="square" lIns="0" tIns="0" rIns="0" bIns="0" rtlCol="0">
                <a:spAutoFit/>
              </a:bodyPr>
              <a:lstStyle/>
              <a:p>
                <a:pPr marL="0" marR="0" lvl="0" indent="0" algn="ctr" defTabSz="914400" rtl="0" eaLnBrk="0" fontAlgn="base" latinLnBrk="0" hangingPunct="0">
                  <a:lnSpc>
                    <a:spcPts val="1200"/>
                  </a:lnSpc>
                  <a:spcBef>
                    <a:spcPct val="0"/>
                  </a:spcBef>
                  <a:spcAft>
                    <a:spcPct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a:ea typeface="+mn-ea"/>
                    <a:cs typeface="Calibri" panose="020F0502020204030204" pitchFamily="34" charset="0"/>
                  </a:rPr>
                  <a:t>2</a:t>
                </a:r>
              </a:p>
            </p:txBody>
          </p:sp>
          <p:sp>
            <p:nvSpPr>
              <p:cNvPr id="267" name="TextBox 266"/>
              <p:cNvSpPr txBox="1"/>
              <p:nvPr/>
            </p:nvSpPr>
            <p:spPr>
              <a:xfrm>
                <a:off x="2124575" y="2771031"/>
                <a:ext cx="322850" cy="162801"/>
              </a:xfrm>
              <a:prstGeom prst="rect">
                <a:avLst/>
              </a:prstGeom>
              <a:noFill/>
            </p:spPr>
            <p:txBody>
              <a:bodyPr wrap="square" lIns="0" tIns="0" rIns="0" bIns="0" rtlCol="0">
                <a:spAutoFit/>
              </a:bodyPr>
              <a:lstStyle/>
              <a:p>
                <a:pPr marL="0" marR="0" lvl="0" indent="0" algn="ctr" defTabSz="914400" rtl="0" eaLnBrk="0" fontAlgn="base" latinLnBrk="0" hangingPunct="0">
                  <a:lnSpc>
                    <a:spcPts val="1200"/>
                  </a:lnSpc>
                  <a:spcBef>
                    <a:spcPct val="0"/>
                  </a:spcBef>
                  <a:spcAft>
                    <a:spcPct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a:ea typeface="+mn-ea"/>
                    <a:cs typeface="Calibri" panose="020F0502020204030204" pitchFamily="34" charset="0"/>
                  </a:rPr>
                  <a:t>10</a:t>
                </a:r>
              </a:p>
            </p:txBody>
          </p:sp>
          <p:sp>
            <p:nvSpPr>
              <p:cNvPr id="268" name="TextBox 267"/>
              <p:cNvSpPr txBox="1"/>
              <p:nvPr/>
            </p:nvSpPr>
            <p:spPr>
              <a:xfrm>
                <a:off x="6772275" y="2720944"/>
                <a:ext cx="177110" cy="162801"/>
              </a:xfrm>
              <a:prstGeom prst="rect">
                <a:avLst/>
              </a:prstGeom>
              <a:noFill/>
            </p:spPr>
            <p:txBody>
              <a:bodyPr wrap="square" lIns="0" tIns="0" rIns="0" bIns="0" rtlCol="0">
                <a:spAutoFit/>
              </a:bodyPr>
              <a:lstStyle/>
              <a:p>
                <a:pPr marL="0" marR="0" lvl="0" indent="0" algn="ctr" defTabSz="914400" rtl="0" eaLnBrk="0" fontAlgn="base" latinLnBrk="0" hangingPunct="0">
                  <a:lnSpc>
                    <a:spcPts val="1200"/>
                  </a:lnSpc>
                  <a:spcBef>
                    <a:spcPct val="0"/>
                  </a:spcBef>
                  <a:spcAft>
                    <a:spcPct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a:ea typeface="+mn-ea"/>
                    <a:cs typeface="Calibri" panose="020F0502020204030204" pitchFamily="34" charset="0"/>
                  </a:rPr>
                  <a:t>3</a:t>
                </a:r>
              </a:p>
            </p:txBody>
          </p:sp>
          <p:sp>
            <p:nvSpPr>
              <p:cNvPr id="269" name="TextBox 268"/>
              <p:cNvSpPr txBox="1"/>
              <p:nvPr/>
            </p:nvSpPr>
            <p:spPr>
              <a:xfrm>
                <a:off x="6778472" y="3934978"/>
                <a:ext cx="177110" cy="162801"/>
              </a:xfrm>
              <a:prstGeom prst="rect">
                <a:avLst/>
              </a:prstGeom>
              <a:noFill/>
            </p:spPr>
            <p:txBody>
              <a:bodyPr wrap="square" lIns="0" tIns="0" rIns="0" bIns="0" rtlCol="0">
                <a:spAutoFit/>
              </a:bodyPr>
              <a:lstStyle/>
              <a:p>
                <a:pPr marL="0" marR="0" lvl="0" indent="0" algn="ctr" defTabSz="914400" rtl="0" eaLnBrk="0" fontAlgn="base" latinLnBrk="0" hangingPunct="0">
                  <a:lnSpc>
                    <a:spcPts val="1200"/>
                  </a:lnSpc>
                  <a:spcBef>
                    <a:spcPct val="0"/>
                  </a:spcBef>
                  <a:spcAft>
                    <a:spcPct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a:ea typeface="+mn-ea"/>
                    <a:cs typeface="Calibri" panose="020F0502020204030204" pitchFamily="34" charset="0"/>
                  </a:rPr>
                  <a:t>4</a:t>
                </a:r>
              </a:p>
            </p:txBody>
          </p:sp>
          <p:sp>
            <p:nvSpPr>
              <p:cNvPr id="270" name="TextBox 269"/>
              <p:cNvSpPr txBox="1"/>
              <p:nvPr/>
            </p:nvSpPr>
            <p:spPr>
              <a:xfrm>
                <a:off x="6172890" y="5011303"/>
                <a:ext cx="177110" cy="162801"/>
              </a:xfrm>
              <a:prstGeom prst="rect">
                <a:avLst/>
              </a:prstGeom>
              <a:noFill/>
            </p:spPr>
            <p:txBody>
              <a:bodyPr wrap="square" lIns="0" tIns="0" rIns="0" bIns="0" rtlCol="0">
                <a:spAutoFit/>
              </a:bodyPr>
              <a:lstStyle/>
              <a:p>
                <a:pPr marL="0" marR="0" lvl="0" indent="0" algn="ctr" defTabSz="914400" rtl="0" eaLnBrk="0" fontAlgn="base" latinLnBrk="0" hangingPunct="0">
                  <a:lnSpc>
                    <a:spcPts val="1200"/>
                  </a:lnSpc>
                  <a:spcBef>
                    <a:spcPct val="0"/>
                  </a:spcBef>
                  <a:spcAft>
                    <a:spcPct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a:ea typeface="+mn-ea"/>
                    <a:cs typeface="Calibri" panose="020F0502020204030204" pitchFamily="34" charset="0"/>
                  </a:rPr>
                  <a:t>5</a:t>
                </a:r>
              </a:p>
            </p:txBody>
          </p:sp>
          <p:sp>
            <p:nvSpPr>
              <p:cNvPr id="271" name="TextBox 270"/>
              <p:cNvSpPr txBox="1"/>
              <p:nvPr/>
            </p:nvSpPr>
            <p:spPr>
              <a:xfrm>
                <a:off x="5119439" y="5633600"/>
                <a:ext cx="177110" cy="162801"/>
              </a:xfrm>
              <a:prstGeom prst="rect">
                <a:avLst/>
              </a:prstGeom>
              <a:noFill/>
            </p:spPr>
            <p:txBody>
              <a:bodyPr wrap="square" lIns="0" tIns="0" rIns="0" bIns="0" rtlCol="0">
                <a:spAutoFit/>
              </a:bodyPr>
              <a:lstStyle/>
              <a:p>
                <a:pPr marL="0" marR="0" lvl="0" indent="0" algn="ctr" defTabSz="914400" rtl="0" eaLnBrk="0" fontAlgn="base" latinLnBrk="0" hangingPunct="0">
                  <a:lnSpc>
                    <a:spcPts val="1200"/>
                  </a:lnSpc>
                  <a:spcBef>
                    <a:spcPct val="0"/>
                  </a:spcBef>
                  <a:spcAft>
                    <a:spcPct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a:ea typeface="+mn-ea"/>
                    <a:cs typeface="Calibri" panose="020F0502020204030204" pitchFamily="34" charset="0"/>
                  </a:rPr>
                  <a:t>6</a:t>
                </a:r>
              </a:p>
            </p:txBody>
          </p:sp>
          <p:sp>
            <p:nvSpPr>
              <p:cNvPr id="272" name="TextBox 271"/>
              <p:cNvSpPr txBox="1"/>
              <p:nvPr/>
            </p:nvSpPr>
            <p:spPr>
              <a:xfrm>
                <a:off x="3886758" y="5656268"/>
                <a:ext cx="177110" cy="162801"/>
              </a:xfrm>
              <a:prstGeom prst="rect">
                <a:avLst/>
              </a:prstGeom>
              <a:noFill/>
            </p:spPr>
            <p:txBody>
              <a:bodyPr wrap="square" lIns="0" tIns="0" rIns="0" bIns="0" rtlCol="0">
                <a:spAutoFit/>
              </a:bodyPr>
              <a:lstStyle/>
              <a:p>
                <a:pPr marL="0" marR="0" lvl="0" indent="0" algn="ctr" defTabSz="914400" rtl="0" eaLnBrk="0" fontAlgn="base" latinLnBrk="0" hangingPunct="0">
                  <a:lnSpc>
                    <a:spcPts val="1200"/>
                  </a:lnSpc>
                  <a:spcBef>
                    <a:spcPct val="0"/>
                  </a:spcBef>
                  <a:spcAft>
                    <a:spcPct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a:ea typeface="+mn-ea"/>
                    <a:cs typeface="Calibri" panose="020F0502020204030204" pitchFamily="34" charset="0"/>
                  </a:rPr>
                  <a:t>7</a:t>
                </a:r>
              </a:p>
            </p:txBody>
          </p:sp>
          <p:sp>
            <p:nvSpPr>
              <p:cNvPr id="273" name="TextBox 272"/>
              <p:cNvSpPr txBox="1"/>
              <p:nvPr/>
            </p:nvSpPr>
            <p:spPr>
              <a:xfrm>
                <a:off x="2833689" y="5044371"/>
                <a:ext cx="177110" cy="162801"/>
              </a:xfrm>
              <a:prstGeom prst="rect">
                <a:avLst/>
              </a:prstGeom>
              <a:noFill/>
            </p:spPr>
            <p:txBody>
              <a:bodyPr wrap="square" lIns="0" tIns="0" rIns="0" bIns="0" rtlCol="0">
                <a:spAutoFit/>
              </a:bodyPr>
              <a:lstStyle/>
              <a:p>
                <a:pPr marL="0" marR="0" lvl="0" indent="0" algn="ctr" defTabSz="914400" rtl="0" eaLnBrk="0" fontAlgn="base" latinLnBrk="0" hangingPunct="0">
                  <a:lnSpc>
                    <a:spcPts val="1200"/>
                  </a:lnSpc>
                  <a:spcBef>
                    <a:spcPct val="0"/>
                  </a:spcBef>
                  <a:spcAft>
                    <a:spcPct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a:ea typeface="+mn-ea"/>
                    <a:cs typeface="Calibri" panose="020F0502020204030204" pitchFamily="34" charset="0"/>
                  </a:rPr>
                  <a:t>8</a:t>
                </a:r>
              </a:p>
            </p:txBody>
          </p:sp>
          <p:sp>
            <p:nvSpPr>
              <p:cNvPr id="274" name="TextBox 273"/>
              <p:cNvSpPr txBox="1"/>
              <p:nvPr/>
            </p:nvSpPr>
            <p:spPr>
              <a:xfrm>
                <a:off x="2194481" y="3931796"/>
                <a:ext cx="177110" cy="162801"/>
              </a:xfrm>
              <a:prstGeom prst="rect">
                <a:avLst/>
              </a:prstGeom>
              <a:noFill/>
            </p:spPr>
            <p:txBody>
              <a:bodyPr wrap="square" lIns="0" tIns="0" rIns="0" bIns="0" rtlCol="0">
                <a:spAutoFit/>
              </a:bodyPr>
              <a:lstStyle/>
              <a:p>
                <a:pPr marL="0" marR="0" lvl="0" indent="0" algn="ctr" defTabSz="914400" rtl="0" eaLnBrk="0" fontAlgn="base" latinLnBrk="0" hangingPunct="0">
                  <a:lnSpc>
                    <a:spcPts val="1200"/>
                  </a:lnSpc>
                  <a:spcBef>
                    <a:spcPct val="0"/>
                  </a:spcBef>
                  <a:spcAft>
                    <a:spcPct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a:ea typeface="+mn-ea"/>
                    <a:cs typeface="Calibri" panose="020F0502020204030204" pitchFamily="34" charset="0"/>
                  </a:rPr>
                  <a:t>9</a:t>
                </a:r>
              </a:p>
            </p:txBody>
          </p:sp>
        </p:grpSp>
        <p:grpSp>
          <p:nvGrpSpPr>
            <p:cNvPr id="275" name="Group 274"/>
            <p:cNvGrpSpPr/>
            <p:nvPr/>
          </p:nvGrpSpPr>
          <p:grpSpPr>
            <a:xfrm>
              <a:off x="3130215" y="1959245"/>
              <a:ext cx="2908409" cy="2929575"/>
              <a:chOff x="3130215" y="1959245"/>
              <a:chExt cx="2908409" cy="2929575"/>
            </a:xfrm>
          </p:grpSpPr>
          <p:sp>
            <p:nvSpPr>
              <p:cNvPr id="276" name="TextBox 275"/>
              <p:cNvSpPr txBox="1"/>
              <p:nvPr/>
            </p:nvSpPr>
            <p:spPr>
              <a:xfrm rot="17314268">
                <a:off x="2948768" y="2927438"/>
                <a:ext cx="578337" cy="215444"/>
              </a:xfrm>
              <a:prstGeom prst="rect">
                <a:avLst/>
              </a:prstGeom>
              <a:noFill/>
            </p:spPr>
            <p:txBody>
              <a:bodyPr wrap="square" lIns="0" tIns="0" rIns="0" bIns="0"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err="1">
                    <a:ln>
                      <a:noFill/>
                    </a:ln>
                    <a:solidFill>
                      <a:prstClr val="black"/>
                    </a:solidFill>
                    <a:effectLst/>
                    <a:uLnTx/>
                    <a:uFillTx/>
                    <a:latin typeface="Calibri"/>
                    <a:ea typeface="+mn-ea"/>
                    <a:cs typeface="Calibri" panose="020F0502020204030204" pitchFamily="34" charset="0"/>
                  </a:rPr>
                  <a:t>Tebeth</a:t>
                </a:r>
                <a:endParaRPr kumimoji="0" lang="en-US" sz="1400" b="1"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277" name="TextBox 276"/>
              <p:cNvSpPr txBox="1"/>
              <p:nvPr/>
            </p:nvSpPr>
            <p:spPr>
              <a:xfrm rot="18843358">
                <a:off x="3309570" y="2316213"/>
                <a:ext cx="578337" cy="215444"/>
              </a:xfrm>
              <a:prstGeom prst="rect">
                <a:avLst/>
              </a:prstGeom>
              <a:noFill/>
            </p:spPr>
            <p:txBody>
              <a:bodyPr wrap="square" lIns="0" tIns="0" rIns="0" bIns="0"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err="1">
                    <a:ln>
                      <a:noFill/>
                    </a:ln>
                    <a:solidFill>
                      <a:prstClr val="black"/>
                    </a:solidFill>
                    <a:effectLst/>
                    <a:uLnTx/>
                    <a:uFillTx/>
                    <a:latin typeface="Calibri"/>
                    <a:ea typeface="+mn-ea"/>
                    <a:cs typeface="Calibri" panose="020F0502020204030204" pitchFamily="34" charset="0"/>
                  </a:rPr>
                  <a:t>Shebat</a:t>
                </a:r>
                <a:endParaRPr kumimoji="0" lang="en-US" sz="1400" b="1"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278" name="TextBox 277"/>
              <p:cNvSpPr txBox="1"/>
              <p:nvPr/>
            </p:nvSpPr>
            <p:spPr>
              <a:xfrm rot="20908558">
                <a:off x="3923975" y="1988097"/>
                <a:ext cx="578337" cy="215444"/>
              </a:xfrm>
              <a:prstGeom prst="rect">
                <a:avLst/>
              </a:prstGeom>
              <a:noFill/>
            </p:spPr>
            <p:txBody>
              <a:bodyPr wrap="square" lIns="0" tIns="0" rIns="0" bIns="0"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a:ea typeface="+mn-ea"/>
                    <a:cs typeface="Calibri" panose="020F0502020204030204" pitchFamily="34" charset="0"/>
                  </a:rPr>
                  <a:t>Adar</a:t>
                </a:r>
              </a:p>
            </p:txBody>
          </p:sp>
          <p:sp>
            <p:nvSpPr>
              <p:cNvPr id="279" name="TextBox 278"/>
              <p:cNvSpPr txBox="1"/>
              <p:nvPr/>
            </p:nvSpPr>
            <p:spPr>
              <a:xfrm rot="973802">
                <a:off x="4644570" y="1959245"/>
                <a:ext cx="578337" cy="215444"/>
              </a:xfrm>
              <a:prstGeom prst="rect">
                <a:avLst/>
              </a:prstGeom>
              <a:noFill/>
            </p:spPr>
            <p:txBody>
              <a:bodyPr wrap="square" lIns="0" tIns="0" rIns="0" bIns="0"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a:ea typeface="+mn-ea"/>
                    <a:cs typeface="Calibri" panose="020F0502020204030204" pitchFamily="34" charset="0"/>
                  </a:rPr>
                  <a:t>Nisan</a:t>
                </a:r>
              </a:p>
            </p:txBody>
          </p:sp>
          <p:sp>
            <p:nvSpPr>
              <p:cNvPr id="280" name="TextBox 279"/>
              <p:cNvSpPr txBox="1"/>
              <p:nvPr/>
            </p:nvSpPr>
            <p:spPr>
              <a:xfrm rot="2717574">
                <a:off x="5267082" y="2342098"/>
                <a:ext cx="578337" cy="215444"/>
              </a:xfrm>
              <a:prstGeom prst="rect">
                <a:avLst/>
              </a:prstGeom>
              <a:noFill/>
            </p:spPr>
            <p:txBody>
              <a:bodyPr wrap="square" lIns="0" tIns="0" rIns="0" bIns="0"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err="1">
                    <a:ln>
                      <a:noFill/>
                    </a:ln>
                    <a:solidFill>
                      <a:prstClr val="black"/>
                    </a:solidFill>
                    <a:effectLst/>
                    <a:uLnTx/>
                    <a:uFillTx/>
                    <a:latin typeface="Calibri"/>
                    <a:ea typeface="+mn-ea"/>
                    <a:cs typeface="Calibri" panose="020F0502020204030204" pitchFamily="34" charset="0"/>
                  </a:rPr>
                  <a:t>Iyvar</a:t>
                </a:r>
                <a:endParaRPr kumimoji="0" lang="en-US" sz="1400" b="1"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281" name="TextBox 280"/>
              <p:cNvSpPr txBox="1"/>
              <p:nvPr/>
            </p:nvSpPr>
            <p:spPr>
              <a:xfrm rot="4477711">
                <a:off x="5703702" y="2939371"/>
                <a:ext cx="451220" cy="215444"/>
              </a:xfrm>
              <a:prstGeom prst="rect">
                <a:avLst/>
              </a:prstGeom>
              <a:noFill/>
            </p:spPr>
            <p:txBody>
              <a:bodyPr wrap="square" lIns="0" tIns="0" rIns="0" bIns="0"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a:ea typeface="+mn-ea"/>
                    <a:cs typeface="Calibri" panose="020F0502020204030204" pitchFamily="34" charset="0"/>
                  </a:rPr>
                  <a:t>Sivan</a:t>
                </a:r>
              </a:p>
            </p:txBody>
          </p:sp>
          <p:sp>
            <p:nvSpPr>
              <p:cNvPr id="282" name="TextBox 281"/>
              <p:cNvSpPr txBox="1"/>
              <p:nvPr/>
            </p:nvSpPr>
            <p:spPr>
              <a:xfrm rot="15430845">
                <a:off x="2950585" y="3670933"/>
                <a:ext cx="578337" cy="215444"/>
              </a:xfrm>
              <a:prstGeom prst="rect">
                <a:avLst/>
              </a:prstGeom>
              <a:noFill/>
            </p:spPr>
            <p:txBody>
              <a:bodyPr wrap="square" lIns="0" tIns="0" rIns="0" bIns="0"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err="1">
                    <a:ln>
                      <a:noFill/>
                    </a:ln>
                    <a:solidFill>
                      <a:prstClr val="black"/>
                    </a:solidFill>
                    <a:effectLst/>
                    <a:uLnTx/>
                    <a:uFillTx/>
                    <a:latin typeface="Calibri"/>
                    <a:ea typeface="+mn-ea"/>
                    <a:cs typeface="Calibri" panose="020F0502020204030204" pitchFamily="34" charset="0"/>
                  </a:rPr>
                  <a:t>Chislev</a:t>
                </a:r>
                <a:endParaRPr kumimoji="0" lang="en-US" sz="1400" b="1"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283" name="TextBox 282"/>
              <p:cNvSpPr txBox="1"/>
              <p:nvPr/>
            </p:nvSpPr>
            <p:spPr>
              <a:xfrm rot="6246131">
                <a:off x="5584743" y="3655165"/>
                <a:ext cx="692318" cy="215444"/>
              </a:xfrm>
              <a:prstGeom prst="rect">
                <a:avLst/>
              </a:prstGeom>
              <a:noFill/>
            </p:spPr>
            <p:txBody>
              <a:bodyPr wrap="square" lIns="0" tIns="0" rIns="0" bIns="0"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a:ea typeface="+mn-ea"/>
                    <a:cs typeface="Calibri" panose="020F0502020204030204" pitchFamily="34" charset="0"/>
                  </a:rPr>
                  <a:t>Tammuz</a:t>
                </a:r>
              </a:p>
            </p:txBody>
          </p:sp>
          <p:sp>
            <p:nvSpPr>
              <p:cNvPr id="284" name="TextBox 283"/>
              <p:cNvSpPr txBox="1"/>
              <p:nvPr/>
            </p:nvSpPr>
            <p:spPr>
              <a:xfrm rot="7851573">
                <a:off x="5407368" y="4269855"/>
                <a:ext cx="378616" cy="215444"/>
              </a:xfrm>
              <a:prstGeom prst="rect">
                <a:avLst/>
              </a:prstGeom>
              <a:noFill/>
            </p:spPr>
            <p:txBody>
              <a:bodyPr wrap="square" lIns="0" tIns="0" rIns="0" bIns="0"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a:ea typeface="+mn-ea"/>
                    <a:cs typeface="Calibri" panose="020F0502020204030204" pitchFamily="34" charset="0"/>
                  </a:rPr>
                  <a:t>Ab</a:t>
                </a:r>
              </a:p>
            </p:txBody>
          </p:sp>
          <p:sp>
            <p:nvSpPr>
              <p:cNvPr id="285" name="TextBox 284"/>
              <p:cNvSpPr txBox="1"/>
              <p:nvPr/>
            </p:nvSpPr>
            <p:spPr>
              <a:xfrm rot="9857704">
                <a:off x="4781969" y="4670846"/>
                <a:ext cx="378616" cy="215444"/>
              </a:xfrm>
              <a:prstGeom prst="rect">
                <a:avLst/>
              </a:prstGeom>
              <a:noFill/>
            </p:spPr>
            <p:txBody>
              <a:bodyPr wrap="square" lIns="0" tIns="0" rIns="0" bIns="0"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a:ea typeface="+mn-ea"/>
                    <a:cs typeface="Calibri" panose="020F0502020204030204" pitchFamily="34" charset="0"/>
                  </a:rPr>
                  <a:t>Elul</a:t>
                </a:r>
              </a:p>
            </p:txBody>
          </p:sp>
          <p:sp>
            <p:nvSpPr>
              <p:cNvPr id="286" name="TextBox 285"/>
              <p:cNvSpPr txBox="1"/>
              <p:nvPr/>
            </p:nvSpPr>
            <p:spPr>
              <a:xfrm rot="11813252">
                <a:off x="3975226" y="4673376"/>
                <a:ext cx="511832" cy="215444"/>
              </a:xfrm>
              <a:prstGeom prst="rect">
                <a:avLst/>
              </a:prstGeom>
              <a:noFill/>
            </p:spPr>
            <p:txBody>
              <a:bodyPr wrap="square" lIns="0" tIns="0" rIns="0" bIns="0"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a:ea typeface="+mn-ea"/>
                    <a:cs typeface="Calibri" panose="020F0502020204030204" pitchFamily="34" charset="0"/>
                  </a:rPr>
                  <a:t>Tishri</a:t>
                </a:r>
              </a:p>
            </p:txBody>
          </p:sp>
          <p:sp>
            <p:nvSpPr>
              <p:cNvPr id="287" name="TextBox 286"/>
              <p:cNvSpPr txBox="1"/>
              <p:nvPr/>
            </p:nvSpPr>
            <p:spPr>
              <a:xfrm rot="13470205">
                <a:off x="3221199" y="4294974"/>
                <a:ext cx="765835" cy="215444"/>
              </a:xfrm>
              <a:prstGeom prst="rect">
                <a:avLst/>
              </a:prstGeom>
              <a:noFill/>
            </p:spPr>
            <p:txBody>
              <a:bodyPr wrap="square" lIns="0" tIns="0" rIns="0" bIns="0"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a:ea typeface="+mn-ea"/>
                    <a:cs typeface="Calibri" panose="020F0502020204030204" pitchFamily="34" charset="0"/>
                  </a:rPr>
                  <a:t>Cheshvan</a:t>
                </a:r>
              </a:p>
            </p:txBody>
          </p:sp>
        </p:grpSp>
        <p:grpSp>
          <p:nvGrpSpPr>
            <p:cNvPr id="288" name="Group 287"/>
            <p:cNvGrpSpPr/>
            <p:nvPr/>
          </p:nvGrpSpPr>
          <p:grpSpPr>
            <a:xfrm>
              <a:off x="1778121" y="615840"/>
              <a:ext cx="5618071" cy="5620730"/>
              <a:chOff x="1778121" y="615840"/>
              <a:chExt cx="5618071" cy="5620730"/>
            </a:xfrm>
          </p:grpSpPr>
          <p:sp>
            <p:nvSpPr>
              <p:cNvPr id="289" name="TextBox 288"/>
              <p:cNvSpPr txBox="1"/>
              <p:nvPr/>
            </p:nvSpPr>
            <p:spPr>
              <a:xfrm rot="19618975">
                <a:off x="2745062" y="995614"/>
                <a:ext cx="910917" cy="215444"/>
              </a:xfrm>
              <a:prstGeom prst="rect">
                <a:avLst/>
              </a:prstGeom>
              <a:noFill/>
            </p:spPr>
            <p:txBody>
              <a:bodyPr wrap="square" lIns="0" tIns="0" rIns="0" bIns="0"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a:ea typeface="+mn-ea"/>
                    <a:cs typeface="Calibri" panose="020F0502020204030204" pitchFamily="34" charset="0"/>
                  </a:rPr>
                  <a:t>February</a:t>
                </a:r>
              </a:p>
            </p:txBody>
          </p:sp>
          <p:sp>
            <p:nvSpPr>
              <p:cNvPr id="290" name="TextBox 289"/>
              <p:cNvSpPr txBox="1"/>
              <p:nvPr/>
            </p:nvSpPr>
            <p:spPr>
              <a:xfrm>
                <a:off x="4210050" y="615840"/>
                <a:ext cx="647700" cy="215444"/>
              </a:xfrm>
              <a:prstGeom prst="rect">
                <a:avLst/>
              </a:prstGeom>
              <a:noFill/>
            </p:spPr>
            <p:txBody>
              <a:bodyPr wrap="square" lIns="0" tIns="0" rIns="0" bIns="0"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a:ea typeface="+mn-ea"/>
                    <a:cs typeface="Calibri" panose="020F0502020204030204" pitchFamily="34" charset="0"/>
                  </a:rPr>
                  <a:t>March</a:t>
                </a:r>
              </a:p>
            </p:txBody>
          </p:sp>
          <p:sp>
            <p:nvSpPr>
              <p:cNvPr id="291" name="TextBox 290"/>
              <p:cNvSpPr txBox="1"/>
              <p:nvPr/>
            </p:nvSpPr>
            <p:spPr>
              <a:xfrm rot="1641402">
                <a:off x="5556750" y="927652"/>
                <a:ext cx="647700" cy="215444"/>
              </a:xfrm>
              <a:prstGeom prst="rect">
                <a:avLst/>
              </a:prstGeom>
              <a:noFill/>
            </p:spPr>
            <p:txBody>
              <a:bodyPr wrap="square" lIns="0" tIns="0" rIns="0" bIns="0"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a:ea typeface="+mn-ea"/>
                    <a:cs typeface="Calibri" panose="020F0502020204030204" pitchFamily="34" charset="0"/>
                  </a:rPr>
                  <a:t>April</a:t>
                </a:r>
              </a:p>
            </p:txBody>
          </p:sp>
          <p:sp>
            <p:nvSpPr>
              <p:cNvPr id="292" name="TextBox 291"/>
              <p:cNvSpPr txBox="1"/>
              <p:nvPr/>
            </p:nvSpPr>
            <p:spPr>
              <a:xfrm rot="17963567">
                <a:off x="1770887" y="1984239"/>
                <a:ext cx="910917" cy="215444"/>
              </a:xfrm>
              <a:prstGeom prst="rect">
                <a:avLst/>
              </a:prstGeom>
              <a:noFill/>
            </p:spPr>
            <p:txBody>
              <a:bodyPr wrap="square" lIns="0" tIns="0" rIns="0" bIns="0"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a:ea typeface="+mn-ea"/>
                    <a:cs typeface="Calibri" panose="020F0502020204030204" pitchFamily="34" charset="0"/>
                  </a:rPr>
                  <a:t>January</a:t>
                </a:r>
              </a:p>
            </p:txBody>
          </p:sp>
          <p:sp>
            <p:nvSpPr>
              <p:cNvPr id="293" name="TextBox 292"/>
              <p:cNvSpPr txBox="1"/>
              <p:nvPr/>
            </p:nvSpPr>
            <p:spPr>
              <a:xfrm rot="16200000">
                <a:off x="1430384" y="3322429"/>
                <a:ext cx="910917" cy="215444"/>
              </a:xfrm>
              <a:prstGeom prst="rect">
                <a:avLst/>
              </a:prstGeom>
              <a:noFill/>
            </p:spPr>
            <p:txBody>
              <a:bodyPr wrap="square" lIns="0" tIns="0" rIns="0" bIns="0"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a:ea typeface="+mn-ea"/>
                    <a:cs typeface="Calibri" panose="020F0502020204030204" pitchFamily="34" charset="0"/>
                  </a:rPr>
                  <a:t>December</a:t>
                </a:r>
              </a:p>
            </p:txBody>
          </p:sp>
          <p:sp>
            <p:nvSpPr>
              <p:cNvPr id="294" name="TextBox 293"/>
              <p:cNvSpPr txBox="1"/>
              <p:nvPr/>
            </p:nvSpPr>
            <p:spPr>
              <a:xfrm rot="8926755">
                <a:off x="5597369" y="5615224"/>
                <a:ext cx="765835" cy="215444"/>
              </a:xfrm>
              <a:prstGeom prst="rect">
                <a:avLst/>
              </a:prstGeom>
              <a:noFill/>
            </p:spPr>
            <p:txBody>
              <a:bodyPr wrap="square" lIns="0" tIns="0" rIns="0" bIns="0"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a:ea typeface="+mn-ea"/>
                    <a:cs typeface="Calibri" panose="020F0502020204030204" pitchFamily="34" charset="0"/>
                  </a:rPr>
                  <a:t>August</a:t>
                </a:r>
              </a:p>
            </p:txBody>
          </p:sp>
          <p:sp>
            <p:nvSpPr>
              <p:cNvPr id="295" name="TextBox 294"/>
              <p:cNvSpPr txBox="1"/>
              <p:nvPr/>
            </p:nvSpPr>
            <p:spPr>
              <a:xfrm rot="10800000">
                <a:off x="4200321" y="6021126"/>
                <a:ext cx="823116" cy="215444"/>
              </a:xfrm>
              <a:prstGeom prst="rect">
                <a:avLst/>
              </a:prstGeom>
              <a:noFill/>
            </p:spPr>
            <p:txBody>
              <a:bodyPr wrap="square" lIns="0" tIns="0" rIns="0" bIns="0"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a:ea typeface="+mn-ea"/>
                    <a:cs typeface="Calibri" panose="020F0502020204030204" pitchFamily="34" charset="0"/>
                  </a:rPr>
                  <a:t>September</a:t>
                </a:r>
              </a:p>
            </p:txBody>
          </p:sp>
          <p:sp>
            <p:nvSpPr>
              <p:cNvPr id="296" name="TextBox 295"/>
              <p:cNvSpPr txBox="1"/>
              <p:nvPr/>
            </p:nvSpPr>
            <p:spPr>
              <a:xfrm rot="12612045">
                <a:off x="2823456" y="5664108"/>
                <a:ext cx="823116" cy="215444"/>
              </a:xfrm>
              <a:prstGeom prst="rect">
                <a:avLst/>
              </a:prstGeom>
              <a:noFill/>
            </p:spPr>
            <p:txBody>
              <a:bodyPr wrap="square" lIns="0" tIns="0" rIns="0" bIns="0"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a:ea typeface="+mn-ea"/>
                    <a:cs typeface="Calibri" panose="020F0502020204030204" pitchFamily="34" charset="0"/>
                  </a:rPr>
                  <a:t>October</a:t>
                </a:r>
              </a:p>
            </p:txBody>
          </p:sp>
          <p:sp>
            <p:nvSpPr>
              <p:cNvPr id="297" name="TextBox 296"/>
              <p:cNvSpPr txBox="1"/>
              <p:nvPr/>
            </p:nvSpPr>
            <p:spPr>
              <a:xfrm rot="14432490">
                <a:off x="1831774" y="4667388"/>
                <a:ext cx="823116" cy="215444"/>
              </a:xfrm>
              <a:prstGeom prst="rect">
                <a:avLst/>
              </a:prstGeom>
              <a:noFill/>
            </p:spPr>
            <p:txBody>
              <a:bodyPr wrap="square" lIns="0" tIns="0" rIns="0" bIns="0"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a:ea typeface="+mn-ea"/>
                    <a:cs typeface="Calibri" panose="020F0502020204030204" pitchFamily="34" charset="0"/>
                  </a:rPr>
                  <a:t>November</a:t>
                </a:r>
              </a:p>
            </p:txBody>
          </p:sp>
          <p:sp>
            <p:nvSpPr>
              <p:cNvPr id="298" name="TextBox 297"/>
              <p:cNvSpPr txBox="1"/>
              <p:nvPr/>
            </p:nvSpPr>
            <p:spPr>
              <a:xfrm rot="7080976">
                <a:off x="6744721" y="4618274"/>
                <a:ext cx="378616" cy="215444"/>
              </a:xfrm>
              <a:prstGeom prst="rect">
                <a:avLst/>
              </a:prstGeom>
              <a:noFill/>
            </p:spPr>
            <p:txBody>
              <a:bodyPr wrap="square" lIns="0" tIns="0" rIns="0" bIns="0"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a:ea typeface="+mn-ea"/>
                    <a:cs typeface="Calibri" panose="020F0502020204030204" pitchFamily="34" charset="0"/>
                  </a:rPr>
                  <a:t>July</a:t>
                </a:r>
              </a:p>
            </p:txBody>
          </p:sp>
          <p:sp>
            <p:nvSpPr>
              <p:cNvPr id="299" name="TextBox 298"/>
              <p:cNvSpPr txBox="1"/>
              <p:nvPr/>
            </p:nvSpPr>
            <p:spPr>
              <a:xfrm rot="5400000">
                <a:off x="7099162" y="3302867"/>
                <a:ext cx="378616" cy="215444"/>
              </a:xfrm>
              <a:prstGeom prst="rect">
                <a:avLst/>
              </a:prstGeom>
              <a:noFill/>
            </p:spPr>
            <p:txBody>
              <a:bodyPr wrap="square" lIns="0" tIns="0" rIns="0" bIns="0"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a:ea typeface="+mn-ea"/>
                    <a:cs typeface="Calibri" panose="020F0502020204030204" pitchFamily="34" charset="0"/>
                  </a:rPr>
                  <a:t>June</a:t>
                </a:r>
              </a:p>
            </p:txBody>
          </p:sp>
          <p:sp>
            <p:nvSpPr>
              <p:cNvPr id="300" name="TextBox 299"/>
              <p:cNvSpPr txBox="1"/>
              <p:nvPr/>
            </p:nvSpPr>
            <p:spPr>
              <a:xfrm rot="3566775">
                <a:off x="6728334" y="1922137"/>
                <a:ext cx="378616" cy="215444"/>
              </a:xfrm>
              <a:prstGeom prst="rect">
                <a:avLst/>
              </a:prstGeom>
              <a:noFill/>
            </p:spPr>
            <p:txBody>
              <a:bodyPr wrap="square" lIns="0" tIns="0" rIns="0" bIns="0"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a:ea typeface="+mn-ea"/>
                    <a:cs typeface="Calibri" panose="020F0502020204030204" pitchFamily="34" charset="0"/>
                  </a:rPr>
                  <a:t>May</a:t>
                </a:r>
              </a:p>
            </p:txBody>
          </p:sp>
        </p:grpSp>
        <p:sp>
          <p:nvSpPr>
            <p:cNvPr id="301" name="Oval 300"/>
            <p:cNvSpPr/>
            <p:nvPr/>
          </p:nvSpPr>
          <p:spPr>
            <a:xfrm>
              <a:off x="3452870" y="2299240"/>
              <a:ext cx="2246255" cy="2249424"/>
            </a:xfrm>
            <a:prstGeom prst="ellipse">
              <a:avLst/>
            </a:prstGeom>
            <a:solidFill>
              <a:schemeClr val="tx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302" name="Straight Connector 301"/>
            <p:cNvCxnSpPr>
              <a:cxnSpLocks/>
            </p:cNvCxnSpPr>
            <p:nvPr/>
          </p:nvCxnSpPr>
          <p:spPr>
            <a:xfrm flipH="1">
              <a:off x="4742416" y="2282190"/>
              <a:ext cx="108984" cy="299173"/>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303" name="TextBox 302"/>
            <p:cNvSpPr txBox="1"/>
            <p:nvPr/>
          </p:nvSpPr>
          <p:spPr>
            <a:xfrm>
              <a:off x="3901680" y="2647468"/>
              <a:ext cx="1302560" cy="461665"/>
            </a:xfrm>
            <a:prstGeom prst="rect">
              <a:avLst/>
            </a:prstGeom>
            <a:noFill/>
          </p:spPr>
          <p:txBody>
            <a:bodyPr wrap="square" lIns="0" tIns="0" rIns="0" bIns="0" rtlCol="0">
              <a:spAutoFit/>
            </a:bodyPr>
            <a:lstStyle/>
            <a:p>
              <a:pPr marL="0" marR="0" lvl="0" indent="0" defTabSz="914400" rtl="0" eaLnBrk="0" fontAlgn="base" latinLnBrk="0" hangingPunct="0">
                <a:lnSpc>
                  <a:spcPts val="1200"/>
                </a:lnSpc>
                <a:spcBef>
                  <a:spcPct val="0"/>
                </a:spcBef>
                <a:spcAft>
                  <a:spcPct val="0"/>
                </a:spcAft>
                <a:buClrTx/>
                <a:buSzTx/>
                <a:buFontTx/>
                <a:buNone/>
                <a:tabLst/>
                <a:defRPr/>
              </a:pPr>
              <a:r>
                <a:rPr kumimoji="0" lang="en-US" sz="1200" b="0" i="1" u="none" strike="noStrike" kern="1200" cap="none" spc="0" normalizeH="0" baseline="0" noProof="0" dirty="0">
                  <a:ln>
                    <a:noFill/>
                  </a:ln>
                  <a:solidFill>
                    <a:prstClr val="black"/>
                  </a:solidFill>
                  <a:effectLst/>
                  <a:uLnTx/>
                  <a:uFillTx/>
                  <a:latin typeface="Calibri"/>
                  <a:ea typeface="+mn-ea"/>
                  <a:cs typeface="Calibri" panose="020F0502020204030204" pitchFamily="34" charset="0"/>
                </a:rPr>
                <a:t>1st month, 13th day, scribes called to issue Haman’s</a:t>
              </a:r>
              <a:r>
                <a:rPr kumimoji="0" lang="en-US" sz="1200" b="0" i="1" u="none" strike="noStrike" kern="1200" cap="none" spc="0" normalizeH="0" noProof="0" dirty="0">
                  <a:ln>
                    <a:noFill/>
                  </a:ln>
                  <a:solidFill>
                    <a:prstClr val="black"/>
                  </a:solidFill>
                  <a:effectLst/>
                  <a:uLnTx/>
                  <a:uFillTx/>
                  <a:latin typeface="Calibri"/>
                  <a:ea typeface="+mn-ea"/>
                  <a:cs typeface="Calibri" panose="020F0502020204030204" pitchFamily="34" charset="0"/>
                </a:rPr>
                <a:t> edict</a:t>
              </a:r>
              <a:endParaRPr kumimoji="0" lang="en-US" sz="1200" b="0" i="1"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cxnSp>
          <p:nvCxnSpPr>
            <p:cNvPr id="304" name="Straight Connector 303"/>
            <p:cNvCxnSpPr/>
            <p:nvPr/>
          </p:nvCxnSpPr>
          <p:spPr>
            <a:xfrm flipH="1">
              <a:off x="5661025" y="1244600"/>
              <a:ext cx="137160" cy="25400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5" name="Straight Connector 304"/>
            <p:cNvCxnSpPr/>
            <p:nvPr/>
          </p:nvCxnSpPr>
          <p:spPr>
            <a:xfrm flipH="1">
              <a:off x="6483350" y="2153765"/>
              <a:ext cx="242711" cy="14811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306" name="Rectangle 305"/>
            <p:cNvSpPr/>
            <p:nvPr/>
          </p:nvSpPr>
          <p:spPr>
            <a:xfrm rot="2824267">
              <a:off x="3553540" y="1776681"/>
              <a:ext cx="2897471" cy="2455724"/>
            </a:xfrm>
            <a:prstGeom prst="rect">
              <a:avLst/>
            </a:prstGeom>
            <a:noFill/>
          </p:spPr>
          <p:txBody>
            <a:bodyPr wrap="none" lIns="91440" tIns="45720" rIns="91440" bIns="45720">
              <a:prstTxWarp prst="textArchUp">
                <a:avLst/>
              </a:prstTxWarp>
              <a:spAutoFit/>
              <a:scene3d>
                <a:camera prst="orthographicFront"/>
                <a:lightRig rig="balanced" dir="t">
                  <a:rot lat="0" lon="0" rev="2100000"/>
                </a:lightRig>
              </a:scene3d>
              <a:sp3d prstMaterial="metal">
                <a:contourClr>
                  <a:schemeClr val="bg2"/>
                </a:contourClr>
              </a:sp3d>
            </a:bodyPr>
            <a:lstStyle/>
            <a:p>
              <a:pPr marL="0" marR="0" lvl="0" indent="0" algn="ctr" defTabSz="914400" rtl="0" eaLnBrk="0" fontAlgn="base" latinLnBrk="0" hangingPunct="0">
                <a:lnSpc>
                  <a:spcPts val="1400"/>
                </a:lnSpc>
                <a:spcBef>
                  <a:spcPct val="0"/>
                </a:spcBef>
                <a:spcAft>
                  <a:spcPct val="0"/>
                </a:spcAft>
                <a:buClrTx/>
                <a:buSzTx/>
                <a:buFontTx/>
                <a:buNone/>
                <a:tabLst/>
                <a:defRPr/>
              </a:pPr>
              <a:r>
                <a:rPr kumimoji="0" lang="en-US" sz="1400" b="0" i="1" u="none" strike="noStrike" kern="1200" cap="none" spc="0" normalizeH="0" baseline="0" noProof="0" dirty="0">
                  <a:ln w="50800"/>
                  <a:solidFill>
                    <a:prstClr val="black">
                      <a:shade val="50000"/>
                    </a:prstClr>
                  </a:solidFill>
                  <a:effectLst/>
                  <a:uLnTx/>
                  <a:uFillTx/>
                  <a:latin typeface="Calibri"/>
                  <a:ea typeface="+mn-ea"/>
                  <a:cs typeface="Calibri" panose="020F0502020204030204" pitchFamily="34" charset="0"/>
                </a:rPr>
                <a:t>Tigris and Euphrates flood</a:t>
              </a:r>
            </a:p>
            <a:p>
              <a:pPr marL="0" marR="0" lvl="0" indent="0" algn="ctr" defTabSz="914400" rtl="0" eaLnBrk="0" fontAlgn="base" latinLnBrk="0" hangingPunct="0">
                <a:lnSpc>
                  <a:spcPts val="1400"/>
                </a:lnSpc>
                <a:spcBef>
                  <a:spcPct val="0"/>
                </a:spcBef>
                <a:spcAft>
                  <a:spcPct val="0"/>
                </a:spcAft>
                <a:buClrTx/>
                <a:buSzTx/>
                <a:buFontTx/>
                <a:buNone/>
                <a:tabLst/>
                <a:defRPr/>
              </a:pPr>
              <a:r>
                <a:rPr kumimoji="0" lang="en-US" sz="1400" b="0" i="1" u="none" strike="noStrike" kern="1200" cap="none" spc="0" normalizeH="0" baseline="0" noProof="0" dirty="0">
                  <a:ln w="50800"/>
                  <a:solidFill>
                    <a:prstClr val="black">
                      <a:shade val="50000"/>
                    </a:prstClr>
                  </a:solidFill>
                  <a:effectLst/>
                  <a:uLnTx/>
                  <a:uFillTx/>
                  <a:latin typeface="Calibri"/>
                  <a:ea typeface="+mn-ea"/>
                  <a:cs typeface="Calibri" panose="020F0502020204030204" pitchFamily="34" charset="0"/>
                </a:rPr>
                <a:t>due to melting snow</a:t>
              </a:r>
            </a:p>
          </p:txBody>
        </p:sp>
        <p:sp>
          <p:nvSpPr>
            <p:cNvPr id="307" name="Rectangle 306"/>
            <p:cNvSpPr/>
            <p:nvPr/>
          </p:nvSpPr>
          <p:spPr>
            <a:xfrm rot="7236876">
              <a:off x="3743335" y="2574632"/>
              <a:ext cx="2897471" cy="2455724"/>
            </a:xfrm>
            <a:prstGeom prst="rect">
              <a:avLst/>
            </a:prstGeom>
            <a:noFill/>
          </p:spPr>
          <p:txBody>
            <a:bodyPr wrap="none" lIns="91440" tIns="45720" rIns="91440" bIns="45720">
              <a:prstTxWarp prst="textArchUp">
                <a:avLst/>
              </a:prstTxWarp>
              <a:spAutoFit/>
              <a:scene3d>
                <a:camera prst="orthographicFront"/>
                <a:lightRig rig="balanced" dir="t">
                  <a:rot lat="0" lon="0" rev="2100000"/>
                </a:lightRig>
              </a:scene3d>
              <a:sp3d prstMaterial="metal">
                <a:contourClr>
                  <a:schemeClr val="bg2"/>
                </a:contourClr>
              </a:sp3d>
            </a:bodyPr>
            <a:lstStyle/>
            <a:p>
              <a:pPr marL="0" marR="0" lvl="0" indent="0" algn="ctr" defTabSz="914400" rtl="0" eaLnBrk="0" fontAlgn="base" latinLnBrk="0" hangingPunct="0">
                <a:lnSpc>
                  <a:spcPts val="1400"/>
                </a:lnSpc>
                <a:spcBef>
                  <a:spcPct val="0"/>
                </a:spcBef>
                <a:spcAft>
                  <a:spcPct val="0"/>
                </a:spcAft>
                <a:buClrTx/>
                <a:buSzTx/>
                <a:buFontTx/>
                <a:buNone/>
                <a:tabLst/>
                <a:defRPr/>
              </a:pPr>
              <a:r>
                <a:rPr kumimoji="0" lang="en-US" sz="1400" b="0" i="1" u="none" strike="noStrike" kern="1200" cap="none" spc="0" normalizeH="0" baseline="0" noProof="0" dirty="0">
                  <a:ln w="50800"/>
                  <a:solidFill>
                    <a:prstClr val="black">
                      <a:shade val="50000"/>
                    </a:prstClr>
                  </a:solidFill>
                  <a:effectLst/>
                  <a:uLnTx/>
                  <a:uFillTx/>
                  <a:latin typeface="Calibri"/>
                  <a:ea typeface="+mn-ea"/>
                  <a:cs typeface="Calibri" panose="020F0502020204030204" pitchFamily="34" charset="0"/>
                </a:rPr>
                <a:t>river levels drop rapidly</a:t>
              </a:r>
            </a:p>
          </p:txBody>
        </p:sp>
        <p:cxnSp>
          <p:nvCxnSpPr>
            <p:cNvPr id="308" name="Straight Connector 307"/>
            <p:cNvCxnSpPr/>
            <p:nvPr/>
          </p:nvCxnSpPr>
          <p:spPr>
            <a:xfrm>
              <a:off x="4579204" y="5645426"/>
              <a:ext cx="5495" cy="288649"/>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309" name="Rectangle 308"/>
            <p:cNvSpPr/>
            <p:nvPr/>
          </p:nvSpPr>
          <p:spPr>
            <a:xfrm rot="11793432">
              <a:off x="2929750" y="2944722"/>
              <a:ext cx="2897471" cy="2387189"/>
            </a:xfrm>
            <a:prstGeom prst="rect">
              <a:avLst/>
            </a:prstGeom>
            <a:noFill/>
          </p:spPr>
          <p:txBody>
            <a:bodyPr wrap="none" lIns="91440" tIns="45720" rIns="91440" bIns="45720">
              <a:prstTxWarp prst="textArchUp">
                <a:avLst/>
              </a:prstTxWarp>
              <a:spAutoFit/>
              <a:scene3d>
                <a:camera prst="orthographicFront"/>
                <a:lightRig rig="balanced" dir="t">
                  <a:rot lat="0" lon="0" rev="2100000"/>
                </a:lightRig>
              </a:scene3d>
              <a:sp3d prstMaterial="metal">
                <a:contourClr>
                  <a:schemeClr val="bg2"/>
                </a:contourClr>
              </a:sp3d>
            </a:bodyPr>
            <a:lstStyle/>
            <a:p>
              <a:pPr marL="0" marR="0" lvl="0" indent="0" algn="ctr" defTabSz="914400" rtl="0" eaLnBrk="0" fontAlgn="base" latinLnBrk="0" hangingPunct="0">
                <a:lnSpc>
                  <a:spcPts val="1400"/>
                </a:lnSpc>
                <a:spcBef>
                  <a:spcPct val="0"/>
                </a:spcBef>
                <a:spcAft>
                  <a:spcPct val="0"/>
                </a:spcAft>
                <a:buClrTx/>
                <a:buSzTx/>
                <a:buFontTx/>
                <a:buNone/>
                <a:tabLst/>
                <a:defRPr/>
              </a:pPr>
              <a:r>
                <a:rPr kumimoji="0" lang="en-US" sz="1400" b="0" i="1" u="none" strike="noStrike" kern="1200" cap="none" spc="0" normalizeH="0" baseline="0" noProof="0" dirty="0">
                  <a:ln w="50800"/>
                  <a:solidFill>
                    <a:prstClr val="black">
                      <a:shade val="50000"/>
                    </a:prstClr>
                  </a:solidFill>
                  <a:effectLst/>
                  <a:uLnTx/>
                  <a:uFillTx/>
                  <a:latin typeface="Calibri"/>
                  <a:ea typeface="+mn-ea"/>
                  <a:cs typeface="Calibri" panose="020F0502020204030204" pitchFamily="34" charset="0"/>
                </a:rPr>
                <a:t>rivers at their lowest</a:t>
              </a:r>
            </a:p>
          </p:txBody>
        </p:sp>
        <p:cxnSp>
          <p:nvCxnSpPr>
            <p:cNvPr id="310" name="Straight Connector 309"/>
            <p:cNvCxnSpPr/>
            <p:nvPr/>
          </p:nvCxnSpPr>
          <p:spPr>
            <a:xfrm>
              <a:off x="2416175" y="2190750"/>
              <a:ext cx="222250" cy="13335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311" name="Rectangle 310"/>
            <p:cNvSpPr/>
            <p:nvPr/>
          </p:nvSpPr>
          <p:spPr>
            <a:xfrm rot="19415715">
              <a:off x="2525446" y="1699982"/>
              <a:ext cx="2897471" cy="1912937"/>
            </a:xfrm>
            <a:prstGeom prst="rect">
              <a:avLst/>
            </a:prstGeom>
            <a:noFill/>
          </p:spPr>
          <p:txBody>
            <a:bodyPr wrap="none" lIns="91440" tIns="45720" rIns="91440" bIns="45720">
              <a:prstTxWarp prst="textArchUp">
                <a:avLst/>
              </a:prstTxWarp>
              <a:spAutoFit/>
              <a:scene3d>
                <a:camera prst="orthographicFront"/>
                <a:lightRig rig="balanced" dir="t">
                  <a:rot lat="0" lon="0" rev="2100000"/>
                </a:lightRig>
              </a:scene3d>
              <a:sp3d prstMaterial="metal">
                <a:contourClr>
                  <a:schemeClr val="bg2"/>
                </a:contourClr>
              </a:sp3d>
            </a:bodyPr>
            <a:lstStyle/>
            <a:p>
              <a:pPr marL="0" marR="0" lvl="0" indent="0" algn="ctr" defTabSz="914400" rtl="0" eaLnBrk="0" fontAlgn="base" latinLnBrk="0" hangingPunct="0">
                <a:lnSpc>
                  <a:spcPts val="1400"/>
                </a:lnSpc>
                <a:spcBef>
                  <a:spcPct val="0"/>
                </a:spcBef>
                <a:spcAft>
                  <a:spcPct val="0"/>
                </a:spcAft>
                <a:buClrTx/>
                <a:buSzTx/>
                <a:buFontTx/>
                <a:buNone/>
                <a:tabLst/>
                <a:defRPr/>
              </a:pPr>
              <a:r>
                <a:rPr kumimoji="0" lang="en-US" sz="1400" b="0" i="1" u="none" strike="noStrike" kern="1200" cap="none" spc="0" normalizeH="0" baseline="0" noProof="0" dirty="0">
                  <a:ln w="50800"/>
                  <a:solidFill>
                    <a:prstClr val="black">
                      <a:shade val="50000"/>
                    </a:prstClr>
                  </a:solidFill>
                  <a:effectLst/>
                  <a:uLnTx/>
                  <a:uFillTx/>
                  <a:latin typeface="Calibri"/>
                  <a:ea typeface="+mn-ea"/>
                  <a:cs typeface="Calibri" panose="020F0502020204030204" pitchFamily="34" charset="0"/>
                </a:rPr>
                <a:t>rainfall causes irregular river rises</a:t>
              </a:r>
            </a:p>
          </p:txBody>
        </p:sp>
        <p:cxnSp>
          <p:nvCxnSpPr>
            <p:cNvPr id="312" name="Straight Connector 311"/>
            <p:cNvCxnSpPr>
              <a:stCxn id="166" idx="5"/>
            </p:cNvCxnSpPr>
            <p:nvPr/>
          </p:nvCxnSpPr>
          <p:spPr>
            <a:xfrm>
              <a:off x="4581525" y="930275"/>
              <a:ext cx="61" cy="282297"/>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3" name="Straight Connector 312"/>
            <p:cNvCxnSpPr>
              <a:endCxn id="202" idx="1"/>
            </p:cNvCxnSpPr>
            <p:nvPr/>
          </p:nvCxnSpPr>
          <p:spPr>
            <a:xfrm flipH="1">
              <a:off x="2416175" y="4549775"/>
              <a:ext cx="235277" cy="136525"/>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4" name="Straight Connector 313"/>
            <p:cNvCxnSpPr>
              <a:endCxn id="236" idx="6"/>
            </p:cNvCxnSpPr>
            <p:nvPr/>
          </p:nvCxnSpPr>
          <p:spPr>
            <a:xfrm flipH="1">
              <a:off x="6787100" y="3419011"/>
              <a:ext cx="295260" cy="9988"/>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5" name="Straight Connector 314"/>
            <p:cNvCxnSpPr>
              <a:endCxn id="191" idx="2"/>
            </p:cNvCxnSpPr>
            <p:nvPr/>
          </p:nvCxnSpPr>
          <p:spPr>
            <a:xfrm>
              <a:off x="5708650" y="5334000"/>
              <a:ext cx="152400" cy="244475"/>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316" name="Oval 315">
              <a:extLst>
                <a:ext uri="{FF2B5EF4-FFF2-40B4-BE49-F238E27FC236}">
                  <a16:creationId xmlns:a16="http://schemas.microsoft.com/office/drawing/2014/main" id="{CCFA807B-93BC-40A2-BA4D-0E9F473C8A96}"/>
                </a:ext>
              </a:extLst>
            </p:cNvPr>
            <p:cNvSpPr/>
            <p:nvPr/>
          </p:nvSpPr>
          <p:spPr>
            <a:xfrm>
              <a:off x="4821786" y="2190750"/>
              <a:ext cx="94151" cy="91440"/>
            </a:xfrm>
            <a:prstGeom prst="ellipse">
              <a:avLst/>
            </a:prstGeom>
            <a:solidFill>
              <a:srgbClr val="FFFF99"/>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20" name="Oval 319">
              <a:extLst>
                <a:ext uri="{FF2B5EF4-FFF2-40B4-BE49-F238E27FC236}">
                  <a16:creationId xmlns:a16="http://schemas.microsoft.com/office/drawing/2014/main" id="{CCFA807B-93BC-40A2-BA4D-0E9F473C8A96}"/>
                </a:ext>
              </a:extLst>
            </p:cNvPr>
            <p:cNvSpPr/>
            <p:nvPr/>
          </p:nvSpPr>
          <p:spPr>
            <a:xfrm>
              <a:off x="5748094" y="3175561"/>
              <a:ext cx="94151" cy="91440"/>
            </a:xfrm>
            <a:prstGeom prst="ellipse">
              <a:avLst/>
            </a:prstGeom>
            <a:solidFill>
              <a:srgbClr val="FFFF99"/>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321" name="Straight Connector 320"/>
            <p:cNvCxnSpPr>
              <a:cxnSpLocks/>
            </p:cNvCxnSpPr>
            <p:nvPr/>
          </p:nvCxnSpPr>
          <p:spPr>
            <a:xfrm flipH="1">
              <a:off x="5282262" y="3238500"/>
              <a:ext cx="469415" cy="166401"/>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322" name="TextBox 321"/>
            <p:cNvSpPr txBox="1"/>
            <p:nvPr/>
          </p:nvSpPr>
          <p:spPr>
            <a:xfrm>
              <a:off x="3897954" y="3369766"/>
              <a:ext cx="1371904" cy="461665"/>
            </a:xfrm>
            <a:prstGeom prst="rect">
              <a:avLst/>
            </a:prstGeom>
            <a:noFill/>
          </p:spPr>
          <p:txBody>
            <a:bodyPr wrap="square" lIns="0" tIns="0" rIns="0" bIns="0" rtlCol="0">
              <a:spAutoFit/>
            </a:bodyPr>
            <a:lstStyle/>
            <a:p>
              <a:pPr marL="0" marR="0" lvl="0" indent="0" defTabSz="914400" rtl="0" eaLnBrk="0" fontAlgn="base" latinLnBrk="0" hangingPunct="0">
                <a:lnSpc>
                  <a:spcPts val="1200"/>
                </a:lnSpc>
                <a:spcBef>
                  <a:spcPct val="0"/>
                </a:spcBef>
                <a:spcAft>
                  <a:spcPct val="0"/>
                </a:spcAft>
                <a:buClrTx/>
                <a:buSzTx/>
                <a:buFontTx/>
                <a:buNone/>
                <a:tabLst/>
                <a:defRPr/>
              </a:pPr>
              <a:r>
                <a:rPr kumimoji="0" lang="en-US" sz="1200" b="0" i="1" u="none" strike="noStrike" kern="1200" cap="none" spc="0" normalizeH="0" baseline="0" noProof="0" dirty="0">
                  <a:ln>
                    <a:noFill/>
                  </a:ln>
                  <a:solidFill>
                    <a:prstClr val="black"/>
                  </a:solidFill>
                  <a:effectLst/>
                  <a:uLnTx/>
                  <a:uFillTx/>
                  <a:latin typeface="Calibri"/>
                  <a:ea typeface="+mn-ea"/>
                  <a:cs typeface="Calibri" panose="020F0502020204030204" pitchFamily="34" charset="0"/>
                </a:rPr>
                <a:t>3rd month, 23rd day, scribes called to issue Mordecai’s edict</a:t>
              </a:r>
            </a:p>
          </p:txBody>
        </p:sp>
      </p:grpSp>
      <p:pic>
        <p:nvPicPr>
          <p:cNvPr id="6" name="Picture 5">
            <a:extLst>
              <a:ext uri="{FF2B5EF4-FFF2-40B4-BE49-F238E27FC236}">
                <a16:creationId xmlns:a16="http://schemas.microsoft.com/office/drawing/2014/main" id="{7AB2C0C1-89FE-4EB3-B2EB-E33ABF5E4B14}"/>
              </a:ext>
            </a:extLst>
          </p:cNvPr>
          <p:cNvPicPr>
            <a:picLocks noChangeAspect="1"/>
          </p:cNvPicPr>
          <p:nvPr/>
        </p:nvPicPr>
        <p:blipFill>
          <a:blip r:embed="rId3"/>
          <a:stretch>
            <a:fillRect/>
          </a:stretch>
        </p:blipFill>
        <p:spPr>
          <a:xfrm>
            <a:off x="1339703" y="361784"/>
            <a:ext cx="6464594" cy="6134432"/>
          </a:xfrm>
          <a:prstGeom prst="rect">
            <a:avLst/>
          </a:prstGeom>
        </p:spPr>
      </p:pic>
    </p:spTree>
    <p:extLst>
      <p:ext uri="{BB962C8B-B14F-4D97-AF65-F5344CB8AC3E}">
        <p14:creationId xmlns:p14="http://schemas.microsoft.com/office/powerpoint/2010/main" val="1354067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BB4436A-38DC-4C6C-BEF8-8EA6A8690CDA}"/>
              </a:ext>
            </a:extLst>
          </p:cNvPr>
          <p:cNvPicPr>
            <a:picLocks noChangeAspect="1"/>
          </p:cNvPicPr>
          <p:nvPr/>
        </p:nvPicPr>
        <p:blipFill rotWithShape="1">
          <a:blip r:embed="rId3">
            <a:extLst>
              <a:ext uri="{28A0092B-C50C-407E-A947-70E740481C1C}">
                <a14:useLocalDpi xmlns:a14="http://schemas.microsoft.com/office/drawing/2010/main" val="0"/>
              </a:ext>
            </a:extLst>
          </a:blip>
          <a:srcRect b="4416"/>
          <a:stretch/>
        </p:blipFill>
        <p:spPr>
          <a:xfrm>
            <a:off x="0" y="396721"/>
            <a:ext cx="9144000" cy="6461279"/>
          </a:xfrm>
          <a:prstGeom prst="rect">
            <a:avLst/>
          </a:prstGeom>
        </p:spPr>
      </p:pic>
      <p:sp>
        <p:nvSpPr>
          <p:cNvPr id="2" name="Text Placeholder 1">
            <a:extLst>
              <a:ext uri="{FF2B5EF4-FFF2-40B4-BE49-F238E27FC236}">
                <a16:creationId xmlns:a16="http://schemas.microsoft.com/office/drawing/2014/main" id="{1D15AE28-2F3C-4A2A-87C5-412B3E7DD608}"/>
              </a:ext>
            </a:extLst>
          </p:cNvPr>
          <p:cNvSpPr>
            <a:spLocks noGrp="1"/>
          </p:cNvSpPr>
          <p:nvPr>
            <p:ph type="body" sz="quarter" idx="10"/>
          </p:nvPr>
        </p:nvSpPr>
        <p:spPr/>
        <p:txBody>
          <a:bodyPr/>
          <a:lstStyle/>
          <a:p>
            <a:r>
              <a:rPr lang="en-US" dirty="0"/>
              <a:t>Mourners before a tomb with dust or ashes on their heads, from Saqqara, 14th century BC</a:t>
            </a:r>
          </a:p>
        </p:txBody>
      </p:sp>
      <p:sp>
        <p:nvSpPr>
          <p:cNvPr id="3" name="Text Placeholder 2">
            <a:extLst>
              <a:ext uri="{FF2B5EF4-FFF2-40B4-BE49-F238E27FC236}">
                <a16:creationId xmlns:a16="http://schemas.microsoft.com/office/drawing/2014/main" id="{6FEECBB0-8745-43A8-887B-CAAA48D250DC}"/>
              </a:ext>
            </a:extLst>
          </p:cNvPr>
          <p:cNvSpPr>
            <a:spLocks noGrp="1"/>
          </p:cNvSpPr>
          <p:nvPr>
            <p:ph type="body" sz="quarter" idx="12"/>
          </p:nvPr>
        </p:nvSpPr>
        <p:spPr/>
        <p:txBody>
          <a:bodyPr/>
          <a:lstStyle/>
          <a:p>
            <a:r>
              <a:rPr lang="en-US" dirty="0"/>
              <a:t>4:1</a:t>
            </a:r>
          </a:p>
        </p:txBody>
      </p:sp>
      <p:sp>
        <p:nvSpPr>
          <p:cNvPr id="4" name="Title 3">
            <a:extLst>
              <a:ext uri="{FF2B5EF4-FFF2-40B4-BE49-F238E27FC236}">
                <a16:creationId xmlns:a16="http://schemas.microsoft.com/office/drawing/2014/main" id="{E23AC39D-86F5-42EC-A3E7-049A6C7CBA02}"/>
              </a:ext>
            </a:extLst>
          </p:cNvPr>
          <p:cNvSpPr>
            <a:spLocks noGrp="1"/>
          </p:cNvSpPr>
          <p:nvPr>
            <p:ph type="title"/>
          </p:nvPr>
        </p:nvSpPr>
        <p:spPr/>
        <p:txBody>
          <a:bodyPr/>
          <a:lstStyle/>
          <a:p>
            <a:r>
              <a:rPr lang="en-US" dirty="0"/>
              <a:t>Mordecai tore his clothes and put on sackcloth with ashes</a:t>
            </a:r>
          </a:p>
        </p:txBody>
      </p:sp>
    </p:spTree>
    <p:extLst>
      <p:ext uri="{BB962C8B-B14F-4D97-AF65-F5344CB8AC3E}">
        <p14:creationId xmlns:p14="http://schemas.microsoft.com/office/powerpoint/2010/main" val="131089922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dirt road&#10;&#10;Description generated with very high confidence">
            <a:extLst>
              <a:ext uri="{FF2B5EF4-FFF2-40B4-BE49-F238E27FC236}">
                <a16:creationId xmlns:a16="http://schemas.microsoft.com/office/drawing/2014/main" id="{D2FDA0A0-8864-42C3-9F18-6FD9B2B691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79476"/>
            <a:ext cx="9144000" cy="6099048"/>
          </a:xfrm>
          <a:prstGeom prst="rect">
            <a:avLst/>
          </a:prstGeom>
        </p:spPr>
      </p:pic>
      <p:sp>
        <p:nvSpPr>
          <p:cNvPr id="2" name="Text Placeholder 1">
            <a:extLst>
              <a:ext uri="{FF2B5EF4-FFF2-40B4-BE49-F238E27FC236}">
                <a16:creationId xmlns:a16="http://schemas.microsoft.com/office/drawing/2014/main" id="{B9186BDC-2437-451F-A194-86F889F8E9B6}"/>
              </a:ext>
            </a:extLst>
          </p:cNvPr>
          <p:cNvSpPr>
            <a:spLocks noGrp="1"/>
          </p:cNvSpPr>
          <p:nvPr>
            <p:ph type="body" sz="quarter" idx="10"/>
          </p:nvPr>
        </p:nvSpPr>
        <p:spPr>
          <a:xfrm>
            <a:off x="0" y="6538822"/>
            <a:ext cx="8108830" cy="319177"/>
          </a:xfrm>
        </p:spPr>
        <p:txBody>
          <a:bodyPr/>
          <a:lstStyle/>
          <a:p>
            <a:r>
              <a:rPr lang="en-US" dirty="0"/>
              <a:t>Area of the women’s quarters west of the throne room in the Susa royal palace (from the north)</a:t>
            </a:r>
          </a:p>
        </p:txBody>
      </p:sp>
      <p:sp>
        <p:nvSpPr>
          <p:cNvPr id="3" name="Text Placeholder 2">
            <a:extLst>
              <a:ext uri="{FF2B5EF4-FFF2-40B4-BE49-F238E27FC236}">
                <a16:creationId xmlns:a16="http://schemas.microsoft.com/office/drawing/2014/main" id="{1633BD0D-2DD2-47E6-ACB5-AF9CD63BD8DD}"/>
              </a:ext>
            </a:extLst>
          </p:cNvPr>
          <p:cNvSpPr>
            <a:spLocks noGrp="1"/>
          </p:cNvSpPr>
          <p:nvPr>
            <p:ph type="body" sz="quarter" idx="12"/>
          </p:nvPr>
        </p:nvSpPr>
        <p:spPr/>
        <p:txBody>
          <a:bodyPr/>
          <a:lstStyle/>
          <a:p>
            <a:r>
              <a:rPr lang="en-US" dirty="0"/>
              <a:t>4:13</a:t>
            </a:r>
          </a:p>
        </p:txBody>
      </p:sp>
      <p:sp>
        <p:nvSpPr>
          <p:cNvPr id="4" name="Title 3">
            <a:extLst>
              <a:ext uri="{FF2B5EF4-FFF2-40B4-BE49-F238E27FC236}">
                <a16:creationId xmlns:a16="http://schemas.microsoft.com/office/drawing/2014/main" id="{BA607A1A-4927-4E7E-98CA-B4E360339C56}"/>
              </a:ext>
            </a:extLst>
          </p:cNvPr>
          <p:cNvSpPr>
            <a:spLocks noGrp="1"/>
          </p:cNvSpPr>
          <p:nvPr>
            <p:ph type="title"/>
          </p:nvPr>
        </p:nvSpPr>
        <p:spPr/>
        <p:txBody>
          <a:bodyPr/>
          <a:lstStyle/>
          <a:p>
            <a:r>
              <a:rPr lang="en-US" dirty="0"/>
              <a:t>Do not think within yourself that you that you will escape in the king’s house</a:t>
            </a:r>
          </a:p>
        </p:txBody>
      </p:sp>
    </p:spTree>
    <p:extLst>
      <p:ext uri="{BB962C8B-B14F-4D97-AF65-F5344CB8AC3E}">
        <p14:creationId xmlns:p14="http://schemas.microsoft.com/office/powerpoint/2010/main" val="79662022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dirt road&#10;&#10;Description generated with very high confidence">
            <a:extLst>
              <a:ext uri="{FF2B5EF4-FFF2-40B4-BE49-F238E27FC236}">
                <a16:creationId xmlns:a16="http://schemas.microsoft.com/office/drawing/2014/main" id="{D2FDA0A0-8864-42C3-9F18-6FD9B2B691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79476"/>
            <a:ext cx="9144000" cy="6099048"/>
          </a:xfrm>
          <a:prstGeom prst="rect">
            <a:avLst/>
          </a:prstGeom>
        </p:spPr>
      </p:pic>
      <p:sp>
        <p:nvSpPr>
          <p:cNvPr id="2" name="Text Placeholder 1">
            <a:extLst>
              <a:ext uri="{FF2B5EF4-FFF2-40B4-BE49-F238E27FC236}">
                <a16:creationId xmlns:a16="http://schemas.microsoft.com/office/drawing/2014/main" id="{B9186BDC-2437-451F-A194-86F889F8E9B6}"/>
              </a:ext>
            </a:extLst>
          </p:cNvPr>
          <p:cNvSpPr>
            <a:spLocks noGrp="1"/>
          </p:cNvSpPr>
          <p:nvPr>
            <p:ph type="body" sz="quarter" idx="10"/>
          </p:nvPr>
        </p:nvSpPr>
        <p:spPr>
          <a:xfrm>
            <a:off x="0" y="6519672"/>
            <a:ext cx="8305800" cy="338328"/>
          </a:xfrm>
        </p:spPr>
        <p:txBody>
          <a:bodyPr/>
          <a:lstStyle/>
          <a:p>
            <a:r>
              <a:rPr lang="en-US" dirty="0"/>
              <a:t>Area of the women’s quarters west of the throne room in the Susa royal palace (from the north)</a:t>
            </a:r>
          </a:p>
        </p:txBody>
      </p:sp>
      <p:sp>
        <p:nvSpPr>
          <p:cNvPr id="3" name="Text Placeholder 2">
            <a:extLst>
              <a:ext uri="{FF2B5EF4-FFF2-40B4-BE49-F238E27FC236}">
                <a16:creationId xmlns:a16="http://schemas.microsoft.com/office/drawing/2014/main" id="{1633BD0D-2DD2-47E6-ACB5-AF9CD63BD8DD}"/>
              </a:ext>
            </a:extLst>
          </p:cNvPr>
          <p:cNvSpPr>
            <a:spLocks noGrp="1"/>
          </p:cNvSpPr>
          <p:nvPr>
            <p:ph type="body" sz="quarter" idx="12"/>
          </p:nvPr>
        </p:nvSpPr>
        <p:spPr/>
        <p:txBody>
          <a:bodyPr/>
          <a:lstStyle/>
          <a:p>
            <a:r>
              <a:rPr lang="en-US" dirty="0"/>
              <a:t>4:13</a:t>
            </a:r>
          </a:p>
        </p:txBody>
      </p:sp>
      <p:sp>
        <p:nvSpPr>
          <p:cNvPr id="4" name="Title 3">
            <a:extLst>
              <a:ext uri="{FF2B5EF4-FFF2-40B4-BE49-F238E27FC236}">
                <a16:creationId xmlns:a16="http://schemas.microsoft.com/office/drawing/2014/main" id="{BA607A1A-4927-4E7E-98CA-B4E360339C56}"/>
              </a:ext>
            </a:extLst>
          </p:cNvPr>
          <p:cNvSpPr>
            <a:spLocks noGrp="1"/>
          </p:cNvSpPr>
          <p:nvPr>
            <p:ph type="title"/>
          </p:nvPr>
        </p:nvSpPr>
        <p:spPr/>
        <p:txBody>
          <a:bodyPr/>
          <a:lstStyle/>
          <a:p>
            <a:r>
              <a:rPr lang="en-US" dirty="0"/>
              <a:t>Do not think within yourself that you that you will escape in the king’s house</a:t>
            </a:r>
          </a:p>
        </p:txBody>
      </p:sp>
      <p:sp>
        <p:nvSpPr>
          <p:cNvPr id="6" name="Text Box 1029">
            <a:extLst>
              <a:ext uri="{FF2B5EF4-FFF2-40B4-BE49-F238E27FC236}">
                <a16:creationId xmlns:a16="http://schemas.microsoft.com/office/drawing/2014/main" id="{966B2298-6AAB-41C6-95D4-76AB077136E5}"/>
              </a:ext>
            </a:extLst>
          </p:cNvPr>
          <p:cNvSpPr txBox="1">
            <a:spLocks noChangeArrowheads="1"/>
          </p:cNvSpPr>
          <p:nvPr/>
        </p:nvSpPr>
        <p:spPr bwMode="auto">
          <a:xfrm>
            <a:off x="2963690" y="1531030"/>
            <a:ext cx="2085443" cy="400110"/>
          </a:xfrm>
          <a:prstGeom prst="rect">
            <a:avLst/>
          </a:prstGeom>
          <a:noFill/>
          <a:ln w="9525">
            <a:noFill/>
            <a:miter lim="800000"/>
            <a:headEnd/>
            <a:tailEnd/>
          </a:ln>
          <a:effectLst/>
        </p:spPr>
        <p:txBody>
          <a:bodyPr wrap="none">
            <a:spAutoFit/>
          </a:bodyPr>
          <a:lstStyle/>
          <a:p>
            <a:pPr fontAlgn="base">
              <a:spcBef>
                <a:spcPct val="0"/>
              </a:spcBef>
              <a:spcAft>
                <a:spcPct val="0"/>
              </a:spcAft>
              <a:defRPr/>
            </a:pPr>
            <a:r>
              <a:rPr lang="en-US" sz="2000" dirty="0">
                <a:solidFill>
                  <a:srgbClr val="FFFFFF"/>
                </a:solidFill>
                <a:effectLst>
                  <a:glow rad="76200">
                    <a:srgbClr val="000000">
                      <a:alpha val="60000"/>
                    </a:srgbClr>
                  </a:glow>
                </a:effectLst>
                <a:cs typeface="Calibri" pitchFamily="34" charset="0"/>
              </a:rPr>
              <a:t>Area of the harem</a:t>
            </a:r>
          </a:p>
        </p:txBody>
      </p:sp>
      <p:sp>
        <p:nvSpPr>
          <p:cNvPr id="7" name="Line 9">
            <a:extLst>
              <a:ext uri="{FF2B5EF4-FFF2-40B4-BE49-F238E27FC236}">
                <a16:creationId xmlns:a16="http://schemas.microsoft.com/office/drawing/2014/main" id="{0591A99F-61D5-4AC6-B695-8E50E7E963D3}"/>
              </a:ext>
            </a:extLst>
          </p:cNvPr>
          <p:cNvSpPr>
            <a:spLocks noChangeShapeType="1"/>
          </p:cNvSpPr>
          <p:nvPr/>
        </p:nvSpPr>
        <p:spPr bwMode="auto">
          <a:xfrm>
            <a:off x="4943432" y="1958447"/>
            <a:ext cx="447280" cy="733953"/>
          </a:xfrm>
          <a:prstGeom prst="line">
            <a:avLst/>
          </a:prstGeom>
          <a:noFill/>
          <a:ln w="22225" cap="flat" cmpd="sng" algn="ctr">
            <a:solidFill>
              <a:srgbClr val="FFFFFF"/>
            </a:solidFill>
            <a:prstDash val="solid"/>
            <a:round/>
            <a:headEnd type="none" w="med" len="med"/>
            <a:tailEnd type="triangle" w="med" len="med"/>
          </a:ln>
          <a:effectLst>
            <a:glow rad="50800">
              <a:srgbClr val="000000">
                <a:alpha val="60000"/>
              </a:srgbClr>
            </a:glow>
            <a:outerShdw blurRad="40000" dist="20000" dir="5400000" rotWithShape="0">
              <a:srgbClr val="000000">
                <a:alpha val="38000"/>
              </a:srgbClr>
            </a:outerShdw>
          </a:effec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srgbClr val="000000"/>
              </a:solidFill>
              <a:effectLst/>
              <a:uLnTx/>
              <a:uFillTx/>
              <a:latin typeface="Arial"/>
              <a:ea typeface=""/>
              <a:cs typeface=""/>
            </a:endParaRPr>
          </a:p>
        </p:txBody>
      </p:sp>
      <p:sp>
        <p:nvSpPr>
          <p:cNvPr id="8" name="Line 9">
            <a:extLst>
              <a:ext uri="{FF2B5EF4-FFF2-40B4-BE49-F238E27FC236}">
                <a16:creationId xmlns:a16="http://schemas.microsoft.com/office/drawing/2014/main" id="{0591A99F-61D5-4AC6-B695-8E50E7E963D3}"/>
              </a:ext>
            </a:extLst>
          </p:cNvPr>
          <p:cNvSpPr>
            <a:spLocks noChangeShapeType="1"/>
          </p:cNvSpPr>
          <p:nvPr/>
        </p:nvSpPr>
        <p:spPr bwMode="auto">
          <a:xfrm flipH="1">
            <a:off x="1526380" y="1931140"/>
            <a:ext cx="1460881" cy="683473"/>
          </a:xfrm>
          <a:prstGeom prst="line">
            <a:avLst/>
          </a:prstGeom>
          <a:noFill/>
          <a:ln w="22225" cap="flat" cmpd="sng" algn="ctr">
            <a:solidFill>
              <a:srgbClr val="FFFFFF"/>
            </a:solidFill>
            <a:prstDash val="solid"/>
            <a:round/>
            <a:headEnd type="none" w="med" len="med"/>
            <a:tailEnd type="triangle" w="med" len="med"/>
          </a:ln>
          <a:effectLst>
            <a:glow rad="50800">
              <a:srgbClr val="000000">
                <a:alpha val="60000"/>
              </a:srgbClr>
            </a:glow>
            <a:outerShdw blurRad="40000" dist="20000" dir="5400000" rotWithShape="0">
              <a:srgbClr val="000000">
                <a:alpha val="38000"/>
              </a:srgbClr>
            </a:outerShdw>
          </a:effec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srgbClr val="000000"/>
              </a:solidFill>
              <a:effectLst/>
              <a:uLnTx/>
              <a:uFillTx/>
              <a:latin typeface="Arial"/>
              <a:ea typeface=""/>
              <a:cs typeface=""/>
            </a:endParaRPr>
          </a:p>
        </p:txBody>
      </p:sp>
    </p:spTree>
    <p:extLst>
      <p:ext uri="{BB962C8B-B14F-4D97-AF65-F5344CB8AC3E}">
        <p14:creationId xmlns:p14="http://schemas.microsoft.com/office/powerpoint/2010/main" val="269860135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5987"/>
          <a:stretch/>
        </p:blipFill>
        <p:spPr bwMode="auto">
          <a:xfrm>
            <a:off x="2171557" y="130629"/>
            <a:ext cx="4808675" cy="64474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 Placeholder 1">
            <a:extLst>
              <a:ext uri="{FF2B5EF4-FFF2-40B4-BE49-F238E27FC236}">
                <a16:creationId xmlns:a16="http://schemas.microsoft.com/office/drawing/2014/main" id="{B380A23B-C213-4398-9DB2-8D2BA07833D4}"/>
              </a:ext>
            </a:extLst>
          </p:cNvPr>
          <p:cNvSpPr>
            <a:spLocks noGrp="1"/>
          </p:cNvSpPr>
          <p:nvPr>
            <p:ph type="body" sz="quarter" idx="10"/>
          </p:nvPr>
        </p:nvSpPr>
        <p:spPr/>
        <p:txBody>
          <a:bodyPr/>
          <a:lstStyle/>
          <a:p>
            <a:r>
              <a:rPr lang="en-US" i="1" dirty="0"/>
              <a:t>Esther</a:t>
            </a:r>
            <a:r>
              <a:rPr lang="en-US" dirty="0"/>
              <a:t>, by John Everett Millais, 1865</a:t>
            </a:r>
          </a:p>
        </p:txBody>
      </p:sp>
      <p:sp>
        <p:nvSpPr>
          <p:cNvPr id="3" name="Text Placeholder 2">
            <a:extLst>
              <a:ext uri="{FF2B5EF4-FFF2-40B4-BE49-F238E27FC236}">
                <a16:creationId xmlns:a16="http://schemas.microsoft.com/office/drawing/2014/main" id="{8EEC3FC1-FB6C-4A84-857A-ED1B296D9DA5}"/>
              </a:ext>
            </a:extLst>
          </p:cNvPr>
          <p:cNvSpPr>
            <a:spLocks noGrp="1"/>
          </p:cNvSpPr>
          <p:nvPr>
            <p:ph type="body" sz="quarter" idx="12"/>
          </p:nvPr>
        </p:nvSpPr>
        <p:spPr/>
        <p:txBody>
          <a:bodyPr/>
          <a:lstStyle/>
          <a:p>
            <a:r>
              <a:rPr lang="en-US" dirty="0"/>
              <a:t>4:14</a:t>
            </a:r>
          </a:p>
        </p:txBody>
      </p:sp>
      <p:sp>
        <p:nvSpPr>
          <p:cNvPr id="4" name="Title 3">
            <a:extLst>
              <a:ext uri="{FF2B5EF4-FFF2-40B4-BE49-F238E27FC236}">
                <a16:creationId xmlns:a16="http://schemas.microsoft.com/office/drawing/2014/main" id="{3222D88F-95ED-4DE0-B6B2-BFB01FDFB539}"/>
              </a:ext>
            </a:extLst>
          </p:cNvPr>
          <p:cNvSpPr>
            <a:spLocks noGrp="1"/>
          </p:cNvSpPr>
          <p:nvPr>
            <p:ph type="title"/>
          </p:nvPr>
        </p:nvSpPr>
        <p:spPr/>
        <p:txBody>
          <a:bodyPr/>
          <a:lstStyle/>
          <a:p>
            <a:r>
              <a:rPr lang="en-US" dirty="0"/>
              <a:t>Who knows if you have not attained royalty for such a time as this?</a:t>
            </a:r>
          </a:p>
        </p:txBody>
      </p:sp>
    </p:spTree>
    <p:extLst>
      <p:ext uri="{BB962C8B-B14F-4D97-AF65-F5344CB8AC3E}">
        <p14:creationId xmlns:p14="http://schemas.microsoft.com/office/powerpoint/2010/main" val="354897661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3"/>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1545630" y="142876"/>
            <a:ext cx="6052740" cy="65196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 Placeholder 1">
            <a:extLst>
              <a:ext uri="{FF2B5EF4-FFF2-40B4-BE49-F238E27FC236}">
                <a16:creationId xmlns:a16="http://schemas.microsoft.com/office/drawing/2014/main" id="{B380A23B-C213-4398-9DB2-8D2BA07833D4}"/>
              </a:ext>
            </a:extLst>
          </p:cNvPr>
          <p:cNvSpPr>
            <a:spLocks noGrp="1"/>
          </p:cNvSpPr>
          <p:nvPr>
            <p:ph type="body" sz="quarter" idx="10"/>
          </p:nvPr>
        </p:nvSpPr>
        <p:spPr/>
        <p:txBody>
          <a:bodyPr/>
          <a:lstStyle/>
          <a:p>
            <a:r>
              <a:rPr lang="en-US" i="1" dirty="0"/>
              <a:t>Esther</a:t>
            </a:r>
            <a:r>
              <a:rPr lang="en-US" dirty="0"/>
              <a:t>, by Jean-François </a:t>
            </a:r>
            <a:r>
              <a:rPr lang="en-US" dirty="0" err="1"/>
              <a:t>Portaels</a:t>
            </a:r>
            <a:r>
              <a:rPr lang="en-US" dirty="0"/>
              <a:t>, circa 1869</a:t>
            </a:r>
          </a:p>
        </p:txBody>
      </p:sp>
      <p:sp>
        <p:nvSpPr>
          <p:cNvPr id="3" name="Text Placeholder 2">
            <a:extLst>
              <a:ext uri="{FF2B5EF4-FFF2-40B4-BE49-F238E27FC236}">
                <a16:creationId xmlns:a16="http://schemas.microsoft.com/office/drawing/2014/main" id="{8EEC3FC1-FB6C-4A84-857A-ED1B296D9DA5}"/>
              </a:ext>
            </a:extLst>
          </p:cNvPr>
          <p:cNvSpPr>
            <a:spLocks noGrp="1"/>
          </p:cNvSpPr>
          <p:nvPr>
            <p:ph type="body" sz="quarter" idx="12"/>
          </p:nvPr>
        </p:nvSpPr>
        <p:spPr/>
        <p:txBody>
          <a:bodyPr/>
          <a:lstStyle/>
          <a:p>
            <a:r>
              <a:rPr lang="en-US" dirty="0"/>
              <a:t>4:14</a:t>
            </a:r>
          </a:p>
        </p:txBody>
      </p:sp>
      <p:sp>
        <p:nvSpPr>
          <p:cNvPr id="4" name="Title 3">
            <a:extLst>
              <a:ext uri="{FF2B5EF4-FFF2-40B4-BE49-F238E27FC236}">
                <a16:creationId xmlns:a16="http://schemas.microsoft.com/office/drawing/2014/main" id="{3222D88F-95ED-4DE0-B6B2-BFB01FDFB539}"/>
              </a:ext>
            </a:extLst>
          </p:cNvPr>
          <p:cNvSpPr>
            <a:spLocks noGrp="1"/>
          </p:cNvSpPr>
          <p:nvPr>
            <p:ph type="title"/>
          </p:nvPr>
        </p:nvSpPr>
        <p:spPr/>
        <p:txBody>
          <a:bodyPr/>
          <a:lstStyle/>
          <a:p>
            <a:r>
              <a:rPr lang="en-US" dirty="0"/>
              <a:t>Who knows if you have not attained royalty for such a time as this?</a:t>
            </a:r>
          </a:p>
        </p:txBody>
      </p:sp>
    </p:spTree>
    <p:extLst>
      <p:ext uri="{BB962C8B-B14F-4D97-AF65-F5344CB8AC3E}">
        <p14:creationId xmlns:p14="http://schemas.microsoft.com/office/powerpoint/2010/main" val="334564482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1EAE0EE-66E6-46C8-B3FE-1FD3708D06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83976"/>
            <a:ext cx="9144000" cy="6090047"/>
          </a:xfrm>
          <a:prstGeom prst="rect">
            <a:avLst/>
          </a:prstGeom>
        </p:spPr>
      </p:pic>
      <p:sp>
        <p:nvSpPr>
          <p:cNvPr id="2" name="Text Placeholder 1">
            <a:extLst>
              <a:ext uri="{FF2B5EF4-FFF2-40B4-BE49-F238E27FC236}">
                <a16:creationId xmlns:a16="http://schemas.microsoft.com/office/drawing/2014/main" id="{B380A23B-C213-4398-9DB2-8D2BA07833D4}"/>
              </a:ext>
            </a:extLst>
          </p:cNvPr>
          <p:cNvSpPr>
            <a:spLocks noGrp="1"/>
          </p:cNvSpPr>
          <p:nvPr>
            <p:ph type="body" sz="quarter" idx="10"/>
          </p:nvPr>
        </p:nvSpPr>
        <p:spPr/>
        <p:txBody>
          <a:bodyPr/>
          <a:lstStyle/>
          <a:p>
            <a:r>
              <a:rPr lang="en-US" dirty="0"/>
              <a:t>Jewish people at the Western Wall in Jerusalem</a:t>
            </a:r>
          </a:p>
        </p:txBody>
      </p:sp>
      <p:sp>
        <p:nvSpPr>
          <p:cNvPr id="3" name="Text Placeholder 2">
            <a:extLst>
              <a:ext uri="{FF2B5EF4-FFF2-40B4-BE49-F238E27FC236}">
                <a16:creationId xmlns:a16="http://schemas.microsoft.com/office/drawing/2014/main" id="{8EEC3FC1-FB6C-4A84-857A-ED1B296D9DA5}"/>
              </a:ext>
            </a:extLst>
          </p:cNvPr>
          <p:cNvSpPr>
            <a:spLocks noGrp="1"/>
          </p:cNvSpPr>
          <p:nvPr>
            <p:ph type="body" sz="quarter" idx="12"/>
          </p:nvPr>
        </p:nvSpPr>
        <p:spPr/>
        <p:txBody>
          <a:bodyPr/>
          <a:lstStyle/>
          <a:p>
            <a:r>
              <a:rPr lang="en-US" dirty="0"/>
              <a:t>4:16</a:t>
            </a:r>
          </a:p>
        </p:txBody>
      </p:sp>
      <p:sp>
        <p:nvSpPr>
          <p:cNvPr id="4" name="Title 3">
            <a:extLst>
              <a:ext uri="{FF2B5EF4-FFF2-40B4-BE49-F238E27FC236}">
                <a16:creationId xmlns:a16="http://schemas.microsoft.com/office/drawing/2014/main" id="{3222D88F-95ED-4DE0-B6B2-BFB01FDFB539}"/>
              </a:ext>
            </a:extLst>
          </p:cNvPr>
          <p:cNvSpPr>
            <a:spLocks noGrp="1"/>
          </p:cNvSpPr>
          <p:nvPr>
            <p:ph type="title"/>
          </p:nvPr>
        </p:nvSpPr>
        <p:spPr/>
        <p:txBody>
          <a:bodyPr/>
          <a:lstStyle/>
          <a:p>
            <a:r>
              <a:rPr lang="en-US" dirty="0"/>
              <a:t>Go, gather together all the Jews who are found in Susa</a:t>
            </a:r>
          </a:p>
        </p:txBody>
      </p:sp>
    </p:spTree>
    <p:extLst>
      <p:ext uri="{BB962C8B-B14F-4D97-AF65-F5344CB8AC3E}">
        <p14:creationId xmlns:p14="http://schemas.microsoft.com/office/powerpoint/2010/main" val="49085267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45441"/>
            <a:ext cx="9143999" cy="6376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 Placeholder 1">
            <a:extLst>
              <a:ext uri="{FF2B5EF4-FFF2-40B4-BE49-F238E27FC236}">
                <a16:creationId xmlns:a16="http://schemas.microsoft.com/office/drawing/2014/main" id="{DD9D68D2-8D19-4CA0-94F0-BC85DEF75F1C}"/>
              </a:ext>
            </a:extLst>
          </p:cNvPr>
          <p:cNvSpPr>
            <a:spLocks noGrp="1"/>
          </p:cNvSpPr>
          <p:nvPr>
            <p:ph type="body" sz="quarter" idx="10"/>
          </p:nvPr>
        </p:nvSpPr>
        <p:spPr/>
        <p:txBody>
          <a:bodyPr/>
          <a:lstStyle/>
          <a:p>
            <a:r>
              <a:rPr lang="en-US" i="1" dirty="0"/>
              <a:t>Day of Atonement</a:t>
            </a:r>
            <a:r>
              <a:rPr lang="en-US" dirty="0"/>
              <a:t>, by </a:t>
            </a:r>
            <a:r>
              <a:rPr lang="en-US" dirty="0" err="1"/>
              <a:t>Isidor</a:t>
            </a:r>
            <a:r>
              <a:rPr lang="en-US" dirty="0"/>
              <a:t> Kaufmann, circa 1875</a:t>
            </a:r>
          </a:p>
        </p:txBody>
      </p:sp>
      <p:sp>
        <p:nvSpPr>
          <p:cNvPr id="3" name="Text Placeholder 2">
            <a:extLst>
              <a:ext uri="{FF2B5EF4-FFF2-40B4-BE49-F238E27FC236}">
                <a16:creationId xmlns:a16="http://schemas.microsoft.com/office/drawing/2014/main" id="{80E21B3A-FD28-42EF-B407-AD108718A48A}"/>
              </a:ext>
            </a:extLst>
          </p:cNvPr>
          <p:cNvSpPr>
            <a:spLocks noGrp="1"/>
          </p:cNvSpPr>
          <p:nvPr>
            <p:ph type="body" sz="quarter" idx="12"/>
          </p:nvPr>
        </p:nvSpPr>
        <p:spPr/>
        <p:txBody>
          <a:bodyPr/>
          <a:lstStyle/>
          <a:p>
            <a:r>
              <a:rPr lang="en-US" dirty="0"/>
              <a:t>4:16</a:t>
            </a:r>
          </a:p>
        </p:txBody>
      </p:sp>
      <p:sp>
        <p:nvSpPr>
          <p:cNvPr id="4" name="Title 3">
            <a:extLst>
              <a:ext uri="{FF2B5EF4-FFF2-40B4-BE49-F238E27FC236}">
                <a16:creationId xmlns:a16="http://schemas.microsoft.com/office/drawing/2014/main" id="{593221AC-22C7-41A9-8BBC-A8831C6577A2}"/>
              </a:ext>
            </a:extLst>
          </p:cNvPr>
          <p:cNvSpPr>
            <a:spLocks noGrp="1"/>
          </p:cNvSpPr>
          <p:nvPr>
            <p:ph type="title"/>
          </p:nvPr>
        </p:nvSpPr>
        <p:spPr/>
        <p:txBody>
          <a:bodyPr/>
          <a:lstStyle/>
          <a:p>
            <a:r>
              <a:rPr lang="en-US" dirty="0"/>
              <a:t>Go, gather together all the Jews who are found in Susa, and fast for me</a:t>
            </a:r>
          </a:p>
        </p:txBody>
      </p:sp>
    </p:spTree>
    <p:extLst>
      <p:ext uri="{BB962C8B-B14F-4D97-AF65-F5344CB8AC3E}">
        <p14:creationId xmlns:p14="http://schemas.microsoft.com/office/powerpoint/2010/main" val="39475613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rcRect t="125" b="9604"/>
          <a:stretch/>
        </p:blipFill>
        <p:spPr bwMode="auto">
          <a:xfrm>
            <a:off x="762000" y="0"/>
            <a:ext cx="7620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 Placeholder 1">
            <a:extLst>
              <a:ext uri="{FF2B5EF4-FFF2-40B4-BE49-F238E27FC236}">
                <a16:creationId xmlns:a16="http://schemas.microsoft.com/office/drawing/2014/main" id="{DD9D68D2-8D19-4CA0-94F0-BC85DEF75F1C}"/>
              </a:ext>
            </a:extLst>
          </p:cNvPr>
          <p:cNvSpPr>
            <a:spLocks noGrp="1"/>
          </p:cNvSpPr>
          <p:nvPr>
            <p:ph type="body" sz="quarter" idx="10"/>
          </p:nvPr>
        </p:nvSpPr>
        <p:spPr/>
        <p:txBody>
          <a:bodyPr/>
          <a:lstStyle/>
          <a:p>
            <a:r>
              <a:rPr lang="en-US" dirty="0"/>
              <a:t>Group of Bedouins in Beersheba eating savory rice and mutton from a tray</a:t>
            </a:r>
          </a:p>
        </p:txBody>
      </p:sp>
      <p:sp>
        <p:nvSpPr>
          <p:cNvPr id="3" name="Text Placeholder 2">
            <a:extLst>
              <a:ext uri="{FF2B5EF4-FFF2-40B4-BE49-F238E27FC236}">
                <a16:creationId xmlns:a16="http://schemas.microsoft.com/office/drawing/2014/main" id="{80E21B3A-FD28-42EF-B407-AD108718A48A}"/>
              </a:ext>
            </a:extLst>
          </p:cNvPr>
          <p:cNvSpPr>
            <a:spLocks noGrp="1"/>
          </p:cNvSpPr>
          <p:nvPr>
            <p:ph type="body" sz="quarter" idx="12"/>
          </p:nvPr>
        </p:nvSpPr>
        <p:spPr/>
        <p:txBody>
          <a:bodyPr/>
          <a:lstStyle/>
          <a:p>
            <a:r>
              <a:rPr lang="en-US" dirty="0"/>
              <a:t>4:16</a:t>
            </a:r>
          </a:p>
        </p:txBody>
      </p:sp>
      <p:sp>
        <p:nvSpPr>
          <p:cNvPr id="4" name="Title 3">
            <a:extLst>
              <a:ext uri="{FF2B5EF4-FFF2-40B4-BE49-F238E27FC236}">
                <a16:creationId xmlns:a16="http://schemas.microsoft.com/office/drawing/2014/main" id="{593221AC-22C7-41A9-8BBC-A8831C6577A2}"/>
              </a:ext>
            </a:extLst>
          </p:cNvPr>
          <p:cNvSpPr>
            <a:spLocks noGrp="1"/>
          </p:cNvSpPr>
          <p:nvPr>
            <p:ph type="title"/>
          </p:nvPr>
        </p:nvSpPr>
        <p:spPr/>
        <p:txBody>
          <a:bodyPr/>
          <a:lstStyle/>
          <a:p>
            <a:r>
              <a:rPr lang="en-US" dirty="0"/>
              <a:t>Do not eat or drink for three days, night or day</a:t>
            </a:r>
          </a:p>
        </p:txBody>
      </p:sp>
    </p:spTree>
    <p:extLst>
      <p:ext uri="{BB962C8B-B14F-4D97-AF65-F5344CB8AC3E}">
        <p14:creationId xmlns:p14="http://schemas.microsoft.com/office/powerpoint/2010/main" val="306093597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1451"/>
          <a:stretch/>
        </p:blipFill>
        <p:spPr bwMode="auto">
          <a:xfrm>
            <a:off x="0" y="40540"/>
            <a:ext cx="9144000" cy="67769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 Placeholder 1">
            <a:extLst>
              <a:ext uri="{FF2B5EF4-FFF2-40B4-BE49-F238E27FC236}">
                <a16:creationId xmlns:a16="http://schemas.microsoft.com/office/drawing/2014/main" id="{DD9D68D2-8D19-4CA0-94F0-BC85DEF75F1C}"/>
              </a:ext>
            </a:extLst>
          </p:cNvPr>
          <p:cNvSpPr>
            <a:spLocks noGrp="1"/>
          </p:cNvSpPr>
          <p:nvPr>
            <p:ph type="body" sz="quarter" idx="10"/>
          </p:nvPr>
        </p:nvSpPr>
        <p:spPr/>
        <p:txBody>
          <a:bodyPr/>
          <a:lstStyle/>
          <a:p>
            <a:r>
              <a:rPr lang="en-US" dirty="0"/>
              <a:t>A glass of water and an empty plate</a:t>
            </a:r>
          </a:p>
        </p:txBody>
      </p:sp>
      <p:sp>
        <p:nvSpPr>
          <p:cNvPr id="3" name="Text Placeholder 2">
            <a:extLst>
              <a:ext uri="{FF2B5EF4-FFF2-40B4-BE49-F238E27FC236}">
                <a16:creationId xmlns:a16="http://schemas.microsoft.com/office/drawing/2014/main" id="{80E21B3A-FD28-42EF-B407-AD108718A48A}"/>
              </a:ext>
            </a:extLst>
          </p:cNvPr>
          <p:cNvSpPr>
            <a:spLocks noGrp="1"/>
          </p:cNvSpPr>
          <p:nvPr>
            <p:ph type="body" sz="quarter" idx="12"/>
          </p:nvPr>
        </p:nvSpPr>
        <p:spPr/>
        <p:txBody>
          <a:bodyPr/>
          <a:lstStyle/>
          <a:p>
            <a:r>
              <a:rPr lang="en-US" dirty="0"/>
              <a:t>4:16</a:t>
            </a:r>
          </a:p>
        </p:txBody>
      </p:sp>
      <p:sp>
        <p:nvSpPr>
          <p:cNvPr id="4" name="Title 3">
            <a:extLst>
              <a:ext uri="{FF2B5EF4-FFF2-40B4-BE49-F238E27FC236}">
                <a16:creationId xmlns:a16="http://schemas.microsoft.com/office/drawing/2014/main" id="{593221AC-22C7-41A9-8BBC-A8831C6577A2}"/>
              </a:ext>
            </a:extLst>
          </p:cNvPr>
          <p:cNvSpPr>
            <a:spLocks noGrp="1"/>
          </p:cNvSpPr>
          <p:nvPr>
            <p:ph type="title"/>
          </p:nvPr>
        </p:nvSpPr>
        <p:spPr/>
        <p:txBody>
          <a:bodyPr/>
          <a:lstStyle/>
          <a:p>
            <a:r>
              <a:rPr lang="en-US" dirty="0"/>
              <a:t>Do not eat or drink for three days, night or day</a:t>
            </a:r>
          </a:p>
        </p:txBody>
      </p:sp>
    </p:spTree>
    <p:extLst>
      <p:ext uri="{BB962C8B-B14F-4D97-AF65-F5344CB8AC3E}">
        <p14:creationId xmlns:p14="http://schemas.microsoft.com/office/powerpoint/2010/main" val="134592189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s://pbs.twimg.com/media/CuUiZufWEAARMVc.jpg:lar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95"/>
            <a:ext cx="9144000" cy="6795493"/>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a:extLst>
              <a:ext uri="{FF2B5EF4-FFF2-40B4-BE49-F238E27FC236}">
                <a16:creationId xmlns:a16="http://schemas.microsoft.com/office/drawing/2014/main" id="{DD9D68D2-8D19-4CA0-94F0-BC85DEF75F1C}"/>
              </a:ext>
            </a:extLst>
          </p:cNvPr>
          <p:cNvSpPr>
            <a:spLocks noGrp="1"/>
          </p:cNvSpPr>
          <p:nvPr>
            <p:ph type="body" sz="quarter" idx="10"/>
          </p:nvPr>
        </p:nvSpPr>
        <p:spPr/>
        <p:txBody>
          <a:bodyPr/>
          <a:lstStyle/>
          <a:p>
            <a:r>
              <a:rPr lang="en-US" i="1" dirty="0"/>
              <a:t>On the Eve of Yom Kippur</a:t>
            </a:r>
            <a:r>
              <a:rPr lang="en-US" dirty="0"/>
              <a:t>, by Jakub </a:t>
            </a:r>
            <a:r>
              <a:rPr lang="en-US" dirty="0" err="1"/>
              <a:t>Weinles</a:t>
            </a:r>
            <a:r>
              <a:rPr lang="en-US" dirty="0"/>
              <a:t>, circa 1900</a:t>
            </a:r>
          </a:p>
        </p:txBody>
      </p:sp>
      <p:sp>
        <p:nvSpPr>
          <p:cNvPr id="3" name="Text Placeholder 2">
            <a:extLst>
              <a:ext uri="{FF2B5EF4-FFF2-40B4-BE49-F238E27FC236}">
                <a16:creationId xmlns:a16="http://schemas.microsoft.com/office/drawing/2014/main" id="{80E21B3A-FD28-42EF-B407-AD108718A48A}"/>
              </a:ext>
            </a:extLst>
          </p:cNvPr>
          <p:cNvSpPr>
            <a:spLocks noGrp="1"/>
          </p:cNvSpPr>
          <p:nvPr>
            <p:ph type="body" sz="quarter" idx="12"/>
          </p:nvPr>
        </p:nvSpPr>
        <p:spPr/>
        <p:txBody>
          <a:bodyPr/>
          <a:lstStyle/>
          <a:p>
            <a:r>
              <a:rPr lang="en-US" dirty="0"/>
              <a:t>4:16</a:t>
            </a:r>
          </a:p>
        </p:txBody>
      </p:sp>
      <p:sp>
        <p:nvSpPr>
          <p:cNvPr id="4" name="Title 3">
            <a:extLst>
              <a:ext uri="{FF2B5EF4-FFF2-40B4-BE49-F238E27FC236}">
                <a16:creationId xmlns:a16="http://schemas.microsoft.com/office/drawing/2014/main" id="{593221AC-22C7-41A9-8BBC-A8831C6577A2}"/>
              </a:ext>
            </a:extLst>
          </p:cNvPr>
          <p:cNvSpPr>
            <a:spLocks noGrp="1"/>
          </p:cNvSpPr>
          <p:nvPr>
            <p:ph type="title"/>
          </p:nvPr>
        </p:nvSpPr>
        <p:spPr/>
        <p:txBody>
          <a:bodyPr/>
          <a:lstStyle/>
          <a:p>
            <a:r>
              <a:rPr lang="en-US" dirty="0"/>
              <a:t>Do not eat or drink for three days, night or day</a:t>
            </a:r>
          </a:p>
        </p:txBody>
      </p:sp>
    </p:spTree>
    <p:extLst>
      <p:ext uri="{BB962C8B-B14F-4D97-AF65-F5344CB8AC3E}">
        <p14:creationId xmlns:p14="http://schemas.microsoft.com/office/powerpoint/2010/main" val="10670703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4855EE9-4690-40AA-8456-EDA0DB8BCA4E}"/>
              </a:ext>
            </a:extLst>
          </p:cNvPr>
          <p:cNvPicPr>
            <a:picLocks noChangeAspect="1"/>
          </p:cNvPicPr>
          <p:nvPr/>
        </p:nvPicPr>
        <p:blipFill rotWithShape="1">
          <a:blip r:embed="rId3">
            <a:extLst>
              <a:ext uri="{28A0092B-C50C-407E-A947-70E740481C1C}">
                <a14:useLocalDpi xmlns:a14="http://schemas.microsoft.com/office/drawing/2010/main" val="0"/>
              </a:ext>
            </a:extLst>
          </a:blip>
          <a:srcRect t="6223" b="6000"/>
          <a:stretch/>
        </p:blipFill>
        <p:spPr>
          <a:xfrm>
            <a:off x="1143000" y="169335"/>
            <a:ext cx="6858000" cy="6019800"/>
          </a:xfrm>
          <a:prstGeom prst="rect">
            <a:avLst/>
          </a:prstGeom>
        </p:spPr>
      </p:pic>
      <p:sp>
        <p:nvSpPr>
          <p:cNvPr id="7" name="Rectangle 6">
            <a:extLst>
              <a:ext uri="{FF2B5EF4-FFF2-40B4-BE49-F238E27FC236}">
                <a16:creationId xmlns:a16="http://schemas.microsoft.com/office/drawing/2014/main" id="{BA40784F-89D3-43FC-B32A-3B31FD8F7A71}"/>
              </a:ext>
            </a:extLst>
          </p:cNvPr>
          <p:cNvSpPr/>
          <p:nvPr/>
        </p:nvSpPr>
        <p:spPr>
          <a:xfrm>
            <a:off x="952500" y="6019800"/>
            <a:ext cx="7505700" cy="569495"/>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a:t>More than 700 slides in PowerPoint format. Available now from BiblePlaces.com.</a:t>
            </a:r>
          </a:p>
        </p:txBody>
      </p:sp>
    </p:spTree>
    <p:extLst>
      <p:ext uri="{BB962C8B-B14F-4D97-AF65-F5344CB8AC3E}">
        <p14:creationId xmlns:p14="http://schemas.microsoft.com/office/powerpoint/2010/main" val="39064735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7198991-7B39-4748-B91B-47AA5CA470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79511"/>
            <a:ext cx="9144000" cy="6098977"/>
          </a:xfrm>
          <a:prstGeom prst="rect">
            <a:avLst/>
          </a:prstGeom>
        </p:spPr>
      </p:pic>
      <p:sp>
        <p:nvSpPr>
          <p:cNvPr id="2" name="Text Placeholder 1">
            <a:extLst>
              <a:ext uri="{FF2B5EF4-FFF2-40B4-BE49-F238E27FC236}">
                <a16:creationId xmlns:a16="http://schemas.microsoft.com/office/drawing/2014/main" id="{1D15AE28-2F3C-4A2A-87C5-412B3E7DD608}"/>
              </a:ext>
            </a:extLst>
          </p:cNvPr>
          <p:cNvSpPr>
            <a:spLocks noGrp="1"/>
          </p:cNvSpPr>
          <p:nvPr>
            <p:ph type="body" sz="quarter" idx="10"/>
          </p:nvPr>
        </p:nvSpPr>
        <p:spPr/>
        <p:txBody>
          <a:bodyPr/>
          <a:lstStyle/>
          <a:p>
            <a:r>
              <a:rPr lang="en-US" dirty="0"/>
              <a:t>Remnants of burnt material, ash, from Persepolis, 5th–4th centuries BC</a:t>
            </a:r>
          </a:p>
        </p:txBody>
      </p:sp>
      <p:sp>
        <p:nvSpPr>
          <p:cNvPr id="3" name="Text Placeholder 2">
            <a:extLst>
              <a:ext uri="{FF2B5EF4-FFF2-40B4-BE49-F238E27FC236}">
                <a16:creationId xmlns:a16="http://schemas.microsoft.com/office/drawing/2014/main" id="{6FEECBB0-8745-43A8-887B-CAAA48D250DC}"/>
              </a:ext>
            </a:extLst>
          </p:cNvPr>
          <p:cNvSpPr>
            <a:spLocks noGrp="1"/>
          </p:cNvSpPr>
          <p:nvPr>
            <p:ph type="body" sz="quarter" idx="12"/>
          </p:nvPr>
        </p:nvSpPr>
        <p:spPr/>
        <p:txBody>
          <a:bodyPr/>
          <a:lstStyle/>
          <a:p>
            <a:r>
              <a:rPr lang="en-US" dirty="0"/>
              <a:t>4:1</a:t>
            </a:r>
          </a:p>
        </p:txBody>
      </p:sp>
      <p:sp>
        <p:nvSpPr>
          <p:cNvPr id="4" name="Title 3">
            <a:extLst>
              <a:ext uri="{FF2B5EF4-FFF2-40B4-BE49-F238E27FC236}">
                <a16:creationId xmlns:a16="http://schemas.microsoft.com/office/drawing/2014/main" id="{E23AC39D-86F5-42EC-A3E7-049A6C7CBA02}"/>
              </a:ext>
            </a:extLst>
          </p:cNvPr>
          <p:cNvSpPr>
            <a:spLocks noGrp="1"/>
          </p:cNvSpPr>
          <p:nvPr>
            <p:ph type="title"/>
          </p:nvPr>
        </p:nvSpPr>
        <p:spPr/>
        <p:txBody>
          <a:bodyPr/>
          <a:lstStyle/>
          <a:p>
            <a:r>
              <a:rPr lang="en-US" dirty="0"/>
              <a:t>Mordecai tore his clothes and put on sackcloth with ashes</a:t>
            </a:r>
          </a:p>
        </p:txBody>
      </p:sp>
    </p:spTree>
    <p:extLst>
      <p:ext uri="{BB962C8B-B14F-4D97-AF65-F5344CB8AC3E}">
        <p14:creationId xmlns:p14="http://schemas.microsoft.com/office/powerpoint/2010/main" val="24114903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C6B2976-37A7-4CF9-BBC3-0FB8982AE7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01836"/>
            <a:ext cx="9144000" cy="6054328"/>
          </a:xfrm>
          <a:prstGeom prst="rect">
            <a:avLst/>
          </a:prstGeom>
        </p:spPr>
      </p:pic>
      <p:sp>
        <p:nvSpPr>
          <p:cNvPr id="2" name="Text Placeholder 1">
            <a:extLst>
              <a:ext uri="{FF2B5EF4-FFF2-40B4-BE49-F238E27FC236}">
                <a16:creationId xmlns:a16="http://schemas.microsoft.com/office/drawing/2014/main" id="{248659F0-3E3A-41F6-A4E6-68A622BB208B}"/>
              </a:ext>
            </a:extLst>
          </p:cNvPr>
          <p:cNvSpPr>
            <a:spLocks noGrp="1"/>
          </p:cNvSpPr>
          <p:nvPr>
            <p:ph type="body" sz="quarter" idx="10"/>
          </p:nvPr>
        </p:nvSpPr>
        <p:spPr/>
        <p:txBody>
          <a:bodyPr/>
          <a:lstStyle/>
          <a:p>
            <a:r>
              <a:rPr lang="en-US" dirty="0"/>
              <a:t>Bronze sculpture of a prophet tearing his garment</a:t>
            </a:r>
          </a:p>
        </p:txBody>
      </p:sp>
      <p:sp>
        <p:nvSpPr>
          <p:cNvPr id="3" name="Text Placeholder 2">
            <a:extLst>
              <a:ext uri="{FF2B5EF4-FFF2-40B4-BE49-F238E27FC236}">
                <a16:creationId xmlns:a16="http://schemas.microsoft.com/office/drawing/2014/main" id="{0227591A-55C2-45E7-9F2D-B521A1389AB2}"/>
              </a:ext>
            </a:extLst>
          </p:cNvPr>
          <p:cNvSpPr>
            <a:spLocks noGrp="1"/>
          </p:cNvSpPr>
          <p:nvPr>
            <p:ph type="body" sz="quarter" idx="12"/>
          </p:nvPr>
        </p:nvSpPr>
        <p:spPr/>
        <p:txBody>
          <a:bodyPr/>
          <a:lstStyle/>
          <a:p>
            <a:r>
              <a:rPr lang="en-US" dirty="0"/>
              <a:t>4:1</a:t>
            </a:r>
          </a:p>
        </p:txBody>
      </p:sp>
      <p:sp>
        <p:nvSpPr>
          <p:cNvPr id="4" name="Title 3">
            <a:extLst>
              <a:ext uri="{FF2B5EF4-FFF2-40B4-BE49-F238E27FC236}">
                <a16:creationId xmlns:a16="http://schemas.microsoft.com/office/drawing/2014/main" id="{034738E7-B7D0-41E0-BB94-F6625829942F}"/>
              </a:ext>
            </a:extLst>
          </p:cNvPr>
          <p:cNvSpPr>
            <a:spLocks noGrp="1"/>
          </p:cNvSpPr>
          <p:nvPr>
            <p:ph type="title"/>
          </p:nvPr>
        </p:nvSpPr>
        <p:spPr/>
        <p:txBody>
          <a:bodyPr/>
          <a:lstStyle/>
          <a:p>
            <a:r>
              <a:rPr lang="en-US" dirty="0"/>
              <a:t>And he cried out with a loud and bitter cry</a:t>
            </a:r>
          </a:p>
        </p:txBody>
      </p:sp>
    </p:spTree>
    <p:extLst>
      <p:ext uri="{BB962C8B-B14F-4D97-AF65-F5344CB8AC3E}">
        <p14:creationId xmlns:p14="http://schemas.microsoft.com/office/powerpoint/2010/main" val="22284081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0" y="-1907"/>
            <a:ext cx="9144000" cy="6857049"/>
            <a:chOff x="0" y="-1907"/>
            <a:chExt cx="9144000" cy="6857049"/>
          </a:xfrm>
        </p:grpSpPr>
        <p:grpSp>
          <p:nvGrpSpPr>
            <p:cNvPr id="6" name="Group 5"/>
            <p:cNvGrpSpPr/>
            <p:nvPr/>
          </p:nvGrpSpPr>
          <p:grpSpPr>
            <a:xfrm>
              <a:off x="0" y="-1907"/>
              <a:ext cx="9144000" cy="6857049"/>
              <a:chOff x="0" y="-1907"/>
              <a:chExt cx="9144000" cy="6857049"/>
            </a:xfrm>
          </p:grpSpPr>
          <p:sp>
            <p:nvSpPr>
              <p:cNvPr id="54" name="Rectangle 53"/>
              <p:cNvSpPr/>
              <p:nvPr/>
            </p:nvSpPr>
            <p:spPr>
              <a:xfrm>
                <a:off x="0" y="0"/>
                <a:ext cx="9144000" cy="684609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9" name="Freeform 28"/>
              <p:cNvSpPr/>
              <p:nvPr/>
            </p:nvSpPr>
            <p:spPr>
              <a:xfrm>
                <a:off x="431800" y="-1907"/>
                <a:ext cx="1397577" cy="6857049"/>
              </a:xfrm>
              <a:custGeom>
                <a:avLst/>
                <a:gdLst>
                  <a:gd name="connsiteX0" fmla="*/ 0 w 1828800"/>
                  <a:gd name="connsiteY0" fmla="*/ 3230880 h 3230880"/>
                  <a:gd name="connsiteX1" fmla="*/ 312420 w 1828800"/>
                  <a:gd name="connsiteY1" fmla="*/ 2735580 h 3230880"/>
                  <a:gd name="connsiteX2" fmla="*/ 861060 w 1828800"/>
                  <a:gd name="connsiteY2" fmla="*/ 2468880 h 3230880"/>
                  <a:gd name="connsiteX3" fmla="*/ 1059180 w 1828800"/>
                  <a:gd name="connsiteY3" fmla="*/ 2141220 h 3230880"/>
                  <a:gd name="connsiteX4" fmla="*/ 1127760 w 1828800"/>
                  <a:gd name="connsiteY4" fmla="*/ 1722120 h 3230880"/>
                  <a:gd name="connsiteX5" fmla="*/ 1493520 w 1828800"/>
                  <a:gd name="connsiteY5" fmla="*/ 922020 h 3230880"/>
                  <a:gd name="connsiteX6" fmla="*/ 1600200 w 1828800"/>
                  <a:gd name="connsiteY6" fmla="*/ 792480 h 3230880"/>
                  <a:gd name="connsiteX7" fmla="*/ 1828800 w 1828800"/>
                  <a:gd name="connsiteY7" fmla="*/ 708660 h 3230880"/>
                  <a:gd name="connsiteX8" fmla="*/ 1722120 w 1828800"/>
                  <a:gd name="connsiteY8" fmla="*/ 464820 h 3230880"/>
                  <a:gd name="connsiteX9" fmla="*/ 1790700 w 1828800"/>
                  <a:gd name="connsiteY9" fmla="*/ 0 h 3230880"/>
                  <a:gd name="connsiteX0" fmla="*/ 0 w 1828800"/>
                  <a:gd name="connsiteY0" fmla="*/ 4709160 h 4709160"/>
                  <a:gd name="connsiteX1" fmla="*/ 312420 w 1828800"/>
                  <a:gd name="connsiteY1" fmla="*/ 4213860 h 4709160"/>
                  <a:gd name="connsiteX2" fmla="*/ 861060 w 1828800"/>
                  <a:gd name="connsiteY2" fmla="*/ 3947160 h 4709160"/>
                  <a:gd name="connsiteX3" fmla="*/ 1059180 w 1828800"/>
                  <a:gd name="connsiteY3" fmla="*/ 3619500 h 4709160"/>
                  <a:gd name="connsiteX4" fmla="*/ 1127760 w 1828800"/>
                  <a:gd name="connsiteY4" fmla="*/ 3200400 h 4709160"/>
                  <a:gd name="connsiteX5" fmla="*/ 1493520 w 1828800"/>
                  <a:gd name="connsiteY5" fmla="*/ 2400300 h 4709160"/>
                  <a:gd name="connsiteX6" fmla="*/ 1600200 w 1828800"/>
                  <a:gd name="connsiteY6" fmla="*/ 2270760 h 4709160"/>
                  <a:gd name="connsiteX7" fmla="*/ 1828800 w 1828800"/>
                  <a:gd name="connsiteY7" fmla="*/ 2186940 h 4709160"/>
                  <a:gd name="connsiteX8" fmla="*/ 1722120 w 1828800"/>
                  <a:gd name="connsiteY8" fmla="*/ 1943100 h 4709160"/>
                  <a:gd name="connsiteX9" fmla="*/ 822960 w 1828800"/>
                  <a:gd name="connsiteY9" fmla="*/ 0 h 4709160"/>
                  <a:gd name="connsiteX0" fmla="*/ 0 w 1828800"/>
                  <a:gd name="connsiteY0" fmla="*/ 4709160 h 4709160"/>
                  <a:gd name="connsiteX1" fmla="*/ 312420 w 1828800"/>
                  <a:gd name="connsiteY1" fmla="*/ 4213860 h 4709160"/>
                  <a:gd name="connsiteX2" fmla="*/ 861060 w 1828800"/>
                  <a:gd name="connsiteY2" fmla="*/ 3947160 h 4709160"/>
                  <a:gd name="connsiteX3" fmla="*/ 1059180 w 1828800"/>
                  <a:gd name="connsiteY3" fmla="*/ 3619500 h 4709160"/>
                  <a:gd name="connsiteX4" fmla="*/ 1127760 w 1828800"/>
                  <a:gd name="connsiteY4" fmla="*/ 3200400 h 4709160"/>
                  <a:gd name="connsiteX5" fmla="*/ 1493520 w 1828800"/>
                  <a:gd name="connsiteY5" fmla="*/ 2400300 h 4709160"/>
                  <a:gd name="connsiteX6" fmla="*/ 1600200 w 1828800"/>
                  <a:gd name="connsiteY6" fmla="*/ 2270760 h 4709160"/>
                  <a:gd name="connsiteX7" fmla="*/ 1828800 w 1828800"/>
                  <a:gd name="connsiteY7" fmla="*/ 2186940 h 4709160"/>
                  <a:gd name="connsiteX8" fmla="*/ 1722120 w 1828800"/>
                  <a:gd name="connsiteY8" fmla="*/ 1943100 h 4709160"/>
                  <a:gd name="connsiteX9" fmla="*/ 1173480 w 1828800"/>
                  <a:gd name="connsiteY9" fmla="*/ 830580 h 4709160"/>
                  <a:gd name="connsiteX10" fmla="*/ 822960 w 1828800"/>
                  <a:gd name="connsiteY10" fmla="*/ 0 h 4709160"/>
                  <a:gd name="connsiteX0" fmla="*/ 0 w 1828800"/>
                  <a:gd name="connsiteY0" fmla="*/ 4709160 h 4709160"/>
                  <a:gd name="connsiteX1" fmla="*/ 312420 w 1828800"/>
                  <a:gd name="connsiteY1" fmla="*/ 4213860 h 4709160"/>
                  <a:gd name="connsiteX2" fmla="*/ 861060 w 1828800"/>
                  <a:gd name="connsiteY2" fmla="*/ 3947160 h 4709160"/>
                  <a:gd name="connsiteX3" fmla="*/ 1059180 w 1828800"/>
                  <a:gd name="connsiteY3" fmla="*/ 3619500 h 4709160"/>
                  <a:gd name="connsiteX4" fmla="*/ 1127760 w 1828800"/>
                  <a:gd name="connsiteY4" fmla="*/ 3200400 h 4709160"/>
                  <a:gd name="connsiteX5" fmla="*/ 1493520 w 1828800"/>
                  <a:gd name="connsiteY5" fmla="*/ 2400300 h 4709160"/>
                  <a:gd name="connsiteX6" fmla="*/ 1600200 w 1828800"/>
                  <a:gd name="connsiteY6" fmla="*/ 2270760 h 4709160"/>
                  <a:gd name="connsiteX7" fmla="*/ 1828800 w 1828800"/>
                  <a:gd name="connsiteY7" fmla="*/ 2186940 h 4709160"/>
                  <a:gd name="connsiteX8" fmla="*/ 1722120 w 1828800"/>
                  <a:gd name="connsiteY8" fmla="*/ 1943100 h 4709160"/>
                  <a:gd name="connsiteX9" fmla="*/ 1562100 w 1828800"/>
                  <a:gd name="connsiteY9" fmla="*/ 1295400 h 4709160"/>
                  <a:gd name="connsiteX10" fmla="*/ 1173480 w 1828800"/>
                  <a:gd name="connsiteY10" fmla="*/ 830580 h 4709160"/>
                  <a:gd name="connsiteX11" fmla="*/ 822960 w 1828800"/>
                  <a:gd name="connsiteY11" fmla="*/ 0 h 4709160"/>
                  <a:gd name="connsiteX0" fmla="*/ 0 w 1828800"/>
                  <a:gd name="connsiteY0" fmla="*/ 4709160 h 4709160"/>
                  <a:gd name="connsiteX1" fmla="*/ 312420 w 1828800"/>
                  <a:gd name="connsiteY1" fmla="*/ 4213860 h 4709160"/>
                  <a:gd name="connsiteX2" fmla="*/ 861060 w 1828800"/>
                  <a:gd name="connsiteY2" fmla="*/ 3947160 h 4709160"/>
                  <a:gd name="connsiteX3" fmla="*/ 1059180 w 1828800"/>
                  <a:gd name="connsiteY3" fmla="*/ 3619500 h 4709160"/>
                  <a:gd name="connsiteX4" fmla="*/ 1127760 w 1828800"/>
                  <a:gd name="connsiteY4" fmla="*/ 3200400 h 4709160"/>
                  <a:gd name="connsiteX5" fmla="*/ 1493520 w 1828800"/>
                  <a:gd name="connsiteY5" fmla="*/ 2400300 h 4709160"/>
                  <a:gd name="connsiteX6" fmla="*/ 1600200 w 1828800"/>
                  <a:gd name="connsiteY6" fmla="*/ 2270760 h 4709160"/>
                  <a:gd name="connsiteX7" fmla="*/ 1828800 w 1828800"/>
                  <a:gd name="connsiteY7" fmla="*/ 2186940 h 4709160"/>
                  <a:gd name="connsiteX8" fmla="*/ 1661160 w 1828800"/>
                  <a:gd name="connsiteY8" fmla="*/ 1828800 h 4709160"/>
                  <a:gd name="connsiteX9" fmla="*/ 1562100 w 1828800"/>
                  <a:gd name="connsiteY9" fmla="*/ 1295400 h 4709160"/>
                  <a:gd name="connsiteX10" fmla="*/ 1173480 w 1828800"/>
                  <a:gd name="connsiteY10" fmla="*/ 830580 h 4709160"/>
                  <a:gd name="connsiteX11" fmla="*/ 822960 w 1828800"/>
                  <a:gd name="connsiteY11" fmla="*/ 0 h 4709160"/>
                  <a:gd name="connsiteX0" fmla="*/ 0 w 1828800"/>
                  <a:gd name="connsiteY0" fmla="*/ 4709160 h 4709160"/>
                  <a:gd name="connsiteX1" fmla="*/ 312420 w 1828800"/>
                  <a:gd name="connsiteY1" fmla="*/ 4213860 h 4709160"/>
                  <a:gd name="connsiteX2" fmla="*/ 861060 w 1828800"/>
                  <a:gd name="connsiteY2" fmla="*/ 3947160 h 4709160"/>
                  <a:gd name="connsiteX3" fmla="*/ 1059180 w 1828800"/>
                  <a:gd name="connsiteY3" fmla="*/ 3619500 h 4709160"/>
                  <a:gd name="connsiteX4" fmla="*/ 1127760 w 1828800"/>
                  <a:gd name="connsiteY4" fmla="*/ 3200400 h 4709160"/>
                  <a:gd name="connsiteX5" fmla="*/ 1493520 w 1828800"/>
                  <a:gd name="connsiteY5" fmla="*/ 2400300 h 4709160"/>
                  <a:gd name="connsiteX6" fmla="*/ 1684020 w 1828800"/>
                  <a:gd name="connsiteY6" fmla="*/ 2415540 h 4709160"/>
                  <a:gd name="connsiteX7" fmla="*/ 1828800 w 1828800"/>
                  <a:gd name="connsiteY7" fmla="*/ 2186940 h 4709160"/>
                  <a:gd name="connsiteX8" fmla="*/ 1661160 w 1828800"/>
                  <a:gd name="connsiteY8" fmla="*/ 1828800 h 4709160"/>
                  <a:gd name="connsiteX9" fmla="*/ 1562100 w 1828800"/>
                  <a:gd name="connsiteY9" fmla="*/ 1295400 h 4709160"/>
                  <a:gd name="connsiteX10" fmla="*/ 1173480 w 1828800"/>
                  <a:gd name="connsiteY10" fmla="*/ 830580 h 4709160"/>
                  <a:gd name="connsiteX11" fmla="*/ 822960 w 1828800"/>
                  <a:gd name="connsiteY11" fmla="*/ 0 h 4709160"/>
                  <a:gd name="connsiteX0" fmla="*/ 0 w 1828800"/>
                  <a:gd name="connsiteY0" fmla="*/ 4709160 h 4709160"/>
                  <a:gd name="connsiteX1" fmla="*/ 312420 w 1828800"/>
                  <a:gd name="connsiteY1" fmla="*/ 4213860 h 4709160"/>
                  <a:gd name="connsiteX2" fmla="*/ 861060 w 1828800"/>
                  <a:gd name="connsiteY2" fmla="*/ 3947160 h 4709160"/>
                  <a:gd name="connsiteX3" fmla="*/ 1059180 w 1828800"/>
                  <a:gd name="connsiteY3" fmla="*/ 3619500 h 4709160"/>
                  <a:gd name="connsiteX4" fmla="*/ 1127760 w 1828800"/>
                  <a:gd name="connsiteY4" fmla="*/ 3200400 h 4709160"/>
                  <a:gd name="connsiteX5" fmla="*/ 1546860 w 1828800"/>
                  <a:gd name="connsiteY5" fmla="*/ 2865120 h 4709160"/>
                  <a:gd name="connsiteX6" fmla="*/ 1493520 w 1828800"/>
                  <a:gd name="connsiteY6" fmla="*/ 2400300 h 4709160"/>
                  <a:gd name="connsiteX7" fmla="*/ 1684020 w 1828800"/>
                  <a:gd name="connsiteY7" fmla="*/ 2415540 h 4709160"/>
                  <a:gd name="connsiteX8" fmla="*/ 1828800 w 1828800"/>
                  <a:gd name="connsiteY8" fmla="*/ 2186940 h 4709160"/>
                  <a:gd name="connsiteX9" fmla="*/ 1661160 w 1828800"/>
                  <a:gd name="connsiteY9" fmla="*/ 1828800 h 4709160"/>
                  <a:gd name="connsiteX10" fmla="*/ 1562100 w 1828800"/>
                  <a:gd name="connsiteY10" fmla="*/ 1295400 h 4709160"/>
                  <a:gd name="connsiteX11" fmla="*/ 1173480 w 1828800"/>
                  <a:gd name="connsiteY11" fmla="*/ 830580 h 4709160"/>
                  <a:gd name="connsiteX12" fmla="*/ 822960 w 1828800"/>
                  <a:gd name="connsiteY12" fmla="*/ 0 h 4709160"/>
                  <a:gd name="connsiteX0" fmla="*/ 0 w 1828800"/>
                  <a:gd name="connsiteY0" fmla="*/ 4709160 h 4709160"/>
                  <a:gd name="connsiteX1" fmla="*/ 312420 w 1828800"/>
                  <a:gd name="connsiteY1" fmla="*/ 4213860 h 4709160"/>
                  <a:gd name="connsiteX2" fmla="*/ 861060 w 1828800"/>
                  <a:gd name="connsiteY2" fmla="*/ 3947160 h 4709160"/>
                  <a:gd name="connsiteX3" fmla="*/ 1059180 w 1828800"/>
                  <a:gd name="connsiteY3" fmla="*/ 3619500 h 4709160"/>
                  <a:gd name="connsiteX4" fmla="*/ 1127760 w 1828800"/>
                  <a:gd name="connsiteY4" fmla="*/ 3200400 h 4709160"/>
                  <a:gd name="connsiteX5" fmla="*/ 1546860 w 1828800"/>
                  <a:gd name="connsiteY5" fmla="*/ 2865120 h 4709160"/>
                  <a:gd name="connsiteX6" fmla="*/ 1706880 w 1828800"/>
                  <a:gd name="connsiteY6" fmla="*/ 2743200 h 4709160"/>
                  <a:gd name="connsiteX7" fmla="*/ 1684020 w 1828800"/>
                  <a:gd name="connsiteY7" fmla="*/ 2415540 h 4709160"/>
                  <a:gd name="connsiteX8" fmla="*/ 1828800 w 1828800"/>
                  <a:gd name="connsiteY8" fmla="*/ 2186940 h 4709160"/>
                  <a:gd name="connsiteX9" fmla="*/ 1661160 w 1828800"/>
                  <a:gd name="connsiteY9" fmla="*/ 1828800 h 4709160"/>
                  <a:gd name="connsiteX10" fmla="*/ 1562100 w 1828800"/>
                  <a:gd name="connsiteY10" fmla="*/ 1295400 h 4709160"/>
                  <a:gd name="connsiteX11" fmla="*/ 1173480 w 1828800"/>
                  <a:gd name="connsiteY11" fmla="*/ 830580 h 4709160"/>
                  <a:gd name="connsiteX12" fmla="*/ 822960 w 1828800"/>
                  <a:gd name="connsiteY12" fmla="*/ 0 h 4709160"/>
                  <a:gd name="connsiteX0" fmla="*/ 0 w 1828800"/>
                  <a:gd name="connsiteY0" fmla="*/ 4709160 h 4709160"/>
                  <a:gd name="connsiteX1" fmla="*/ 439420 w 1828800"/>
                  <a:gd name="connsiteY1" fmla="*/ 4340860 h 4709160"/>
                  <a:gd name="connsiteX2" fmla="*/ 861060 w 1828800"/>
                  <a:gd name="connsiteY2" fmla="*/ 3947160 h 4709160"/>
                  <a:gd name="connsiteX3" fmla="*/ 1059180 w 1828800"/>
                  <a:gd name="connsiteY3" fmla="*/ 3619500 h 4709160"/>
                  <a:gd name="connsiteX4" fmla="*/ 1127760 w 1828800"/>
                  <a:gd name="connsiteY4" fmla="*/ 3200400 h 4709160"/>
                  <a:gd name="connsiteX5" fmla="*/ 1546860 w 1828800"/>
                  <a:gd name="connsiteY5" fmla="*/ 2865120 h 4709160"/>
                  <a:gd name="connsiteX6" fmla="*/ 1706880 w 1828800"/>
                  <a:gd name="connsiteY6" fmla="*/ 2743200 h 4709160"/>
                  <a:gd name="connsiteX7" fmla="*/ 1684020 w 1828800"/>
                  <a:gd name="connsiteY7" fmla="*/ 2415540 h 4709160"/>
                  <a:gd name="connsiteX8" fmla="*/ 1828800 w 1828800"/>
                  <a:gd name="connsiteY8" fmla="*/ 2186940 h 4709160"/>
                  <a:gd name="connsiteX9" fmla="*/ 1661160 w 1828800"/>
                  <a:gd name="connsiteY9" fmla="*/ 1828800 h 4709160"/>
                  <a:gd name="connsiteX10" fmla="*/ 1562100 w 1828800"/>
                  <a:gd name="connsiteY10" fmla="*/ 1295400 h 4709160"/>
                  <a:gd name="connsiteX11" fmla="*/ 1173480 w 1828800"/>
                  <a:gd name="connsiteY11" fmla="*/ 830580 h 4709160"/>
                  <a:gd name="connsiteX12" fmla="*/ 822960 w 1828800"/>
                  <a:gd name="connsiteY12" fmla="*/ 0 h 4709160"/>
                  <a:gd name="connsiteX0" fmla="*/ 386080 w 1389380"/>
                  <a:gd name="connsiteY0" fmla="*/ 6842760 h 6842760"/>
                  <a:gd name="connsiteX1" fmla="*/ 0 w 1389380"/>
                  <a:gd name="connsiteY1" fmla="*/ 4340860 h 6842760"/>
                  <a:gd name="connsiteX2" fmla="*/ 421640 w 1389380"/>
                  <a:gd name="connsiteY2" fmla="*/ 3947160 h 6842760"/>
                  <a:gd name="connsiteX3" fmla="*/ 619760 w 1389380"/>
                  <a:gd name="connsiteY3" fmla="*/ 3619500 h 6842760"/>
                  <a:gd name="connsiteX4" fmla="*/ 688340 w 1389380"/>
                  <a:gd name="connsiteY4" fmla="*/ 3200400 h 6842760"/>
                  <a:gd name="connsiteX5" fmla="*/ 1107440 w 1389380"/>
                  <a:gd name="connsiteY5" fmla="*/ 2865120 h 6842760"/>
                  <a:gd name="connsiteX6" fmla="*/ 1267460 w 1389380"/>
                  <a:gd name="connsiteY6" fmla="*/ 2743200 h 6842760"/>
                  <a:gd name="connsiteX7" fmla="*/ 1244600 w 1389380"/>
                  <a:gd name="connsiteY7" fmla="*/ 2415540 h 6842760"/>
                  <a:gd name="connsiteX8" fmla="*/ 1389380 w 1389380"/>
                  <a:gd name="connsiteY8" fmla="*/ 2186940 h 6842760"/>
                  <a:gd name="connsiteX9" fmla="*/ 1221740 w 1389380"/>
                  <a:gd name="connsiteY9" fmla="*/ 1828800 h 6842760"/>
                  <a:gd name="connsiteX10" fmla="*/ 1122680 w 1389380"/>
                  <a:gd name="connsiteY10" fmla="*/ 1295400 h 6842760"/>
                  <a:gd name="connsiteX11" fmla="*/ 734060 w 1389380"/>
                  <a:gd name="connsiteY11" fmla="*/ 830580 h 6842760"/>
                  <a:gd name="connsiteX12" fmla="*/ 383540 w 1389380"/>
                  <a:gd name="connsiteY12" fmla="*/ 0 h 6842760"/>
                  <a:gd name="connsiteX0" fmla="*/ 393700 w 1397000"/>
                  <a:gd name="connsiteY0" fmla="*/ 6842760 h 6842760"/>
                  <a:gd name="connsiteX1" fmla="*/ 0 w 1397000"/>
                  <a:gd name="connsiteY1" fmla="*/ 5961380 h 6842760"/>
                  <a:gd name="connsiteX2" fmla="*/ 7620 w 1397000"/>
                  <a:gd name="connsiteY2" fmla="*/ 4340860 h 6842760"/>
                  <a:gd name="connsiteX3" fmla="*/ 429260 w 1397000"/>
                  <a:gd name="connsiteY3" fmla="*/ 3947160 h 6842760"/>
                  <a:gd name="connsiteX4" fmla="*/ 627380 w 1397000"/>
                  <a:gd name="connsiteY4" fmla="*/ 3619500 h 6842760"/>
                  <a:gd name="connsiteX5" fmla="*/ 695960 w 1397000"/>
                  <a:gd name="connsiteY5" fmla="*/ 3200400 h 6842760"/>
                  <a:gd name="connsiteX6" fmla="*/ 1115060 w 1397000"/>
                  <a:gd name="connsiteY6" fmla="*/ 2865120 h 6842760"/>
                  <a:gd name="connsiteX7" fmla="*/ 1275080 w 1397000"/>
                  <a:gd name="connsiteY7" fmla="*/ 2743200 h 6842760"/>
                  <a:gd name="connsiteX8" fmla="*/ 1252220 w 1397000"/>
                  <a:gd name="connsiteY8" fmla="*/ 2415540 h 6842760"/>
                  <a:gd name="connsiteX9" fmla="*/ 1397000 w 1397000"/>
                  <a:gd name="connsiteY9" fmla="*/ 2186940 h 6842760"/>
                  <a:gd name="connsiteX10" fmla="*/ 1229360 w 1397000"/>
                  <a:gd name="connsiteY10" fmla="*/ 1828800 h 6842760"/>
                  <a:gd name="connsiteX11" fmla="*/ 1130300 w 1397000"/>
                  <a:gd name="connsiteY11" fmla="*/ 1295400 h 6842760"/>
                  <a:gd name="connsiteX12" fmla="*/ 741680 w 1397000"/>
                  <a:gd name="connsiteY12" fmla="*/ 830580 h 6842760"/>
                  <a:gd name="connsiteX13" fmla="*/ 391160 w 1397000"/>
                  <a:gd name="connsiteY13" fmla="*/ 0 h 6842760"/>
                  <a:gd name="connsiteX0" fmla="*/ 393700 w 1397000"/>
                  <a:gd name="connsiteY0" fmla="*/ 6842760 h 6842760"/>
                  <a:gd name="connsiteX1" fmla="*/ 330200 w 1397000"/>
                  <a:gd name="connsiteY1" fmla="*/ 6405880 h 6842760"/>
                  <a:gd name="connsiteX2" fmla="*/ 0 w 1397000"/>
                  <a:gd name="connsiteY2" fmla="*/ 5961380 h 6842760"/>
                  <a:gd name="connsiteX3" fmla="*/ 7620 w 1397000"/>
                  <a:gd name="connsiteY3" fmla="*/ 4340860 h 6842760"/>
                  <a:gd name="connsiteX4" fmla="*/ 429260 w 1397000"/>
                  <a:gd name="connsiteY4" fmla="*/ 3947160 h 6842760"/>
                  <a:gd name="connsiteX5" fmla="*/ 627380 w 1397000"/>
                  <a:gd name="connsiteY5" fmla="*/ 3619500 h 6842760"/>
                  <a:gd name="connsiteX6" fmla="*/ 695960 w 1397000"/>
                  <a:gd name="connsiteY6" fmla="*/ 3200400 h 6842760"/>
                  <a:gd name="connsiteX7" fmla="*/ 1115060 w 1397000"/>
                  <a:gd name="connsiteY7" fmla="*/ 2865120 h 6842760"/>
                  <a:gd name="connsiteX8" fmla="*/ 1275080 w 1397000"/>
                  <a:gd name="connsiteY8" fmla="*/ 2743200 h 6842760"/>
                  <a:gd name="connsiteX9" fmla="*/ 1252220 w 1397000"/>
                  <a:gd name="connsiteY9" fmla="*/ 2415540 h 6842760"/>
                  <a:gd name="connsiteX10" fmla="*/ 1397000 w 1397000"/>
                  <a:gd name="connsiteY10" fmla="*/ 2186940 h 6842760"/>
                  <a:gd name="connsiteX11" fmla="*/ 1229360 w 1397000"/>
                  <a:gd name="connsiteY11" fmla="*/ 1828800 h 6842760"/>
                  <a:gd name="connsiteX12" fmla="*/ 1130300 w 1397000"/>
                  <a:gd name="connsiteY12" fmla="*/ 1295400 h 6842760"/>
                  <a:gd name="connsiteX13" fmla="*/ 741680 w 1397000"/>
                  <a:gd name="connsiteY13" fmla="*/ 830580 h 6842760"/>
                  <a:gd name="connsiteX14" fmla="*/ 391160 w 1397000"/>
                  <a:gd name="connsiteY14" fmla="*/ 0 h 6842760"/>
                  <a:gd name="connsiteX0" fmla="*/ 393700 w 1397000"/>
                  <a:gd name="connsiteY0" fmla="*/ 6842760 h 6842760"/>
                  <a:gd name="connsiteX1" fmla="*/ 330200 w 1397000"/>
                  <a:gd name="connsiteY1" fmla="*/ 6405880 h 6842760"/>
                  <a:gd name="connsiteX2" fmla="*/ 0 w 1397000"/>
                  <a:gd name="connsiteY2" fmla="*/ 5961380 h 6842760"/>
                  <a:gd name="connsiteX3" fmla="*/ 254000 w 1397000"/>
                  <a:gd name="connsiteY3" fmla="*/ 5110480 h 6842760"/>
                  <a:gd name="connsiteX4" fmla="*/ 7620 w 1397000"/>
                  <a:gd name="connsiteY4" fmla="*/ 4340860 h 6842760"/>
                  <a:gd name="connsiteX5" fmla="*/ 429260 w 1397000"/>
                  <a:gd name="connsiteY5" fmla="*/ 3947160 h 6842760"/>
                  <a:gd name="connsiteX6" fmla="*/ 627380 w 1397000"/>
                  <a:gd name="connsiteY6" fmla="*/ 3619500 h 6842760"/>
                  <a:gd name="connsiteX7" fmla="*/ 695960 w 1397000"/>
                  <a:gd name="connsiteY7" fmla="*/ 3200400 h 6842760"/>
                  <a:gd name="connsiteX8" fmla="*/ 1115060 w 1397000"/>
                  <a:gd name="connsiteY8" fmla="*/ 2865120 h 6842760"/>
                  <a:gd name="connsiteX9" fmla="*/ 1275080 w 1397000"/>
                  <a:gd name="connsiteY9" fmla="*/ 2743200 h 6842760"/>
                  <a:gd name="connsiteX10" fmla="*/ 1252220 w 1397000"/>
                  <a:gd name="connsiteY10" fmla="*/ 2415540 h 6842760"/>
                  <a:gd name="connsiteX11" fmla="*/ 1397000 w 1397000"/>
                  <a:gd name="connsiteY11" fmla="*/ 2186940 h 6842760"/>
                  <a:gd name="connsiteX12" fmla="*/ 1229360 w 1397000"/>
                  <a:gd name="connsiteY12" fmla="*/ 1828800 h 6842760"/>
                  <a:gd name="connsiteX13" fmla="*/ 1130300 w 1397000"/>
                  <a:gd name="connsiteY13" fmla="*/ 1295400 h 6842760"/>
                  <a:gd name="connsiteX14" fmla="*/ 741680 w 1397000"/>
                  <a:gd name="connsiteY14" fmla="*/ 830580 h 6842760"/>
                  <a:gd name="connsiteX15" fmla="*/ 391160 w 1397000"/>
                  <a:gd name="connsiteY15" fmla="*/ 0 h 6842760"/>
                  <a:gd name="connsiteX0" fmla="*/ 393700 w 1397000"/>
                  <a:gd name="connsiteY0" fmla="*/ 6842760 h 6842760"/>
                  <a:gd name="connsiteX1" fmla="*/ 330200 w 1397000"/>
                  <a:gd name="connsiteY1" fmla="*/ 6405880 h 6842760"/>
                  <a:gd name="connsiteX2" fmla="*/ 0 w 1397000"/>
                  <a:gd name="connsiteY2" fmla="*/ 5961380 h 6842760"/>
                  <a:gd name="connsiteX3" fmla="*/ 254000 w 1397000"/>
                  <a:gd name="connsiteY3" fmla="*/ 5110480 h 6842760"/>
                  <a:gd name="connsiteX4" fmla="*/ 160020 w 1397000"/>
                  <a:gd name="connsiteY4" fmla="*/ 4429760 h 6842760"/>
                  <a:gd name="connsiteX5" fmla="*/ 429260 w 1397000"/>
                  <a:gd name="connsiteY5" fmla="*/ 3947160 h 6842760"/>
                  <a:gd name="connsiteX6" fmla="*/ 627380 w 1397000"/>
                  <a:gd name="connsiteY6" fmla="*/ 3619500 h 6842760"/>
                  <a:gd name="connsiteX7" fmla="*/ 695960 w 1397000"/>
                  <a:gd name="connsiteY7" fmla="*/ 3200400 h 6842760"/>
                  <a:gd name="connsiteX8" fmla="*/ 1115060 w 1397000"/>
                  <a:gd name="connsiteY8" fmla="*/ 2865120 h 6842760"/>
                  <a:gd name="connsiteX9" fmla="*/ 1275080 w 1397000"/>
                  <a:gd name="connsiteY9" fmla="*/ 2743200 h 6842760"/>
                  <a:gd name="connsiteX10" fmla="*/ 1252220 w 1397000"/>
                  <a:gd name="connsiteY10" fmla="*/ 2415540 h 6842760"/>
                  <a:gd name="connsiteX11" fmla="*/ 1397000 w 1397000"/>
                  <a:gd name="connsiteY11" fmla="*/ 2186940 h 6842760"/>
                  <a:gd name="connsiteX12" fmla="*/ 1229360 w 1397000"/>
                  <a:gd name="connsiteY12" fmla="*/ 1828800 h 6842760"/>
                  <a:gd name="connsiteX13" fmla="*/ 1130300 w 1397000"/>
                  <a:gd name="connsiteY13" fmla="*/ 1295400 h 6842760"/>
                  <a:gd name="connsiteX14" fmla="*/ 741680 w 1397000"/>
                  <a:gd name="connsiteY14" fmla="*/ 830580 h 6842760"/>
                  <a:gd name="connsiteX15" fmla="*/ 391160 w 1397000"/>
                  <a:gd name="connsiteY15" fmla="*/ 0 h 6842760"/>
                  <a:gd name="connsiteX0" fmla="*/ 384175 w 1397000"/>
                  <a:gd name="connsiteY0" fmla="*/ 6799898 h 6799898"/>
                  <a:gd name="connsiteX1" fmla="*/ 330200 w 1397000"/>
                  <a:gd name="connsiteY1" fmla="*/ 6405880 h 6799898"/>
                  <a:gd name="connsiteX2" fmla="*/ 0 w 1397000"/>
                  <a:gd name="connsiteY2" fmla="*/ 5961380 h 6799898"/>
                  <a:gd name="connsiteX3" fmla="*/ 254000 w 1397000"/>
                  <a:gd name="connsiteY3" fmla="*/ 5110480 h 6799898"/>
                  <a:gd name="connsiteX4" fmla="*/ 160020 w 1397000"/>
                  <a:gd name="connsiteY4" fmla="*/ 4429760 h 6799898"/>
                  <a:gd name="connsiteX5" fmla="*/ 429260 w 1397000"/>
                  <a:gd name="connsiteY5" fmla="*/ 3947160 h 6799898"/>
                  <a:gd name="connsiteX6" fmla="*/ 627380 w 1397000"/>
                  <a:gd name="connsiteY6" fmla="*/ 3619500 h 6799898"/>
                  <a:gd name="connsiteX7" fmla="*/ 695960 w 1397000"/>
                  <a:gd name="connsiteY7" fmla="*/ 3200400 h 6799898"/>
                  <a:gd name="connsiteX8" fmla="*/ 1115060 w 1397000"/>
                  <a:gd name="connsiteY8" fmla="*/ 2865120 h 6799898"/>
                  <a:gd name="connsiteX9" fmla="*/ 1275080 w 1397000"/>
                  <a:gd name="connsiteY9" fmla="*/ 2743200 h 6799898"/>
                  <a:gd name="connsiteX10" fmla="*/ 1252220 w 1397000"/>
                  <a:gd name="connsiteY10" fmla="*/ 2415540 h 6799898"/>
                  <a:gd name="connsiteX11" fmla="*/ 1397000 w 1397000"/>
                  <a:gd name="connsiteY11" fmla="*/ 2186940 h 6799898"/>
                  <a:gd name="connsiteX12" fmla="*/ 1229360 w 1397000"/>
                  <a:gd name="connsiteY12" fmla="*/ 1828800 h 6799898"/>
                  <a:gd name="connsiteX13" fmla="*/ 1130300 w 1397000"/>
                  <a:gd name="connsiteY13" fmla="*/ 1295400 h 6799898"/>
                  <a:gd name="connsiteX14" fmla="*/ 741680 w 1397000"/>
                  <a:gd name="connsiteY14" fmla="*/ 830580 h 6799898"/>
                  <a:gd name="connsiteX15" fmla="*/ 391160 w 1397000"/>
                  <a:gd name="connsiteY15" fmla="*/ 0 h 6799898"/>
                  <a:gd name="connsiteX0" fmla="*/ 379413 w 1397000"/>
                  <a:gd name="connsiteY0" fmla="*/ 6809423 h 6809423"/>
                  <a:gd name="connsiteX1" fmla="*/ 330200 w 1397000"/>
                  <a:gd name="connsiteY1" fmla="*/ 6405880 h 6809423"/>
                  <a:gd name="connsiteX2" fmla="*/ 0 w 1397000"/>
                  <a:gd name="connsiteY2" fmla="*/ 5961380 h 6809423"/>
                  <a:gd name="connsiteX3" fmla="*/ 254000 w 1397000"/>
                  <a:gd name="connsiteY3" fmla="*/ 5110480 h 6809423"/>
                  <a:gd name="connsiteX4" fmla="*/ 160020 w 1397000"/>
                  <a:gd name="connsiteY4" fmla="*/ 4429760 h 6809423"/>
                  <a:gd name="connsiteX5" fmla="*/ 429260 w 1397000"/>
                  <a:gd name="connsiteY5" fmla="*/ 3947160 h 6809423"/>
                  <a:gd name="connsiteX6" fmla="*/ 627380 w 1397000"/>
                  <a:gd name="connsiteY6" fmla="*/ 3619500 h 6809423"/>
                  <a:gd name="connsiteX7" fmla="*/ 695960 w 1397000"/>
                  <a:gd name="connsiteY7" fmla="*/ 3200400 h 6809423"/>
                  <a:gd name="connsiteX8" fmla="*/ 1115060 w 1397000"/>
                  <a:gd name="connsiteY8" fmla="*/ 2865120 h 6809423"/>
                  <a:gd name="connsiteX9" fmla="*/ 1275080 w 1397000"/>
                  <a:gd name="connsiteY9" fmla="*/ 2743200 h 6809423"/>
                  <a:gd name="connsiteX10" fmla="*/ 1252220 w 1397000"/>
                  <a:gd name="connsiteY10" fmla="*/ 2415540 h 6809423"/>
                  <a:gd name="connsiteX11" fmla="*/ 1397000 w 1397000"/>
                  <a:gd name="connsiteY11" fmla="*/ 2186940 h 6809423"/>
                  <a:gd name="connsiteX12" fmla="*/ 1229360 w 1397000"/>
                  <a:gd name="connsiteY12" fmla="*/ 1828800 h 6809423"/>
                  <a:gd name="connsiteX13" fmla="*/ 1130300 w 1397000"/>
                  <a:gd name="connsiteY13" fmla="*/ 1295400 h 6809423"/>
                  <a:gd name="connsiteX14" fmla="*/ 741680 w 1397000"/>
                  <a:gd name="connsiteY14" fmla="*/ 830580 h 6809423"/>
                  <a:gd name="connsiteX15" fmla="*/ 391160 w 1397000"/>
                  <a:gd name="connsiteY15" fmla="*/ 0 h 6809423"/>
                  <a:gd name="connsiteX0" fmla="*/ 379413 w 1397000"/>
                  <a:gd name="connsiteY0" fmla="*/ 6809423 h 6809423"/>
                  <a:gd name="connsiteX1" fmla="*/ 330200 w 1397000"/>
                  <a:gd name="connsiteY1" fmla="*/ 6405880 h 6809423"/>
                  <a:gd name="connsiteX2" fmla="*/ 0 w 1397000"/>
                  <a:gd name="connsiteY2" fmla="*/ 5961380 h 6809423"/>
                  <a:gd name="connsiteX3" fmla="*/ 254000 w 1397000"/>
                  <a:gd name="connsiteY3" fmla="*/ 5110480 h 6809423"/>
                  <a:gd name="connsiteX4" fmla="*/ 160020 w 1397000"/>
                  <a:gd name="connsiteY4" fmla="*/ 4429760 h 6809423"/>
                  <a:gd name="connsiteX5" fmla="*/ 429260 w 1397000"/>
                  <a:gd name="connsiteY5" fmla="*/ 3947160 h 6809423"/>
                  <a:gd name="connsiteX6" fmla="*/ 627380 w 1397000"/>
                  <a:gd name="connsiteY6" fmla="*/ 3619500 h 6809423"/>
                  <a:gd name="connsiteX7" fmla="*/ 695960 w 1397000"/>
                  <a:gd name="connsiteY7" fmla="*/ 3200400 h 6809423"/>
                  <a:gd name="connsiteX8" fmla="*/ 1115060 w 1397000"/>
                  <a:gd name="connsiteY8" fmla="*/ 2865120 h 6809423"/>
                  <a:gd name="connsiteX9" fmla="*/ 1275080 w 1397000"/>
                  <a:gd name="connsiteY9" fmla="*/ 2743200 h 6809423"/>
                  <a:gd name="connsiteX10" fmla="*/ 1252220 w 1397000"/>
                  <a:gd name="connsiteY10" fmla="*/ 2415540 h 6809423"/>
                  <a:gd name="connsiteX11" fmla="*/ 1397000 w 1397000"/>
                  <a:gd name="connsiteY11" fmla="*/ 2186940 h 6809423"/>
                  <a:gd name="connsiteX12" fmla="*/ 1229360 w 1397000"/>
                  <a:gd name="connsiteY12" fmla="*/ 1828800 h 6809423"/>
                  <a:gd name="connsiteX13" fmla="*/ 1130300 w 1397000"/>
                  <a:gd name="connsiteY13" fmla="*/ 1295400 h 6809423"/>
                  <a:gd name="connsiteX14" fmla="*/ 741680 w 1397000"/>
                  <a:gd name="connsiteY14" fmla="*/ 830580 h 6809423"/>
                  <a:gd name="connsiteX15" fmla="*/ 391160 w 1397000"/>
                  <a:gd name="connsiteY15" fmla="*/ 0 h 6809423"/>
                  <a:gd name="connsiteX0" fmla="*/ 379413 w 1397000"/>
                  <a:gd name="connsiteY0" fmla="*/ 6809423 h 6809423"/>
                  <a:gd name="connsiteX1" fmla="*/ 330200 w 1397000"/>
                  <a:gd name="connsiteY1" fmla="*/ 6405880 h 6809423"/>
                  <a:gd name="connsiteX2" fmla="*/ 0 w 1397000"/>
                  <a:gd name="connsiteY2" fmla="*/ 5961380 h 6809423"/>
                  <a:gd name="connsiteX3" fmla="*/ 254000 w 1397000"/>
                  <a:gd name="connsiteY3" fmla="*/ 5110480 h 6809423"/>
                  <a:gd name="connsiteX4" fmla="*/ 160020 w 1397000"/>
                  <a:gd name="connsiteY4" fmla="*/ 4429760 h 6809423"/>
                  <a:gd name="connsiteX5" fmla="*/ 429260 w 1397000"/>
                  <a:gd name="connsiteY5" fmla="*/ 3947160 h 6809423"/>
                  <a:gd name="connsiteX6" fmla="*/ 627380 w 1397000"/>
                  <a:gd name="connsiteY6" fmla="*/ 3619500 h 6809423"/>
                  <a:gd name="connsiteX7" fmla="*/ 695960 w 1397000"/>
                  <a:gd name="connsiteY7" fmla="*/ 3200400 h 6809423"/>
                  <a:gd name="connsiteX8" fmla="*/ 1115060 w 1397000"/>
                  <a:gd name="connsiteY8" fmla="*/ 2865120 h 6809423"/>
                  <a:gd name="connsiteX9" fmla="*/ 1275080 w 1397000"/>
                  <a:gd name="connsiteY9" fmla="*/ 2743200 h 6809423"/>
                  <a:gd name="connsiteX10" fmla="*/ 1252220 w 1397000"/>
                  <a:gd name="connsiteY10" fmla="*/ 2415540 h 6809423"/>
                  <a:gd name="connsiteX11" fmla="*/ 1397000 w 1397000"/>
                  <a:gd name="connsiteY11" fmla="*/ 2186940 h 6809423"/>
                  <a:gd name="connsiteX12" fmla="*/ 1229360 w 1397000"/>
                  <a:gd name="connsiteY12" fmla="*/ 1828800 h 6809423"/>
                  <a:gd name="connsiteX13" fmla="*/ 1130300 w 1397000"/>
                  <a:gd name="connsiteY13" fmla="*/ 1295400 h 6809423"/>
                  <a:gd name="connsiteX14" fmla="*/ 741680 w 1397000"/>
                  <a:gd name="connsiteY14" fmla="*/ 830580 h 6809423"/>
                  <a:gd name="connsiteX15" fmla="*/ 391160 w 1397000"/>
                  <a:gd name="connsiteY15" fmla="*/ 0 h 6809423"/>
                  <a:gd name="connsiteX0" fmla="*/ 379413 w 1397000"/>
                  <a:gd name="connsiteY0" fmla="*/ 6809423 h 6809423"/>
                  <a:gd name="connsiteX1" fmla="*/ 330200 w 1397000"/>
                  <a:gd name="connsiteY1" fmla="*/ 6405880 h 6809423"/>
                  <a:gd name="connsiteX2" fmla="*/ 0 w 1397000"/>
                  <a:gd name="connsiteY2" fmla="*/ 5961380 h 6809423"/>
                  <a:gd name="connsiteX3" fmla="*/ 254000 w 1397000"/>
                  <a:gd name="connsiteY3" fmla="*/ 5110480 h 6809423"/>
                  <a:gd name="connsiteX4" fmla="*/ 160020 w 1397000"/>
                  <a:gd name="connsiteY4" fmla="*/ 4429760 h 6809423"/>
                  <a:gd name="connsiteX5" fmla="*/ 429260 w 1397000"/>
                  <a:gd name="connsiteY5" fmla="*/ 3947160 h 6809423"/>
                  <a:gd name="connsiteX6" fmla="*/ 627380 w 1397000"/>
                  <a:gd name="connsiteY6" fmla="*/ 3619500 h 6809423"/>
                  <a:gd name="connsiteX7" fmla="*/ 695960 w 1397000"/>
                  <a:gd name="connsiteY7" fmla="*/ 3200400 h 6809423"/>
                  <a:gd name="connsiteX8" fmla="*/ 1115060 w 1397000"/>
                  <a:gd name="connsiteY8" fmla="*/ 2865120 h 6809423"/>
                  <a:gd name="connsiteX9" fmla="*/ 1275080 w 1397000"/>
                  <a:gd name="connsiteY9" fmla="*/ 2743200 h 6809423"/>
                  <a:gd name="connsiteX10" fmla="*/ 1252220 w 1397000"/>
                  <a:gd name="connsiteY10" fmla="*/ 2415540 h 6809423"/>
                  <a:gd name="connsiteX11" fmla="*/ 1397000 w 1397000"/>
                  <a:gd name="connsiteY11" fmla="*/ 2186940 h 6809423"/>
                  <a:gd name="connsiteX12" fmla="*/ 1229360 w 1397000"/>
                  <a:gd name="connsiteY12" fmla="*/ 1828800 h 6809423"/>
                  <a:gd name="connsiteX13" fmla="*/ 1130300 w 1397000"/>
                  <a:gd name="connsiteY13" fmla="*/ 1295400 h 6809423"/>
                  <a:gd name="connsiteX14" fmla="*/ 741680 w 1397000"/>
                  <a:gd name="connsiteY14" fmla="*/ 830580 h 6809423"/>
                  <a:gd name="connsiteX15" fmla="*/ 391160 w 1397000"/>
                  <a:gd name="connsiteY15" fmla="*/ 0 h 6809423"/>
                  <a:gd name="connsiteX0" fmla="*/ 379413 w 1397000"/>
                  <a:gd name="connsiteY0" fmla="*/ 6809423 h 6809423"/>
                  <a:gd name="connsiteX1" fmla="*/ 330200 w 1397000"/>
                  <a:gd name="connsiteY1" fmla="*/ 6405880 h 6809423"/>
                  <a:gd name="connsiteX2" fmla="*/ 0 w 1397000"/>
                  <a:gd name="connsiteY2" fmla="*/ 5961380 h 6809423"/>
                  <a:gd name="connsiteX3" fmla="*/ 254000 w 1397000"/>
                  <a:gd name="connsiteY3" fmla="*/ 5110480 h 6809423"/>
                  <a:gd name="connsiteX4" fmla="*/ 160020 w 1397000"/>
                  <a:gd name="connsiteY4" fmla="*/ 4429760 h 6809423"/>
                  <a:gd name="connsiteX5" fmla="*/ 429260 w 1397000"/>
                  <a:gd name="connsiteY5" fmla="*/ 3947160 h 6809423"/>
                  <a:gd name="connsiteX6" fmla="*/ 627380 w 1397000"/>
                  <a:gd name="connsiteY6" fmla="*/ 3619500 h 6809423"/>
                  <a:gd name="connsiteX7" fmla="*/ 695960 w 1397000"/>
                  <a:gd name="connsiteY7" fmla="*/ 3200400 h 6809423"/>
                  <a:gd name="connsiteX8" fmla="*/ 1115060 w 1397000"/>
                  <a:gd name="connsiteY8" fmla="*/ 2865120 h 6809423"/>
                  <a:gd name="connsiteX9" fmla="*/ 1275080 w 1397000"/>
                  <a:gd name="connsiteY9" fmla="*/ 2743200 h 6809423"/>
                  <a:gd name="connsiteX10" fmla="*/ 1252220 w 1397000"/>
                  <a:gd name="connsiteY10" fmla="*/ 2415540 h 6809423"/>
                  <a:gd name="connsiteX11" fmla="*/ 1397000 w 1397000"/>
                  <a:gd name="connsiteY11" fmla="*/ 2186940 h 6809423"/>
                  <a:gd name="connsiteX12" fmla="*/ 1229360 w 1397000"/>
                  <a:gd name="connsiteY12" fmla="*/ 1828800 h 6809423"/>
                  <a:gd name="connsiteX13" fmla="*/ 1130300 w 1397000"/>
                  <a:gd name="connsiteY13" fmla="*/ 1295400 h 6809423"/>
                  <a:gd name="connsiteX14" fmla="*/ 741680 w 1397000"/>
                  <a:gd name="connsiteY14" fmla="*/ 830580 h 6809423"/>
                  <a:gd name="connsiteX15" fmla="*/ 391160 w 1397000"/>
                  <a:gd name="connsiteY15" fmla="*/ 0 h 6809423"/>
                  <a:gd name="connsiteX0" fmla="*/ 379413 w 1397000"/>
                  <a:gd name="connsiteY0" fmla="*/ 6809423 h 6809423"/>
                  <a:gd name="connsiteX1" fmla="*/ 330200 w 1397000"/>
                  <a:gd name="connsiteY1" fmla="*/ 6405880 h 6809423"/>
                  <a:gd name="connsiteX2" fmla="*/ 0 w 1397000"/>
                  <a:gd name="connsiteY2" fmla="*/ 5961380 h 6809423"/>
                  <a:gd name="connsiteX3" fmla="*/ 254000 w 1397000"/>
                  <a:gd name="connsiteY3" fmla="*/ 5110480 h 6809423"/>
                  <a:gd name="connsiteX4" fmla="*/ 160020 w 1397000"/>
                  <a:gd name="connsiteY4" fmla="*/ 4429760 h 6809423"/>
                  <a:gd name="connsiteX5" fmla="*/ 429260 w 1397000"/>
                  <a:gd name="connsiteY5" fmla="*/ 3947160 h 6809423"/>
                  <a:gd name="connsiteX6" fmla="*/ 627380 w 1397000"/>
                  <a:gd name="connsiteY6" fmla="*/ 3619500 h 6809423"/>
                  <a:gd name="connsiteX7" fmla="*/ 695960 w 1397000"/>
                  <a:gd name="connsiteY7" fmla="*/ 3200400 h 6809423"/>
                  <a:gd name="connsiteX8" fmla="*/ 1115060 w 1397000"/>
                  <a:gd name="connsiteY8" fmla="*/ 2865120 h 6809423"/>
                  <a:gd name="connsiteX9" fmla="*/ 1275080 w 1397000"/>
                  <a:gd name="connsiteY9" fmla="*/ 2743200 h 6809423"/>
                  <a:gd name="connsiteX10" fmla="*/ 1252220 w 1397000"/>
                  <a:gd name="connsiteY10" fmla="*/ 2415540 h 6809423"/>
                  <a:gd name="connsiteX11" fmla="*/ 1397000 w 1397000"/>
                  <a:gd name="connsiteY11" fmla="*/ 2186940 h 6809423"/>
                  <a:gd name="connsiteX12" fmla="*/ 1229360 w 1397000"/>
                  <a:gd name="connsiteY12" fmla="*/ 1828800 h 6809423"/>
                  <a:gd name="connsiteX13" fmla="*/ 1130300 w 1397000"/>
                  <a:gd name="connsiteY13" fmla="*/ 1295400 h 6809423"/>
                  <a:gd name="connsiteX14" fmla="*/ 741680 w 1397000"/>
                  <a:gd name="connsiteY14" fmla="*/ 830580 h 6809423"/>
                  <a:gd name="connsiteX15" fmla="*/ 391160 w 1397000"/>
                  <a:gd name="connsiteY15" fmla="*/ 0 h 6809423"/>
                  <a:gd name="connsiteX0" fmla="*/ 379413 w 1397000"/>
                  <a:gd name="connsiteY0" fmla="*/ 6809423 h 6809423"/>
                  <a:gd name="connsiteX1" fmla="*/ 330200 w 1397000"/>
                  <a:gd name="connsiteY1" fmla="*/ 6405880 h 6809423"/>
                  <a:gd name="connsiteX2" fmla="*/ 0 w 1397000"/>
                  <a:gd name="connsiteY2" fmla="*/ 5961380 h 6809423"/>
                  <a:gd name="connsiteX3" fmla="*/ 254000 w 1397000"/>
                  <a:gd name="connsiteY3" fmla="*/ 5110480 h 6809423"/>
                  <a:gd name="connsiteX4" fmla="*/ 160020 w 1397000"/>
                  <a:gd name="connsiteY4" fmla="*/ 4429760 h 6809423"/>
                  <a:gd name="connsiteX5" fmla="*/ 429260 w 1397000"/>
                  <a:gd name="connsiteY5" fmla="*/ 3947160 h 6809423"/>
                  <a:gd name="connsiteX6" fmla="*/ 627380 w 1397000"/>
                  <a:gd name="connsiteY6" fmla="*/ 3619500 h 6809423"/>
                  <a:gd name="connsiteX7" fmla="*/ 695960 w 1397000"/>
                  <a:gd name="connsiteY7" fmla="*/ 3200400 h 6809423"/>
                  <a:gd name="connsiteX8" fmla="*/ 1115060 w 1397000"/>
                  <a:gd name="connsiteY8" fmla="*/ 2865120 h 6809423"/>
                  <a:gd name="connsiteX9" fmla="*/ 1275080 w 1397000"/>
                  <a:gd name="connsiteY9" fmla="*/ 2743200 h 6809423"/>
                  <a:gd name="connsiteX10" fmla="*/ 1252220 w 1397000"/>
                  <a:gd name="connsiteY10" fmla="*/ 2415540 h 6809423"/>
                  <a:gd name="connsiteX11" fmla="*/ 1397000 w 1397000"/>
                  <a:gd name="connsiteY11" fmla="*/ 2186940 h 6809423"/>
                  <a:gd name="connsiteX12" fmla="*/ 1229360 w 1397000"/>
                  <a:gd name="connsiteY12" fmla="*/ 1828800 h 6809423"/>
                  <a:gd name="connsiteX13" fmla="*/ 1130300 w 1397000"/>
                  <a:gd name="connsiteY13" fmla="*/ 1295400 h 6809423"/>
                  <a:gd name="connsiteX14" fmla="*/ 741680 w 1397000"/>
                  <a:gd name="connsiteY14" fmla="*/ 830580 h 6809423"/>
                  <a:gd name="connsiteX15" fmla="*/ 391160 w 1397000"/>
                  <a:gd name="connsiteY15" fmla="*/ 0 h 6809423"/>
                  <a:gd name="connsiteX0" fmla="*/ 379413 w 1397000"/>
                  <a:gd name="connsiteY0" fmla="*/ 6809423 h 6809423"/>
                  <a:gd name="connsiteX1" fmla="*/ 330200 w 1397000"/>
                  <a:gd name="connsiteY1" fmla="*/ 6405880 h 6809423"/>
                  <a:gd name="connsiteX2" fmla="*/ 0 w 1397000"/>
                  <a:gd name="connsiteY2" fmla="*/ 5961380 h 6809423"/>
                  <a:gd name="connsiteX3" fmla="*/ 254000 w 1397000"/>
                  <a:gd name="connsiteY3" fmla="*/ 5110480 h 6809423"/>
                  <a:gd name="connsiteX4" fmla="*/ 160020 w 1397000"/>
                  <a:gd name="connsiteY4" fmla="*/ 4429760 h 6809423"/>
                  <a:gd name="connsiteX5" fmla="*/ 429260 w 1397000"/>
                  <a:gd name="connsiteY5" fmla="*/ 3947160 h 6809423"/>
                  <a:gd name="connsiteX6" fmla="*/ 627380 w 1397000"/>
                  <a:gd name="connsiteY6" fmla="*/ 3619500 h 6809423"/>
                  <a:gd name="connsiteX7" fmla="*/ 695960 w 1397000"/>
                  <a:gd name="connsiteY7" fmla="*/ 3200400 h 6809423"/>
                  <a:gd name="connsiteX8" fmla="*/ 1115060 w 1397000"/>
                  <a:gd name="connsiteY8" fmla="*/ 2865120 h 6809423"/>
                  <a:gd name="connsiteX9" fmla="*/ 1275080 w 1397000"/>
                  <a:gd name="connsiteY9" fmla="*/ 2743200 h 6809423"/>
                  <a:gd name="connsiteX10" fmla="*/ 1252220 w 1397000"/>
                  <a:gd name="connsiteY10" fmla="*/ 2415540 h 6809423"/>
                  <a:gd name="connsiteX11" fmla="*/ 1397000 w 1397000"/>
                  <a:gd name="connsiteY11" fmla="*/ 2186940 h 6809423"/>
                  <a:gd name="connsiteX12" fmla="*/ 1229360 w 1397000"/>
                  <a:gd name="connsiteY12" fmla="*/ 1828800 h 6809423"/>
                  <a:gd name="connsiteX13" fmla="*/ 1130300 w 1397000"/>
                  <a:gd name="connsiteY13" fmla="*/ 1295400 h 6809423"/>
                  <a:gd name="connsiteX14" fmla="*/ 741680 w 1397000"/>
                  <a:gd name="connsiteY14" fmla="*/ 830580 h 6809423"/>
                  <a:gd name="connsiteX15" fmla="*/ 391160 w 1397000"/>
                  <a:gd name="connsiteY15" fmla="*/ 0 h 6809423"/>
                  <a:gd name="connsiteX0" fmla="*/ 379413 w 1397000"/>
                  <a:gd name="connsiteY0" fmla="*/ 6809423 h 6809423"/>
                  <a:gd name="connsiteX1" fmla="*/ 330200 w 1397000"/>
                  <a:gd name="connsiteY1" fmla="*/ 6405880 h 6809423"/>
                  <a:gd name="connsiteX2" fmla="*/ 0 w 1397000"/>
                  <a:gd name="connsiteY2" fmla="*/ 5961380 h 6809423"/>
                  <a:gd name="connsiteX3" fmla="*/ 254000 w 1397000"/>
                  <a:gd name="connsiteY3" fmla="*/ 5110480 h 6809423"/>
                  <a:gd name="connsiteX4" fmla="*/ 160020 w 1397000"/>
                  <a:gd name="connsiteY4" fmla="*/ 4429760 h 6809423"/>
                  <a:gd name="connsiteX5" fmla="*/ 429260 w 1397000"/>
                  <a:gd name="connsiteY5" fmla="*/ 3947160 h 6809423"/>
                  <a:gd name="connsiteX6" fmla="*/ 627380 w 1397000"/>
                  <a:gd name="connsiteY6" fmla="*/ 3619500 h 6809423"/>
                  <a:gd name="connsiteX7" fmla="*/ 695960 w 1397000"/>
                  <a:gd name="connsiteY7" fmla="*/ 3200400 h 6809423"/>
                  <a:gd name="connsiteX8" fmla="*/ 1115060 w 1397000"/>
                  <a:gd name="connsiteY8" fmla="*/ 2865120 h 6809423"/>
                  <a:gd name="connsiteX9" fmla="*/ 1275080 w 1397000"/>
                  <a:gd name="connsiteY9" fmla="*/ 2743200 h 6809423"/>
                  <a:gd name="connsiteX10" fmla="*/ 1252220 w 1397000"/>
                  <a:gd name="connsiteY10" fmla="*/ 2415540 h 6809423"/>
                  <a:gd name="connsiteX11" fmla="*/ 1397000 w 1397000"/>
                  <a:gd name="connsiteY11" fmla="*/ 2186940 h 6809423"/>
                  <a:gd name="connsiteX12" fmla="*/ 1229360 w 1397000"/>
                  <a:gd name="connsiteY12" fmla="*/ 1828800 h 6809423"/>
                  <a:gd name="connsiteX13" fmla="*/ 1130300 w 1397000"/>
                  <a:gd name="connsiteY13" fmla="*/ 1295400 h 6809423"/>
                  <a:gd name="connsiteX14" fmla="*/ 741680 w 1397000"/>
                  <a:gd name="connsiteY14" fmla="*/ 830580 h 6809423"/>
                  <a:gd name="connsiteX15" fmla="*/ 391160 w 1397000"/>
                  <a:gd name="connsiteY15" fmla="*/ 0 h 6809423"/>
                  <a:gd name="connsiteX0" fmla="*/ 379413 w 1397000"/>
                  <a:gd name="connsiteY0" fmla="*/ 6809423 h 6809423"/>
                  <a:gd name="connsiteX1" fmla="*/ 330200 w 1397000"/>
                  <a:gd name="connsiteY1" fmla="*/ 6405880 h 6809423"/>
                  <a:gd name="connsiteX2" fmla="*/ 0 w 1397000"/>
                  <a:gd name="connsiteY2" fmla="*/ 5961380 h 6809423"/>
                  <a:gd name="connsiteX3" fmla="*/ 254000 w 1397000"/>
                  <a:gd name="connsiteY3" fmla="*/ 5110480 h 6809423"/>
                  <a:gd name="connsiteX4" fmla="*/ 160020 w 1397000"/>
                  <a:gd name="connsiteY4" fmla="*/ 4429760 h 6809423"/>
                  <a:gd name="connsiteX5" fmla="*/ 429260 w 1397000"/>
                  <a:gd name="connsiteY5" fmla="*/ 3947160 h 6809423"/>
                  <a:gd name="connsiteX6" fmla="*/ 627380 w 1397000"/>
                  <a:gd name="connsiteY6" fmla="*/ 3619500 h 6809423"/>
                  <a:gd name="connsiteX7" fmla="*/ 695960 w 1397000"/>
                  <a:gd name="connsiteY7" fmla="*/ 3200400 h 6809423"/>
                  <a:gd name="connsiteX8" fmla="*/ 1115060 w 1397000"/>
                  <a:gd name="connsiteY8" fmla="*/ 2865120 h 6809423"/>
                  <a:gd name="connsiteX9" fmla="*/ 1275080 w 1397000"/>
                  <a:gd name="connsiteY9" fmla="*/ 2743200 h 6809423"/>
                  <a:gd name="connsiteX10" fmla="*/ 1252220 w 1397000"/>
                  <a:gd name="connsiteY10" fmla="*/ 2415540 h 6809423"/>
                  <a:gd name="connsiteX11" fmla="*/ 1397000 w 1397000"/>
                  <a:gd name="connsiteY11" fmla="*/ 2186940 h 6809423"/>
                  <a:gd name="connsiteX12" fmla="*/ 1229360 w 1397000"/>
                  <a:gd name="connsiteY12" fmla="*/ 1828800 h 6809423"/>
                  <a:gd name="connsiteX13" fmla="*/ 1130300 w 1397000"/>
                  <a:gd name="connsiteY13" fmla="*/ 1295400 h 6809423"/>
                  <a:gd name="connsiteX14" fmla="*/ 741680 w 1397000"/>
                  <a:gd name="connsiteY14" fmla="*/ 830580 h 6809423"/>
                  <a:gd name="connsiteX15" fmla="*/ 391160 w 1397000"/>
                  <a:gd name="connsiteY15" fmla="*/ 0 h 6809423"/>
                  <a:gd name="connsiteX0" fmla="*/ 379413 w 1397000"/>
                  <a:gd name="connsiteY0" fmla="*/ 6809423 h 6809423"/>
                  <a:gd name="connsiteX1" fmla="*/ 330200 w 1397000"/>
                  <a:gd name="connsiteY1" fmla="*/ 6405880 h 6809423"/>
                  <a:gd name="connsiteX2" fmla="*/ 0 w 1397000"/>
                  <a:gd name="connsiteY2" fmla="*/ 5961380 h 6809423"/>
                  <a:gd name="connsiteX3" fmla="*/ 254000 w 1397000"/>
                  <a:gd name="connsiteY3" fmla="*/ 5110480 h 6809423"/>
                  <a:gd name="connsiteX4" fmla="*/ 160020 w 1397000"/>
                  <a:gd name="connsiteY4" fmla="*/ 4429760 h 6809423"/>
                  <a:gd name="connsiteX5" fmla="*/ 429260 w 1397000"/>
                  <a:gd name="connsiteY5" fmla="*/ 3947160 h 6809423"/>
                  <a:gd name="connsiteX6" fmla="*/ 627380 w 1397000"/>
                  <a:gd name="connsiteY6" fmla="*/ 3619500 h 6809423"/>
                  <a:gd name="connsiteX7" fmla="*/ 695960 w 1397000"/>
                  <a:gd name="connsiteY7" fmla="*/ 3200400 h 6809423"/>
                  <a:gd name="connsiteX8" fmla="*/ 1115060 w 1397000"/>
                  <a:gd name="connsiteY8" fmla="*/ 2865120 h 6809423"/>
                  <a:gd name="connsiteX9" fmla="*/ 1275080 w 1397000"/>
                  <a:gd name="connsiteY9" fmla="*/ 2743200 h 6809423"/>
                  <a:gd name="connsiteX10" fmla="*/ 1252220 w 1397000"/>
                  <a:gd name="connsiteY10" fmla="*/ 2415540 h 6809423"/>
                  <a:gd name="connsiteX11" fmla="*/ 1397000 w 1397000"/>
                  <a:gd name="connsiteY11" fmla="*/ 2186940 h 6809423"/>
                  <a:gd name="connsiteX12" fmla="*/ 1229360 w 1397000"/>
                  <a:gd name="connsiteY12" fmla="*/ 1828800 h 6809423"/>
                  <a:gd name="connsiteX13" fmla="*/ 1130300 w 1397000"/>
                  <a:gd name="connsiteY13" fmla="*/ 1295400 h 6809423"/>
                  <a:gd name="connsiteX14" fmla="*/ 741680 w 1397000"/>
                  <a:gd name="connsiteY14" fmla="*/ 830580 h 6809423"/>
                  <a:gd name="connsiteX15" fmla="*/ 391160 w 1397000"/>
                  <a:gd name="connsiteY15" fmla="*/ 0 h 6809423"/>
                  <a:gd name="connsiteX0" fmla="*/ 379413 w 1397000"/>
                  <a:gd name="connsiteY0" fmla="*/ 6809423 h 6809423"/>
                  <a:gd name="connsiteX1" fmla="*/ 330200 w 1397000"/>
                  <a:gd name="connsiteY1" fmla="*/ 6405880 h 6809423"/>
                  <a:gd name="connsiteX2" fmla="*/ 0 w 1397000"/>
                  <a:gd name="connsiteY2" fmla="*/ 5961380 h 6809423"/>
                  <a:gd name="connsiteX3" fmla="*/ 254000 w 1397000"/>
                  <a:gd name="connsiteY3" fmla="*/ 5110480 h 6809423"/>
                  <a:gd name="connsiteX4" fmla="*/ 160020 w 1397000"/>
                  <a:gd name="connsiteY4" fmla="*/ 4429760 h 6809423"/>
                  <a:gd name="connsiteX5" fmla="*/ 429260 w 1397000"/>
                  <a:gd name="connsiteY5" fmla="*/ 3947160 h 6809423"/>
                  <a:gd name="connsiteX6" fmla="*/ 627380 w 1397000"/>
                  <a:gd name="connsiteY6" fmla="*/ 3619500 h 6809423"/>
                  <a:gd name="connsiteX7" fmla="*/ 695960 w 1397000"/>
                  <a:gd name="connsiteY7" fmla="*/ 3200400 h 6809423"/>
                  <a:gd name="connsiteX8" fmla="*/ 1115060 w 1397000"/>
                  <a:gd name="connsiteY8" fmla="*/ 2865120 h 6809423"/>
                  <a:gd name="connsiteX9" fmla="*/ 1275080 w 1397000"/>
                  <a:gd name="connsiteY9" fmla="*/ 2743200 h 6809423"/>
                  <a:gd name="connsiteX10" fmla="*/ 1252220 w 1397000"/>
                  <a:gd name="connsiteY10" fmla="*/ 2415540 h 6809423"/>
                  <a:gd name="connsiteX11" fmla="*/ 1397000 w 1397000"/>
                  <a:gd name="connsiteY11" fmla="*/ 2186940 h 6809423"/>
                  <a:gd name="connsiteX12" fmla="*/ 1229360 w 1397000"/>
                  <a:gd name="connsiteY12" fmla="*/ 1828800 h 6809423"/>
                  <a:gd name="connsiteX13" fmla="*/ 1130300 w 1397000"/>
                  <a:gd name="connsiteY13" fmla="*/ 1295400 h 6809423"/>
                  <a:gd name="connsiteX14" fmla="*/ 741680 w 1397000"/>
                  <a:gd name="connsiteY14" fmla="*/ 830580 h 6809423"/>
                  <a:gd name="connsiteX15" fmla="*/ 391160 w 1397000"/>
                  <a:gd name="connsiteY15" fmla="*/ 0 h 6809423"/>
                  <a:gd name="connsiteX0" fmla="*/ 379413 w 1397000"/>
                  <a:gd name="connsiteY0" fmla="*/ 6809423 h 6809423"/>
                  <a:gd name="connsiteX1" fmla="*/ 330200 w 1397000"/>
                  <a:gd name="connsiteY1" fmla="*/ 6405880 h 6809423"/>
                  <a:gd name="connsiteX2" fmla="*/ 0 w 1397000"/>
                  <a:gd name="connsiteY2" fmla="*/ 5961380 h 6809423"/>
                  <a:gd name="connsiteX3" fmla="*/ 254000 w 1397000"/>
                  <a:gd name="connsiteY3" fmla="*/ 5110480 h 6809423"/>
                  <a:gd name="connsiteX4" fmla="*/ 160020 w 1397000"/>
                  <a:gd name="connsiteY4" fmla="*/ 4429760 h 6809423"/>
                  <a:gd name="connsiteX5" fmla="*/ 429260 w 1397000"/>
                  <a:gd name="connsiteY5" fmla="*/ 3947160 h 6809423"/>
                  <a:gd name="connsiteX6" fmla="*/ 627380 w 1397000"/>
                  <a:gd name="connsiteY6" fmla="*/ 3619500 h 6809423"/>
                  <a:gd name="connsiteX7" fmla="*/ 695960 w 1397000"/>
                  <a:gd name="connsiteY7" fmla="*/ 3200400 h 6809423"/>
                  <a:gd name="connsiteX8" fmla="*/ 1148397 w 1397000"/>
                  <a:gd name="connsiteY8" fmla="*/ 2922270 h 6809423"/>
                  <a:gd name="connsiteX9" fmla="*/ 1275080 w 1397000"/>
                  <a:gd name="connsiteY9" fmla="*/ 2743200 h 6809423"/>
                  <a:gd name="connsiteX10" fmla="*/ 1252220 w 1397000"/>
                  <a:gd name="connsiteY10" fmla="*/ 2415540 h 6809423"/>
                  <a:gd name="connsiteX11" fmla="*/ 1397000 w 1397000"/>
                  <a:gd name="connsiteY11" fmla="*/ 2186940 h 6809423"/>
                  <a:gd name="connsiteX12" fmla="*/ 1229360 w 1397000"/>
                  <a:gd name="connsiteY12" fmla="*/ 1828800 h 6809423"/>
                  <a:gd name="connsiteX13" fmla="*/ 1130300 w 1397000"/>
                  <a:gd name="connsiteY13" fmla="*/ 1295400 h 6809423"/>
                  <a:gd name="connsiteX14" fmla="*/ 741680 w 1397000"/>
                  <a:gd name="connsiteY14" fmla="*/ 830580 h 6809423"/>
                  <a:gd name="connsiteX15" fmla="*/ 391160 w 1397000"/>
                  <a:gd name="connsiteY15" fmla="*/ 0 h 6809423"/>
                  <a:gd name="connsiteX0" fmla="*/ 379413 w 1397000"/>
                  <a:gd name="connsiteY0" fmla="*/ 6809423 h 6809423"/>
                  <a:gd name="connsiteX1" fmla="*/ 330200 w 1397000"/>
                  <a:gd name="connsiteY1" fmla="*/ 6405880 h 6809423"/>
                  <a:gd name="connsiteX2" fmla="*/ 0 w 1397000"/>
                  <a:gd name="connsiteY2" fmla="*/ 5961380 h 6809423"/>
                  <a:gd name="connsiteX3" fmla="*/ 254000 w 1397000"/>
                  <a:gd name="connsiteY3" fmla="*/ 5110480 h 6809423"/>
                  <a:gd name="connsiteX4" fmla="*/ 160020 w 1397000"/>
                  <a:gd name="connsiteY4" fmla="*/ 4429760 h 6809423"/>
                  <a:gd name="connsiteX5" fmla="*/ 429260 w 1397000"/>
                  <a:gd name="connsiteY5" fmla="*/ 3947160 h 6809423"/>
                  <a:gd name="connsiteX6" fmla="*/ 627380 w 1397000"/>
                  <a:gd name="connsiteY6" fmla="*/ 3619500 h 6809423"/>
                  <a:gd name="connsiteX7" fmla="*/ 695960 w 1397000"/>
                  <a:gd name="connsiteY7" fmla="*/ 3200400 h 6809423"/>
                  <a:gd name="connsiteX8" fmla="*/ 1148397 w 1397000"/>
                  <a:gd name="connsiteY8" fmla="*/ 2922270 h 6809423"/>
                  <a:gd name="connsiteX9" fmla="*/ 1275080 w 1397000"/>
                  <a:gd name="connsiteY9" fmla="*/ 2743200 h 6809423"/>
                  <a:gd name="connsiteX10" fmla="*/ 1252220 w 1397000"/>
                  <a:gd name="connsiteY10" fmla="*/ 2415540 h 6809423"/>
                  <a:gd name="connsiteX11" fmla="*/ 1397000 w 1397000"/>
                  <a:gd name="connsiteY11" fmla="*/ 2186940 h 6809423"/>
                  <a:gd name="connsiteX12" fmla="*/ 1229360 w 1397000"/>
                  <a:gd name="connsiteY12" fmla="*/ 1828800 h 6809423"/>
                  <a:gd name="connsiteX13" fmla="*/ 1130300 w 1397000"/>
                  <a:gd name="connsiteY13" fmla="*/ 1295400 h 6809423"/>
                  <a:gd name="connsiteX14" fmla="*/ 741680 w 1397000"/>
                  <a:gd name="connsiteY14" fmla="*/ 830580 h 6809423"/>
                  <a:gd name="connsiteX15" fmla="*/ 391160 w 1397000"/>
                  <a:gd name="connsiteY15" fmla="*/ 0 h 6809423"/>
                  <a:gd name="connsiteX0" fmla="*/ 379413 w 1406657"/>
                  <a:gd name="connsiteY0" fmla="*/ 6809423 h 6809423"/>
                  <a:gd name="connsiteX1" fmla="*/ 330200 w 1406657"/>
                  <a:gd name="connsiteY1" fmla="*/ 6405880 h 6809423"/>
                  <a:gd name="connsiteX2" fmla="*/ 0 w 1406657"/>
                  <a:gd name="connsiteY2" fmla="*/ 5961380 h 6809423"/>
                  <a:gd name="connsiteX3" fmla="*/ 254000 w 1406657"/>
                  <a:gd name="connsiteY3" fmla="*/ 5110480 h 6809423"/>
                  <a:gd name="connsiteX4" fmla="*/ 160020 w 1406657"/>
                  <a:gd name="connsiteY4" fmla="*/ 4429760 h 6809423"/>
                  <a:gd name="connsiteX5" fmla="*/ 429260 w 1406657"/>
                  <a:gd name="connsiteY5" fmla="*/ 3947160 h 6809423"/>
                  <a:gd name="connsiteX6" fmla="*/ 627380 w 1406657"/>
                  <a:gd name="connsiteY6" fmla="*/ 3619500 h 6809423"/>
                  <a:gd name="connsiteX7" fmla="*/ 695960 w 1406657"/>
                  <a:gd name="connsiteY7" fmla="*/ 3200400 h 6809423"/>
                  <a:gd name="connsiteX8" fmla="*/ 1148397 w 1406657"/>
                  <a:gd name="connsiteY8" fmla="*/ 2922270 h 6809423"/>
                  <a:gd name="connsiteX9" fmla="*/ 1275080 w 1406657"/>
                  <a:gd name="connsiteY9" fmla="*/ 2743200 h 6809423"/>
                  <a:gd name="connsiteX10" fmla="*/ 1252220 w 1406657"/>
                  <a:gd name="connsiteY10" fmla="*/ 2415540 h 6809423"/>
                  <a:gd name="connsiteX11" fmla="*/ 1397000 w 1406657"/>
                  <a:gd name="connsiteY11" fmla="*/ 2186940 h 6809423"/>
                  <a:gd name="connsiteX12" fmla="*/ 1229360 w 1406657"/>
                  <a:gd name="connsiteY12" fmla="*/ 1828800 h 6809423"/>
                  <a:gd name="connsiteX13" fmla="*/ 1130300 w 1406657"/>
                  <a:gd name="connsiteY13" fmla="*/ 1295400 h 6809423"/>
                  <a:gd name="connsiteX14" fmla="*/ 741680 w 1406657"/>
                  <a:gd name="connsiteY14" fmla="*/ 830580 h 6809423"/>
                  <a:gd name="connsiteX15" fmla="*/ 391160 w 1406657"/>
                  <a:gd name="connsiteY15" fmla="*/ 0 h 6809423"/>
                  <a:gd name="connsiteX0" fmla="*/ 379413 w 1397484"/>
                  <a:gd name="connsiteY0" fmla="*/ 6809423 h 6809423"/>
                  <a:gd name="connsiteX1" fmla="*/ 330200 w 1397484"/>
                  <a:gd name="connsiteY1" fmla="*/ 6405880 h 6809423"/>
                  <a:gd name="connsiteX2" fmla="*/ 0 w 1397484"/>
                  <a:gd name="connsiteY2" fmla="*/ 5961380 h 6809423"/>
                  <a:gd name="connsiteX3" fmla="*/ 254000 w 1397484"/>
                  <a:gd name="connsiteY3" fmla="*/ 5110480 h 6809423"/>
                  <a:gd name="connsiteX4" fmla="*/ 160020 w 1397484"/>
                  <a:gd name="connsiteY4" fmla="*/ 4429760 h 6809423"/>
                  <a:gd name="connsiteX5" fmla="*/ 429260 w 1397484"/>
                  <a:gd name="connsiteY5" fmla="*/ 3947160 h 6809423"/>
                  <a:gd name="connsiteX6" fmla="*/ 627380 w 1397484"/>
                  <a:gd name="connsiteY6" fmla="*/ 3619500 h 6809423"/>
                  <a:gd name="connsiteX7" fmla="*/ 695960 w 1397484"/>
                  <a:gd name="connsiteY7" fmla="*/ 3200400 h 6809423"/>
                  <a:gd name="connsiteX8" fmla="*/ 1148397 w 1397484"/>
                  <a:gd name="connsiteY8" fmla="*/ 2922270 h 6809423"/>
                  <a:gd name="connsiteX9" fmla="*/ 1275080 w 1397484"/>
                  <a:gd name="connsiteY9" fmla="*/ 2743200 h 6809423"/>
                  <a:gd name="connsiteX10" fmla="*/ 1252220 w 1397484"/>
                  <a:gd name="connsiteY10" fmla="*/ 2415540 h 6809423"/>
                  <a:gd name="connsiteX11" fmla="*/ 1397000 w 1397484"/>
                  <a:gd name="connsiteY11" fmla="*/ 2186940 h 6809423"/>
                  <a:gd name="connsiteX12" fmla="*/ 1229360 w 1397484"/>
                  <a:gd name="connsiteY12" fmla="*/ 1828800 h 6809423"/>
                  <a:gd name="connsiteX13" fmla="*/ 1130300 w 1397484"/>
                  <a:gd name="connsiteY13" fmla="*/ 1295400 h 6809423"/>
                  <a:gd name="connsiteX14" fmla="*/ 741680 w 1397484"/>
                  <a:gd name="connsiteY14" fmla="*/ 830580 h 6809423"/>
                  <a:gd name="connsiteX15" fmla="*/ 391160 w 1397484"/>
                  <a:gd name="connsiteY15" fmla="*/ 0 h 6809423"/>
                  <a:gd name="connsiteX0" fmla="*/ 379413 w 1397577"/>
                  <a:gd name="connsiteY0" fmla="*/ 6809423 h 6809423"/>
                  <a:gd name="connsiteX1" fmla="*/ 330200 w 1397577"/>
                  <a:gd name="connsiteY1" fmla="*/ 6405880 h 6809423"/>
                  <a:gd name="connsiteX2" fmla="*/ 0 w 1397577"/>
                  <a:gd name="connsiteY2" fmla="*/ 5961380 h 6809423"/>
                  <a:gd name="connsiteX3" fmla="*/ 254000 w 1397577"/>
                  <a:gd name="connsiteY3" fmla="*/ 5110480 h 6809423"/>
                  <a:gd name="connsiteX4" fmla="*/ 160020 w 1397577"/>
                  <a:gd name="connsiteY4" fmla="*/ 4429760 h 6809423"/>
                  <a:gd name="connsiteX5" fmla="*/ 429260 w 1397577"/>
                  <a:gd name="connsiteY5" fmla="*/ 3947160 h 6809423"/>
                  <a:gd name="connsiteX6" fmla="*/ 627380 w 1397577"/>
                  <a:gd name="connsiteY6" fmla="*/ 3619500 h 6809423"/>
                  <a:gd name="connsiteX7" fmla="*/ 695960 w 1397577"/>
                  <a:gd name="connsiteY7" fmla="*/ 3200400 h 6809423"/>
                  <a:gd name="connsiteX8" fmla="*/ 1148397 w 1397577"/>
                  <a:gd name="connsiteY8" fmla="*/ 2922270 h 6809423"/>
                  <a:gd name="connsiteX9" fmla="*/ 1275080 w 1397577"/>
                  <a:gd name="connsiteY9" fmla="*/ 2743200 h 6809423"/>
                  <a:gd name="connsiteX10" fmla="*/ 1252220 w 1397577"/>
                  <a:gd name="connsiteY10" fmla="*/ 2415540 h 6809423"/>
                  <a:gd name="connsiteX11" fmla="*/ 1397000 w 1397577"/>
                  <a:gd name="connsiteY11" fmla="*/ 2186940 h 6809423"/>
                  <a:gd name="connsiteX12" fmla="*/ 1229360 w 1397577"/>
                  <a:gd name="connsiteY12" fmla="*/ 1828800 h 6809423"/>
                  <a:gd name="connsiteX13" fmla="*/ 1130300 w 1397577"/>
                  <a:gd name="connsiteY13" fmla="*/ 1295400 h 6809423"/>
                  <a:gd name="connsiteX14" fmla="*/ 741680 w 1397577"/>
                  <a:gd name="connsiteY14" fmla="*/ 830580 h 6809423"/>
                  <a:gd name="connsiteX15" fmla="*/ 391160 w 1397577"/>
                  <a:gd name="connsiteY15" fmla="*/ 0 h 6809423"/>
                  <a:gd name="connsiteX0" fmla="*/ 379413 w 1397577"/>
                  <a:gd name="connsiteY0" fmla="*/ 6809423 h 6809423"/>
                  <a:gd name="connsiteX1" fmla="*/ 330200 w 1397577"/>
                  <a:gd name="connsiteY1" fmla="*/ 6405880 h 6809423"/>
                  <a:gd name="connsiteX2" fmla="*/ 0 w 1397577"/>
                  <a:gd name="connsiteY2" fmla="*/ 5961380 h 6809423"/>
                  <a:gd name="connsiteX3" fmla="*/ 254000 w 1397577"/>
                  <a:gd name="connsiteY3" fmla="*/ 5110480 h 6809423"/>
                  <a:gd name="connsiteX4" fmla="*/ 160020 w 1397577"/>
                  <a:gd name="connsiteY4" fmla="*/ 4429760 h 6809423"/>
                  <a:gd name="connsiteX5" fmla="*/ 429260 w 1397577"/>
                  <a:gd name="connsiteY5" fmla="*/ 3947160 h 6809423"/>
                  <a:gd name="connsiteX6" fmla="*/ 627380 w 1397577"/>
                  <a:gd name="connsiteY6" fmla="*/ 3619500 h 6809423"/>
                  <a:gd name="connsiteX7" fmla="*/ 695960 w 1397577"/>
                  <a:gd name="connsiteY7" fmla="*/ 3200400 h 6809423"/>
                  <a:gd name="connsiteX8" fmla="*/ 1148397 w 1397577"/>
                  <a:gd name="connsiteY8" fmla="*/ 2922270 h 6809423"/>
                  <a:gd name="connsiteX9" fmla="*/ 1275080 w 1397577"/>
                  <a:gd name="connsiteY9" fmla="*/ 2743200 h 6809423"/>
                  <a:gd name="connsiteX10" fmla="*/ 1252220 w 1397577"/>
                  <a:gd name="connsiteY10" fmla="*/ 2415540 h 6809423"/>
                  <a:gd name="connsiteX11" fmla="*/ 1397000 w 1397577"/>
                  <a:gd name="connsiteY11" fmla="*/ 2186940 h 6809423"/>
                  <a:gd name="connsiteX12" fmla="*/ 1229360 w 1397577"/>
                  <a:gd name="connsiteY12" fmla="*/ 1828800 h 6809423"/>
                  <a:gd name="connsiteX13" fmla="*/ 1130300 w 1397577"/>
                  <a:gd name="connsiteY13" fmla="*/ 1295400 h 6809423"/>
                  <a:gd name="connsiteX14" fmla="*/ 741680 w 1397577"/>
                  <a:gd name="connsiteY14" fmla="*/ 830580 h 6809423"/>
                  <a:gd name="connsiteX15" fmla="*/ 391160 w 1397577"/>
                  <a:gd name="connsiteY15" fmla="*/ 0 h 6809423"/>
                  <a:gd name="connsiteX0" fmla="*/ 379413 w 1397577"/>
                  <a:gd name="connsiteY0" fmla="*/ 6809423 h 6809423"/>
                  <a:gd name="connsiteX1" fmla="*/ 330200 w 1397577"/>
                  <a:gd name="connsiteY1" fmla="*/ 6405880 h 6809423"/>
                  <a:gd name="connsiteX2" fmla="*/ 0 w 1397577"/>
                  <a:gd name="connsiteY2" fmla="*/ 5961380 h 6809423"/>
                  <a:gd name="connsiteX3" fmla="*/ 254000 w 1397577"/>
                  <a:gd name="connsiteY3" fmla="*/ 5110480 h 6809423"/>
                  <a:gd name="connsiteX4" fmla="*/ 160020 w 1397577"/>
                  <a:gd name="connsiteY4" fmla="*/ 4429760 h 6809423"/>
                  <a:gd name="connsiteX5" fmla="*/ 429260 w 1397577"/>
                  <a:gd name="connsiteY5" fmla="*/ 3947160 h 6809423"/>
                  <a:gd name="connsiteX6" fmla="*/ 627380 w 1397577"/>
                  <a:gd name="connsiteY6" fmla="*/ 3619500 h 6809423"/>
                  <a:gd name="connsiteX7" fmla="*/ 695960 w 1397577"/>
                  <a:gd name="connsiteY7" fmla="*/ 3200400 h 6809423"/>
                  <a:gd name="connsiteX8" fmla="*/ 1148397 w 1397577"/>
                  <a:gd name="connsiteY8" fmla="*/ 2922270 h 6809423"/>
                  <a:gd name="connsiteX9" fmla="*/ 1275080 w 1397577"/>
                  <a:gd name="connsiteY9" fmla="*/ 2743200 h 6809423"/>
                  <a:gd name="connsiteX10" fmla="*/ 1252220 w 1397577"/>
                  <a:gd name="connsiteY10" fmla="*/ 2415540 h 6809423"/>
                  <a:gd name="connsiteX11" fmla="*/ 1397000 w 1397577"/>
                  <a:gd name="connsiteY11" fmla="*/ 2186940 h 6809423"/>
                  <a:gd name="connsiteX12" fmla="*/ 1229360 w 1397577"/>
                  <a:gd name="connsiteY12" fmla="*/ 1828800 h 6809423"/>
                  <a:gd name="connsiteX13" fmla="*/ 1130300 w 1397577"/>
                  <a:gd name="connsiteY13" fmla="*/ 1295400 h 6809423"/>
                  <a:gd name="connsiteX14" fmla="*/ 741680 w 1397577"/>
                  <a:gd name="connsiteY14" fmla="*/ 830580 h 6809423"/>
                  <a:gd name="connsiteX15" fmla="*/ 391160 w 1397577"/>
                  <a:gd name="connsiteY15" fmla="*/ 0 h 6809423"/>
                  <a:gd name="connsiteX0" fmla="*/ 379413 w 1397577"/>
                  <a:gd name="connsiteY0" fmla="*/ 6837998 h 6837998"/>
                  <a:gd name="connsiteX1" fmla="*/ 330200 w 1397577"/>
                  <a:gd name="connsiteY1" fmla="*/ 6434455 h 6837998"/>
                  <a:gd name="connsiteX2" fmla="*/ 0 w 1397577"/>
                  <a:gd name="connsiteY2" fmla="*/ 5989955 h 6837998"/>
                  <a:gd name="connsiteX3" fmla="*/ 254000 w 1397577"/>
                  <a:gd name="connsiteY3" fmla="*/ 5139055 h 6837998"/>
                  <a:gd name="connsiteX4" fmla="*/ 160020 w 1397577"/>
                  <a:gd name="connsiteY4" fmla="*/ 4458335 h 6837998"/>
                  <a:gd name="connsiteX5" fmla="*/ 429260 w 1397577"/>
                  <a:gd name="connsiteY5" fmla="*/ 3975735 h 6837998"/>
                  <a:gd name="connsiteX6" fmla="*/ 627380 w 1397577"/>
                  <a:gd name="connsiteY6" fmla="*/ 3648075 h 6837998"/>
                  <a:gd name="connsiteX7" fmla="*/ 695960 w 1397577"/>
                  <a:gd name="connsiteY7" fmla="*/ 3228975 h 6837998"/>
                  <a:gd name="connsiteX8" fmla="*/ 1148397 w 1397577"/>
                  <a:gd name="connsiteY8" fmla="*/ 2950845 h 6837998"/>
                  <a:gd name="connsiteX9" fmla="*/ 1275080 w 1397577"/>
                  <a:gd name="connsiteY9" fmla="*/ 2771775 h 6837998"/>
                  <a:gd name="connsiteX10" fmla="*/ 1252220 w 1397577"/>
                  <a:gd name="connsiteY10" fmla="*/ 2444115 h 6837998"/>
                  <a:gd name="connsiteX11" fmla="*/ 1397000 w 1397577"/>
                  <a:gd name="connsiteY11" fmla="*/ 2215515 h 6837998"/>
                  <a:gd name="connsiteX12" fmla="*/ 1229360 w 1397577"/>
                  <a:gd name="connsiteY12" fmla="*/ 1857375 h 6837998"/>
                  <a:gd name="connsiteX13" fmla="*/ 1130300 w 1397577"/>
                  <a:gd name="connsiteY13" fmla="*/ 1323975 h 6837998"/>
                  <a:gd name="connsiteX14" fmla="*/ 741680 w 1397577"/>
                  <a:gd name="connsiteY14" fmla="*/ 859155 h 6837998"/>
                  <a:gd name="connsiteX15" fmla="*/ 405448 w 1397577"/>
                  <a:gd name="connsiteY15" fmla="*/ 0 h 6837998"/>
                  <a:gd name="connsiteX0" fmla="*/ 379413 w 1397577"/>
                  <a:gd name="connsiteY0" fmla="*/ 6837998 h 6837998"/>
                  <a:gd name="connsiteX1" fmla="*/ 330200 w 1397577"/>
                  <a:gd name="connsiteY1" fmla="*/ 6434455 h 6837998"/>
                  <a:gd name="connsiteX2" fmla="*/ 0 w 1397577"/>
                  <a:gd name="connsiteY2" fmla="*/ 5989955 h 6837998"/>
                  <a:gd name="connsiteX3" fmla="*/ 254000 w 1397577"/>
                  <a:gd name="connsiteY3" fmla="*/ 5139055 h 6837998"/>
                  <a:gd name="connsiteX4" fmla="*/ 160020 w 1397577"/>
                  <a:gd name="connsiteY4" fmla="*/ 4458335 h 6837998"/>
                  <a:gd name="connsiteX5" fmla="*/ 429260 w 1397577"/>
                  <a:gd name="connsiteY5" fmla="*/ 3975735 h 6837998"/>
                  <a:gd name="connsiteX6" fmla="*/ 627380 w 1397577"/>
                  <a:gd name="connsiteY6" fmla="*/ 3648075 h 6837998"/>
                  <a:gd name="connsiteX7" fmla="*/ 695960 w 1397577"/>
                  <a:gd name="connsiteY7" fmla="*/ 3228975 h 6837998"/>
                  <a:gd name="connsiteX8" fmla="*/ 1148397 w 1397577"/>
                  <a:gd name="connsiteY8" fmla="*/ 2950845 h 6837998"/>
                  <a:gd name="connsiteX9" fmla="*/ 1275080 w 1397577"/>
                  <a:gd name="connsiteY9" fmla="*/ 2771775 h 6837998"/>
                  <a:gd name="connsiteX10" fmla="*/ 1252220 w 1397577"/>
                  <a:gd name="connsiteY10" fmla="*/ 2444115 h 6837998"/>
                  <a:gd name="connsiteX11" fmla="*/ 1397000 w 1397577"/>
                  <a:gd name="connsiteY11" fmla="*/ 2215515 h 6837998"/>
                  <a:gd name="connsiteX12" fmla="*/ 1229360 w 1397577"/>
                  <a:gd name="connsiteY12" fmla="*/ 1857375 h 6837998"/>
                  <a:gd name="connsiteX13" fmla="*/ 1130300 w 1397577"/>
                  <a:gd name="connsiteY13" fmla="*/ 1323975 h 6837998"/>
                  <a:gd name="connsiteX14" fmla="*/ 741680 w 1397577"/>
                  <a:gd name="connsiteY14" fmla="*/ 859155 h 6837998"/>
                  <a:gd name="connsiteX15" fmla="*/ 405448 w 1397577"/>
                  <a:gd name="connsiteY15" fmla="*/ 0 h 6837998"/>
                  <a:gd name="connsiteX0" fmla="*/ 379413 w 1397577"/>
                  <a:gd name="connsiteY0" fmla="*/ 6857049 h 6857049"/>
                  <a:gd name="connsiteX1" fmla="*/ 330200 w 1397577"/>
                  <a:gd name="connsiteY1" fmla="*/ 6453506 h 6857049"/>
                  <a:gd name="connsiteX2" fmla="*/ 0 w 1397577"/>
                  <a:gd name="connsiteY2" fmla="*/ 6009006 h 6857049"/>
                  <a:gd name="connsiteX3" fmla="*/ 254000 w 1397577"/>
                  <a:gd name="connsiteY3" fmla="*/ 5158106 h 6857049"/>
                  <a:gd name="connsiteX4" fmla="*/ 160020 w 1397577"/>
                  <a:gd name="connsiteY4" fmla="*/ 4477386 h 6857049"/>
                  <a:gd name="connsiteX5" fmla="*/ 429260 w 1397577"/>
                  <a:gd name="connsiteY5" fmla="*/ 3994786 h 6857049"/>
                  <a:gd name="connsiteX6" fmla="*/ 627380 w 1397577"/>
                  <a:gd name="connsiteY6" fmla="*/ 3667126 h 6857049"/>
                  <a:gd name="connsiteX7" fmla="*/ 695960 w 1397577"/>
                  <a:gd name="connsiteY7" fmla="*/ 3248026 h 6857049"/>
                  <a:gd name="connsiteX8" fmla="*/ 1148397 w 1397577"/>
                  <a:gd name="connsiteY8" fmla="*/ 2969896 h 6857049"/>
                  <a:gd name="connsiteX9" fmla="*/ 1275080 w 1397577"/>
                  <a:gd name="connsiteY9" fmla="*/ 2790826 h 6857049"/>
                  <a:gd name="connsiteX10" fmla="*/ 1252220 w 1397577"/>
                  <a:gd name="connsiteY10" fmla="*/ 2463166 h 6857049"/>
                  <a:gd name="connsiteX11" fmla="*/ 1397000 w 1397577"/>
                  <a:gd name="connsiteY11" fmla="*/ 2234566 h 6857049"/>
                  <a:gd name="connsiteX12" fmla="*/ 1229360 w 1397577"/>
                  <a:gd name="connsiteY12" fmla="*/ 1876426 h 6857049"/>
                  <a:gd name="connsiteX13" fmla="*/ 1130300 w 1397577"/>
                  <a:gd name="connsiteY13" fmla="*/ 1343026 h 6857049"/>
                  <a:gd name="connsiteX14" fmla="*/ 741680 w 1397577"/>
                  <a:gd name="connsiteY14" fmla="*/ 878206 h 6857049"/>
                  <a:gd name="connsiteX15" fmla="*/ 400686 w 1397577"/>
                  <a:gd name="connsiteY15" fmla="*/ 0 h 6857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97577" h="6857049">
                    <a:moveTo>
                      <a:pt x="379413" y="6857049"/>
                    </a:moveTo>
                    <a:cubicBezTo>
                      <a:pt x="382058" y="6730260"/>
                      <a:pt x="395817" y="6600403"/>
                      <a:pt x="330200" y="6453506"/>
                    </a:cubicBezTo>
                    <a:cubicBezTo>
                      <a:pt x="264583" y="6306609"/>
                      <a:pt x="52917" y="6252423"/>
                      <a:pt x="0" y="6009006"/>
                    </a:cubicBezTo>
                    <a:cubicBezTo>
                      <a:pt x="4233" y="5670339"/>
                      <a:pt x="249767" y="5496773"/>
                      <a:pt x="254000" y="5158106"/>
                    </a:cubicBezTo>
                    <a:cubicBezTo>
                      <a:pt x="222673" y="4931199"/>
                      <a:pt x="145684" y="4705996"/>
                      <a:pt x="160020" y="4477386"/>
                    </a:cubicBezTo>
                    <a:cubicBezTo>
                      <a:pt x="171304" y="4297441"/>
                      <a:pt x="348596" y="4128192"/>
                      <a:pt x="429260" y="3994786"/>
                    </a:cubicBezTo>
                    <a:cubicBezTo>
                      <a:pt x="495300" y="3885566"/>
                      <a:pt x="584112" y="3787202"/>
                      <a:pt x="627380" y="3667126"/>
                    </a:cubicBezTo>
                    <a:cubicBezTo>
                      <a:pt x="676712" y="3530220"/>
                      <a:pt x="614680" y="3373756"/>
                      <a:pt x="695960" y="3248026"/>
                    </a:cubicBezTo>
                    <a:cubicBezTo>
                      <a:pt x="812800" y="2991486"/>
                      <a:pt x="924169" y="3140736"/>
                      <a:pt x="1148397" y="2969896"/>
                    </a:cubicBezTo>
                    <a:cubicBezTo>
                      <a:pt x="1201737" y="2929256"/>
                      <a:pt x="1257776" y="2875281"/>
                      <a:pt x="1275080" y="2790826"/>
                    </a:cubicBezTo>
                    <a:cubicBezTo>
                      <a:pt x="1292384" y="2706371"/>
                      <a:pt x="1201438" y="2543348"/>
                      <a:pt x="1252220" y="2463166"/>
                    </a:cubicBezTo>
                    <a:cubicBezTo>
                      <a:pt x="1300480" y="2386966"/>
                      <a:pt x="1388613" y="2324372"/>
                      <a:pt x="1397000" y="2234566"/>
                    </a:cubicBezTo>
                    <a:cubicBezTo>
                      <a:pt x="1406500" y="2132838"/>
                      <a:pt x="1296643" y="2016168"/>
                      <a:pt x="1229360" y="1876426"/>
                    </a:cubicBezTo>
                    <a:cubicBezTo>
                      <a:pt x="1163320" y="1739266"/>
                      <a:pt x="1221740" y="1528446"/>
                      <a:pt x="1130300" y="1343026"/>
                    </a:cubicBezTo>
                    <a:cubicBezTo>
                      <a:pt x="1038860" y="1157606"/>
                      <a:pt x="863282" y="1102044"/>
                      <a:pt x="741680" y="878206"/>
                    </a:cubicBezTo>
                    <a:cubicBezTo>
                      <a:pt x="620078" y="654368"/>
                      <a:pt x="384176" y="267335"/>
                      <a:pt x="400686" y="0"/>
                    </a:cubicBezTo>
                  </a:path>
                </a:pathLst>
              </a:custGeom>
              <a:noFill/>
              <a:ln w="889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6" name="Freeform 55"/>
              <p:cNvSpPr/>
              <p:nvPr/>
            </p:nvSpPr>
            <p:spPr>
              <a:xfrm>
                <a:off x="1741713" y="2002970"/>
                <a:ext cx="2115115" cy="4847999"/>
              </a:xfrm>
              <a:custGeom>
                <a:avLst/>
                <a:gdLst>
                  <a:gd name="connsiteX0" fmla="*/ 0 w 2148115"/>
                  <a:gd name="connsiteY0" fmla="*/ 0 h 4354286"/>
                  <a:gd name="connsiteX1" fmla="*/ 1016000 w 2148115"/>
                  <a:gd name="connsiteY1" fmla="*/ 159658 h 4354286"/>
                  <a:gd name="connsiteX2" fmla="*/ 1190172 w 2148115"/>
                  <a:gd name="connsiteY2" fmla="*/ 696686 h 4354286"/>
                  <a:gd name="connsiteX3" fmla="*/ 2002972 w 2148115"/>
                  <a:gd name="connsiteY3" fmla="*/ 1132115 h 4354286"/>
                  <a:gd name="connsiteX4" fmla="*/ 2148115 w 2148115"/>
                  <a:gd name="connsiteY4" fmla="*/ 1799772 h 4354286"/>
                  <a:gd name="connsiteX5" fmla="*/ 1712686 w 2148115"/>
                  <a:gd name="connsiteY5" fmla="*/ 2902858 h 4354286"/>
                  <a:gd name="connsiteX6" fmla="*/ 1451429 w 2148115"/>
                  <a:gd name="connsiteY6" fmla="*/ 4093029 h 4354286"/>
                  <a:gd name="connsiteX7" fmla="*/ 1030515 w 2148115"/>
                  <a:gd name="connsiteY7" fmla="*/ 4354286 h 4354286"/>
                  <a:gd name="connsiteX0" fmla="*/ 0 w 2148115"/>
                  <a:gd name="connsiteY0" fmla="*/ 0 h 4862286"/>
                  <a:gd name="connsiteX1" fmla="*/ 1016000 w 2148115"/>
                  <a:gd name="connsiteY1" fmla="*/ 159658 h 4862286"/>
                  <a:gd name="connsiteX2" fmla="*/ 1190172 w 2148115"/>
                  <a:gd name="connsiteY2" fmla="*/ 696686 h 4862286"/>
                  <a:gd name="connsiteX3" fmla="*/ 2002972 w 2148115"/>
                  <a:gd name="connsiteY3" fmla="*/ 1132115 h 4862286"/>
                  <a:gd name="connsiteX4" fmla="*/ 2148115 w 2148115"/>
                  <a:gd name="connsiteY4" fmla="*/ 1799772 h 4862286"/>
                  <a:gd name="connsiteX5" fmla="*/ 1712686 w 2148115"/>
                  <a:gd name="connsiteY5" fmla="*/ 2902858 h 4862286"/>
                  <a:gd name="connsiteX6" fmla="*/ 1451429 w 2148115"/>
                  <a:gd name="connsiteY6" fmla="*/ 4093029 h 4862286"/>
                  <a:gd name="connsiteX7" fmla="*/ 827315 w 2148115"/>
                  <a:gd name="connsiteY7" fmla="*/ 4862286 h 4862286"/>
                  <a:gd name="connsiteX0" fmla="*/ 0 w 2148115"/>
                  <a:gd name="connsiteY0" fmla="*/ 0 h 4862286"/>
                  <a:gd name="connsiteX1" fmla="*/ 1016000 w 2148115"/>
                  <a:gd name="connsiteY1" fmla="*/ 159658 h 4862286"/>
                  <a:gd name="connsiteX2" fmla="*/ 1190172 w 2148115"/>
                  <a:gd name="connsiteY2" fmla="*/ 696686 h 4862286"/>
                  <a:gd name="connsiteX3" fmla="*/ 2002972 w 2148115"/>
                  <a:gd name="connsiteY3" fmla="*/ 1132115 h 4862286"/>
                  <a:gd name="connsiteX4" fmla="*/ 2148115 w 2148115"/>
                  <a:gd name="connsiteY4" fmla="*/ 1799772 h 4862286"/>
                  <a:gd name="connsiteX5" fmla="*/ 1712686 w 2148115"/>
                  <a:gd name="connsiteY5" fmla="*/ 2902858 h 4862286"/>
                  <a:gd name="connsiteX6" fmla="*/ 1451429 w 2148115"/>
                  <a:gd name="connsiteY6" fmla="*/ 4093029 h 4862286"/>
                  <a:gd name="connsiteX7" fmla="*/ 827315 w 2148115"/>
                  <a:gd name="connsiteY7" fmla="*/ 4862286 h 4862286"/>
                  <a:gd name="connsiteX0" fmla="*/ 0 w 2148115"/>
                  <a:gd name="connsiteY0" fmla="*/ 0 h 4862286"/>
                  <a:gd name="connsiteX1" fmla="*/ 1016000 w 2148115"/>
                  <a:gd name="connsiteY1" fmla="*/ 159658 h 4862286"/>
                  <a:gd name="connsiteX2" fmla="*/ 1190172 w 2148115"/>
                  <a:gd name="connsiteY2" fmla="*/ 696686 h 4862286"/>
                  <a:gd name="connsiteX3" fmla="*/ 2002972 w 2148115"/>
                  <a:gd name="connsiteY3" fmla="*/ 1132115 h 4862286"/>
                  <a:gd name="connsiteX4" fmla="*/ 2148115 w 2148115"/>
                  <a:gd name="connsiteY4" fmla="*/ 1799772 h 4862286"/>
                  <a:gd name="connsiteX5" fmla="*/ 1712686 w 2148115"/>
                  <a:gd name="connsiteY5" fmla="*/ 2902858 h 4862286"/>
                  <a:gd name="connsiteX6" fmla="*/ 1451429 w 2148115"/>
                  <a:gd name="connsiteY6" fmla="*/ 4093029 h 4862286"/>
                  <a:gd name="connsiteX7" fmla="*/ 827315 w 2148115"/>
                  <a:gd name="connsiteY7" fmla="*/ 4862286 h 4862286"/>
                  <a:gd name="connsiteX0" fmla="*/ 0 w 2148115"/>
                  <a:gd name="connsiteY0" fmla="*/ 0 h 4862286"/>
                  <a:gd name="connsiteX1" fmla="*/ 1016000 w 2148115"/>
                  <a:gd name="connsiteY1" fmla="*/ 159658 h 4862286"/>
                  <a:gd name="connsiteX2" fmla="*/ 1366384 w 2148115"/>
                  <a:gd name="connsiteY2" fmla="*/ 791936 h 4862286"/>
                  <a:gd name="connsiteX3" fmla="*/ 2002972 w 2148115"/>
                  <a:gd name="connsiteY3" fmla="*/ 1132115 h 4862286"/>
                  <a:gd name="connsiteX4" fmla="*/ 2148115 w 2148115"/>
                  <a:gd name="connsiteY4" fmla="*/ 1799772 h 4862286"/>
                  <a:gd name="connsiteX5" fmla="*/ 1712686 w 2148115"/>
                  <a:gd name="connsiteY5" fmla="*/ 2902858 h 4862286"/>
                  <a:gd name="connsiteX6" fmla="*/ 1451429 w 2148115"/>
                  <a:gd name="connsiteY6" fmla="*/ 4093029 h 4862286"/>
                  <a:gd name="connsiteX7" fmla="*/ 827315 w 2148115"/>
                  <a:gd name="connsiteY7" fmla="*/ 4862286 h 4862286"/>
                  <a:gd name="connsiteX0" fmla="*/ 0 w 2173683"/>
                  <a:gd name="connsiteY0" fmla="*/ 0 h 4862286"/>
                  <a:gd name="connsiteX1" fmla="*/ 1016000 w 2173683"/>
                  <a:gd name="connsiteY1" fmla="*/ 159658 h 4862286"/>
                  <a:gd name="connsiteX2" fmla="*/ 1366384 w 2173683"/>
                  <a:gd name="connsiteY2" fmla="*/ 791936 h 4862286"/>
                  <a:gd name="connsiteX3" fmla="*/ 2002972 w 2173683"/>
                  <a:gd name="connsiteY3" fmla="*/ 1132115 h 4862286"/>
                  <a:gd name="connsiteX4" fmla="*/ 2148115 w 2173683"/>
                  <a:gd name="connsiteY4" fmla="*/ 1799772 h 4862286"/>
                  <a:gd name="connsiteX5" fmla="*/ 1712686 w 2173683"/>
                  <a:gd name="connsiteY5" fmla="*/ 2902858 h 4862286"/>
                  <a:gd name="connsiteX6" fmla="*/ 1451429 w 2173683"/>
                  <a:gd name="connsiteY6" fmla="*/ 4093029 h 4862286"/>
                  <a:gd name="connsiteX7" fmla="*/ 827315 w 2173683"/>
                  <a:gd name="connsiteY7" fmla="*/ 4862286 h 4862286"/>
                  <a:gd name="connsiteX0" fmla="*/ 0 w 2169966"/>
                  <a:gd name="connsiteY0" fmla="*/ 0 h 4862286"/>
                  <a:gd name="connsiteX1" fmla="*/ 1016000 w 2169966"/>
                  <a:gd name="connsiteY1" fmla="*/ 159658 h 4862286"/>
                  <a:gd name="connsiteX2" fmla="*/ 1366384 w 2169966"/>
                  <a:gd name="connsiteY2" fmla="*/ 791936 h 4862286"/>
                  <a:gd name="connsiteX3" fmla="*/ 2002972 w 2169966"/>
                  <a:gd name="connsiteY3" fmla="*/ 1132115 h 4862286"/>
                  <a:gd name="connsiteX4" fmla="*/ 2148115 w 2169966"/>
                  <a:gd name="connsiteY4" fmla="*/ 1799772 h 4862286"/>
                  <a:gd name="connsiteX5" fmla="*/ 1712686 w 2169966"/>
                  <a:gd name="connsiteY5" fmla="*/ 2902858 h 4862286"/>
                  <a:gd name="connsiteX6" fmla="*/ 1451429 w 2169966"/>
                  <a:gd name="connsiteY6" fmla="*/ 4093029 h 4862286"/>
                  <a:gd name="connsiteX7" fmla="*/ 827315 w 2169966"/>
                  <a:gd name="connsiteY7" fmla="*/ 4862286 h 4862286"/>
                  <a:gd name="connsiteX0" fmla="*/ 0 w 2197048"/>
                  <a:gd name="connsiteY0" fmla="*/ 0 h 4862286"/>
                  <a:gd name="connsiteX1" fmla="*/ 1016000 w 2197048"/>
                  <a:gd name="connsiteY1" fmla="*/ 159658 h 4862286"/>
                  <a:gd name="connsiteX2" fmla="*/ 1366384 w 2197048"/>
                  <a:gd name="connsiteY2" fmla="*/ 791936 h 4862286"/>
                  <a:gd name="connsiteX3" fmla="*/ 2002972 w 2197048"/>
                  <a:gd name="connsiteY3" fmla="*/ 1132115 h 4862286"/>
                  <a:gd name="connsiteX4" fmla="*/ 2148115 w 2197048"/>
                  <a:gd name="connsiteY4" fmla="*/ 1799772 h 4862286"/>
                  <a:gd name="connsiteX5" fmla="*/ 1712686 w 2197048"/>
                  <a:gd name="connsiteY5" fmla="*/ 2902858 h 4862286"/>
                  <a:gd name="connsiteX6" fmla="*/ 1451429 w 2197048"/>
                  <a:gd name="connsiteY6" fmla="*/ 4093029 h 4862286"/>
                  <a:gd name="connsiteX7" fmla="*/ 827315 w 2197048"/>
                  <a:gd name="connsiteY7" fmla="*/ 4862286 h 4862286"/>
                  <a:gd name="connsiteX0" fmla="*/ 0 w 2136513"/>
                  <a:gd name="connsiteY0" fmla="*/ 0 h 4862286"/>
                  <a:gd name="connsiteX1" fmla="*/ 1016000 w 2136513"/>
                  <a:gd name="connsiteY1" fmla="*/ 159658 h 4862286"/>
                  <a:gd name="connsiteX2" fmla="*/ 1366384 w 2136513"/>
                  <a:gd name="connsiteY2" fmla="*/ 791936 h 4862286"/>
                  <a:gd name="connsiteX3" fmla="*/ 2002972 w 2136513"/>
                  <a:gd name="connsiteY3" fmla="*/ 1132115 h 4862286"/>
                  <a:gd name="connsiteX4" fmla="*/ 2081440 w 2136513"/>
                  <a:gd name="connsiteY4" fmla="*/ 1895022 h 4862286"/>
                  <a:gd name="connsiteX5" fmla="*/ 1712686 w 2136513"/>
                  <a:gd name="connsiteY5" fmla="*/ 2902858 h 4862286"/>
                  <a:gd name="connsiteX6" fmla="*/ 1451429 w 2136513"/>
                  <a:gd name="connsiteY6" fmla="*/ 4093029 h 4862286"/>
                  <a:gd name="connsiteX7" fmla="*/ 827315 w 2136513"/>
                  <a:gd name="connsiteY7" fmla="*/ 4862286 h 4862286"/>
                  <a:gd name="connsiteX0" fmla="*/ 0 w 2115115"/>
                  <a:gd name="connsiteY0" fmla="*/ 0 h 4862286"/>
                  <a:gd name="connsiteX1" fmla="*/ 1016000 w 2115115"/>
                  <a:gd name="connsiteY1" fmla="*/ 159658 h 4862286"/>
                  <a:gd name="connsiteX2" fmla="*/ 1366384 w 2115115"/>
                  <a:gd name="connsiteY2" fmla="*/ 791936 h 4862286"/>
                  <a:gd name="connsiteX3" fmla="*/ 2017260 w 2115115"/>
                  <a:gd name="connsiteY3" fmla="*/ 1198790 h 4862286"/>
                  <a:gd name="connsiteX4" fmla="*/ 2081440 w 2115115"/>
                  <a:gd name="connsiteY4" fmla="*/ 1895022 h 4862286"/>
                  <a:gd name="connsiteX5" fmla="*/ 1712686 w 2115115"/>
                  <a:gd name="connsiteY5" fmla="*/ 2902858 h 4862286"/>
                  <a:gd name="connsiteX6" fmla="*/ 1451429 w 2115115"/>
                  <a:gd name="connsiteY6" fmla="*/ 4093029 h 4862286"/>
                  <a:gd name="connsiteX7" fmla="*/ 827315 w 2115115"/>
                  <a:gd name="connsiteY7" fmla="*/ 4862286 h 4862286"/>
                  <a:gd name="connsiteX0" fmla="*/ 0 w 2115115"/>
                  <a:gd name="connsiteY0" fmla="*/ 0 h 4862286"/>
                  <a:gd name="connsiteX1" fmla="*/ 1016000 w 2115115"/>
                  <a:gd name="connsiteY1" fmla="*/ 159658 h 4862286"/>
                  <a:gd name="connsiteX2" fmla="*/ 1366384 w 2115115"/>
                  <a:gd name="connsiteY2" fmla="*/ 791936 h 4862286"/>
                  <a:gd name="connsiteX3" fmla="*/ 2017260 w 2115115"/>
                  <a:gd name="connsiteY3" fmla="*/ 1198790 h 4862286"/>
                  <a:gd name="connsiteX4" fmla="*/ 2081440 w 2115115"/>
                  <a:gd name="connsiteY4" fmla="*/ 1895022 h 4862286"/>
                  <a:gd name="connsiteX5" fmla="*/ 1712686 w 2115115"/>
                  <a:gd name="connsiteY5" fmla="*/ 2902858 h 4862286"/>
                  <a:gd name="connsiteX6" fmla="*/ 1451429 w 2115115"/>
                  <a:gd name="connsiteY6" fmla="*/ 4093029 h 4862286"/>
                  <a:gd name="connsiteX7" fmla="*/ 827315 w 2115115"/>
                  <a:gd name="connsiteY7" fmla="*/ 4862286 h 4862286"/>
                  <a:gd name="connsiteX0" fmla="*/ 0 w 2115115"/>
                  <a:gd name="connsiteY0" fmla="*/ 0 h 4862286"/>
                  <a:gd name="connsiteX1" fmla="*/ 1016000 w 2115115"/>
                  <a:gd name="connsiteY1" fmla="*/ 159658 h 4862286"/>
                  <a:gd name="connsiteX2" fmla="*/ 1366384 w 2115115"/>
                  <a:gd name="connsiteY2" fmla="*/ 791936 h 4862286"/>
                  <a:gd name="connsiteX3" fmla="*/ 2017260 w 2115115"/>
                  <a:gd name="connsiteY3" fmla="*/ 1198790 h 4862286"/>
                  <a:gd name="connsiteX4" fmla="*/ 2081440 w 2115115"/>
                  <a:gd name="connsiteY4" fmla="*/ 1895022 h 4862286"/>
                  <a:gd name="connsiteX5" fmla="*/ 1712686 w 2115115"/>
                  <a:gd name="connsiteY5" fmla="*/ 2902858 h 4862286"/>
                  <a:gd name="connsiteX6" fmla="*/ 1451429 w 2115115"/>
                  <a:gd name="connsiteY6" fmla="*/ 4093029 h 4862286"/>
                  <a:gd name="connsiteX7" fmla="*/ 827315 w 2115115"/>
                  <a:gd name="connsiteY7" fmla="*/ 4862286 h 4862286"/>
                  <a:gd name="connsiteX0" fmla="*/ 0 w 2115115"/>
                  <a:gd name="connsiteY0" fmla="*/ 0 h 4862286"/>
                  <a:gd name="connsiteX1" fmla="*/ 1016000 w 2115115"/>
                  <a:gd name="connsiteY1" fmla="*/ 159658 h 4862286"/>
                  <a:gd name="connsiteX2" fmla="*/ 1366384 w 2115115"/>
                  <a:gd name="connsiteY2" fmla="*/ 791936 h 4862286"/>
                  <a:gd name="connsiteX3" fmla="*/ 2017260 w 2115115"/>
                  <a:gd name="connsiteY3" fmla="*/ 1198790 h 4862286"/>
                  <a:gd name="connsiteX4" fmla="*/ 2081440 w 2115115"/>
                  <a:gd name="connsiteY4" fmla="*/ 1895022 h 4862286"/>
                  <a:gd name="connsiteX5" fmla="*/ 1712686 w 2115115"/>
                  <a:gd name="connsiteY5" fmla="*/ 2902858 h 4862286"/>
                  <a:gd name="connsiteX6" fmla="*/ 1451429 w 2115115"/>
                  <a:gd name="connsiteY6" fmla="*/ 4093029 h 4862286"/>
                  <a:gd name="connsiteX7" fmla="*/ 827315 w 2115115"/>
                  <a:gd name="connsiteY7" fmla="*/ 4862286 h 4862286"/>
                  <a:gd name="connsiteX0" fmla="*/ 0 w 2115115"/>
                  <a:gd name="connsiteY0" fmla="*/ 0 h 4847999"/>
                  <a:gd name="connsiteX1" fmla="*/ 1016000 w 2115115"/>
                  <a:gd name="connsiteY1" fmla="*/ 159658 h 4847999"/>
                  <a:gd name="connsiteX2" fmla="*/ 1366384 w 2115115"/>
                  <a:gd name="connsiteY2" fmla="*/ 791936 h 4847999"/>
                  <a:gd name="connsiteX3" fmla="*/ 2017260 w 2115115"/>
                  <a:gd name="connsiteY3" fmla="*/ 1198790 h 4847999"/>
                  <a:gd name="connsiteX4" fmla="*/ 2081440 w 2115115"/>
                  <a:gd name="connsiteY4" fmla="*/ 1895022 h 4847999"/>
                  <a:gd name="connsiteX5" fmla="*/ 1712686 w 2115115"/>
                  <a:gd name="connsiteY5" fmla="*/ 2902858 h 4847999"/>
                  <a:gd name="connsiteX6" fmla="*/ 1451429 w 2115115"/>
                  <a:gd name="connsiteY6" fmla="*/ 4093029 h 4847999"/>
                  <a:gd name="connsiteX7" fmla="*/ 698727 w 2115115"/>
                  <a:gd name="connsiteY7" fmla="*/ 4847999 h 4847999"/>
                  <a:gd name="connsiteX0" fmla="*/ 0 w 2115115"/>
                  <a:gd name="connsiteY0" fmla="*/ 0 h 4847999"/>
                  <a:gd name="connsiteX1" fmla="*/ 1016000 w 2115115"/>
                  <a:gd name="connsiteY1" fmla="*/ 159658 h 4847999"/>
                  <a:gd name="connsiteX2" fmla="*/ 1366384 w 2115115"/>
                  <a:gd name="connsiteY2" fmla="*/ 791936 h 4847999"/>
                  <a:gd name="connsiteX3" fmla="*/ 2017260 w 2115115"/>
                  <a:gd name="connsiteY3" fmla="*/ 1198790 h 4847999"/>
                  <a:gd name="connsiteX4" fmla="*/ 2081440 w 2115115"/>
                  <a:gd name="connsiteY4" fmla="*/ 1895022 h 4847999"/>
                  <a:gd name="connsiteX5" fmla="*/ 1712686 w 2115115"/>
                  <a:gd name="connsiteY5" fmla="*/ 2902858 h 4847999"/>
                  <a:gd name="connsiteX6" fmla="*/ 1451429 w 2115115"/>
                  <a:gd name="connsiteY6" fmla="*/ 4093029 h 4847999"/>
                  <a:gd name="connsiteX7" fmla="*/ 698727 w 2115115"/>
                  <a:gd name="connsiteY7" fmla="*/ 4847999 h 484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15115" h="4847999">
                    <a:moveTo>
                      <a:pt x="0" y="0"/>
                    </a:moveTo>
                    <a:cubicBezTo>
                      <a:pt x="338667" y="53219"/>
                      <a:pt x="788269" y="27669"/>
                      <a:pt x="1016000" y="159658"/>
                    </a:cubicBezTo>
                    <a:cubicBezTo>
                      <a:pt x="1243731" y="291647"/>
                      <a:pt x="1199507" y="618747"/>
                      <a:pt x="1366384" y="791936"/>
                    </a:cubicBezTo>
                    <a:cubicBezTo>
                      <a:pt x="1533261" y="965125"/>
                      <a:pt x="1898084" y="1014942"/>
                      <a:pt x="2017260" y="1198790"/>
                    </a:cubicBezTo>
                    <a:cubicBezTo>
                      <a:pt x="2136436" y="1382638"/>
                      <a:pt x="2132202" y="1611011"/>
                      <a:pt x="2081440" y="1895022"/>
                    </a:cubicBezTo>
                    <a:cubicBezTo>
                      <a:pt x="2030678" y="2179033"/>
                      <a:pt x="1789385" y="2553451"/>
                      <a:pt x="1712686" y="2902858"/>
                    </a:cubicBezTo>
                    <a:cubicBezTo>
                      <a:pt x="1625600" y="3299582"/>
                      <a:pt x="1620422" y="3768839"/>
                      <a:pt x="1451429" y="4093029"/>
                    </a:cubicBezTo>
                    <a:cubicBezTo>
                      <a:pt x="1282436" y="4417219"/>
                      <a:pt x="873428" y="4524905"/>
                      <a:pt x="698727" y="4847999"/>
                    </a:cubicBezTo>
                  </a:path>
                </a:pathLst>
              </a:custGeom>
              <a:noFill/>
              <a:ln w="63500" cap="rnd">
                <a:solidFill>
                  <a:schemeClr val="accent1">
                    <a:shade val="50000"/>
                    <a:alpha val="61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53" name="Freeform 52"/>
            <p:cNvSpPr/>
            <p:nvPr/>
          </p:nvSpPr>
          <p:spPr>
            <a:xfrm>
              <a:off x="1248668" y="2297552"/>
              <a:ext cx="2535931" cy="3643380"/>
            </a:xfrm>
            <a:custGeom>
              <a:avLst/>
              <a:gdLst>
                <a:gd name="connsiteX0" fmla="*/ 762000 w 2501900"/>
                <a:gd name="connsiteY0" fmla="*/ 0 h 3695700"/>
                <a:gd name="connsiteX1" fmla="*/ 457200 w 2501900"/>
                <a:gd name="connsiteY1" fmla="*/ 901700 h 3695700"/>
                <a:gd name="connsiteX2" fmla="*/ 177800 w 2501900"/>
                <a:gd name="connsiteY2" fmla="*/ 1371600 h 3695700"/>
                <a:gd name="connsiteX3" fmla="*/ 0 w 2501900"/>
                <a:gd name="connsiteY3" fmla="*/ 1612900 h 3695700"/>
                <a:gd name="connsiteX4" fmla="*/ 0 w 2501900"/>
                <a:gd name="connsiteY4" fmla="*/ 1828800 h 3695700"/>
                <a:gd name="connsiteX5" fmla="*/ 101600 w 2501900"/>
                <a:gd name="connsiteY5" fmla="*/ 2044700 h 3695700"/>
                <a:gd name="connsiteX6" fmla="*/ 495300 w 2501900"/>
                <a:gd name="connsiteY6" fmla="*/ 2286000 h 3695700"/>
                <a:gd name="connsiteX7" fmla="*/ 825500 w 2501900"/>
                <a:gd name="connsiteY7" fmla="*/ 2514600 h 3695700"/>
                <a:gd name="connsiteX8" fmla="*/ 1206500 w 2501900"/>
                <a:gd name="connsiteY8" fmla="*/ 2997200 h 3695700"/>
                <a:gd name="connsiteX9" fmla="*/ 1536700 w 2501900"/>
                <a:gd name="connsiteY9" fmla="*/ 3695700 h 3695700"/>
                <a:gd name="connsiteX10" fmla="*/ 1841500 w 2501900"/>
                <a:gd name="connsiteY10" fmla="*/ 3657600 h 3695700"/>
                <a:gd name="connsiteX11" fmla="*/ 1968500 w 2501900"/>
                <a:gd name="connsiteY11" fmla="*/ 3060700 h 3695700"/>
                <a:gd name="connsiteX12" fmla="*/ 1917700 w 2501900"/>
                <a:gd name="connsiteY12" fmla="*/ 2870200 h 3695700"/>
                <a:gd name="connsiteX13" fmla="*/ 2057400 w 2501900"/>
                <a:gd name="connsiteY13" fmla="*/ 2387600 h 3695700"/>
                <a:gd name="connsiteX14" fmla="*/ 2197100 w 2501900"/>
                <a:gd name="connsiteY14" fmla="*/ 2197100 h 3695700"/>
                <a:gd name="connsiteX15" fmla="*/ 2349500 w 2501900"/>
                <a:gd name="connsiteY15" fmla="*/ 1968500 h 3695700"/>
                <a:gd name="connsiteX16" fmla="*/ 2476500 w 2501900"/>
                <a:gd name="connsiteY16" fmla="*/ 1384300 h 3695700"/>
                <a:gd name="connsiteX17" fmla="*/ 2501900 w 2501900"/>
                <a:gd name="connsiteY17" fmla="*/ 1066800 h 3695700"/>
                <a:gd name="connsiteX18" fmla="*/ 2324100 w 2501900"/>
                <a:gd name="connsiteY18" fmla="*/ 863600 h 3695700"/>
                <a:gd name="connsiteX19" fmla="*/ 1981200 w 2501900"/>
                <a:gd name="connsiteY19" fmla="*/ 774700 h 3695700"/>
                <a:gd name="connsiteX20" fmla="*/ 1562100 w 2501900"/>
                <a:gd name="connsiteY20" fmla="*/ 520700 h 3695700"/>
                <a:gd name="connsiteX21" fmla="*/ 1498600 w 2501900"/>
                <a:gd name="connsiteY21" fmla="*/ 203200 h 3695700"/>
                <a:gd name="connsiteX22" fmla="*/ 1155700 w 2501900"/>
                <a:gd name="connsiteY22" fmla="*/ 63500 h 3695700"/>
                <a:gd name="connsiteX23" fmla="*/ 762000 w 2501900"/>
                <a:gd name="connsiteY23" fmla="*/ 0 h 3695700"/>
                <a:gd name="connsiteX0" fmla="*/ 762000 w 2501900"/>
                <a:gd name="connsiteY0" fmla="*/ 54430 h 3750130"/>
                <a:gd name="connsiteX1" fmla="*/ 457200 w 2501900"/>
                <a:gd name="connsiteY1" fmla="*/ 956130 h 3750130"/>
                <a:gd name="connsiteX2" fmla="*/ 177800 w 2501900"/>
                <a:gd name="connsiteY2" fmla="*/ 1426030 h 3750130"/>
                <a:gd name="connsiteX3" fmla="*/ 0 w 2501900"/>
                <a:gd name="connsiteY3" fmla="*/ 1667330 h 3750130"/>
                <a:gd name="connsiteX4" fmla="*/ 0 w 2501900"/>
                <a:gd name="connsiteY4" fmla="*/ 1883230 h 3750130"/>
                <a:gd name="connsiteX5" fmla="*/ 101600 w 2501900"/>
                <a:gd name="connsiteY5" fmla="*/ 2099130 h 3750130"/>
                <a:gd name="connsiteX6" fmla="*/ 495300 w 2501900"/>
                <a:gd name="connsiteY6" fmla="*/ 2340430 h 3750130"/>
                <a:gd name="connsiteX7" fmla="*/ 825500 w 2501900"/>
                <a:gd name="connsiteY7" fmla="*/ 2569030 h 3750130"/>
                <a:gd name="connsiteX8" fmla="*/ 1206500 w 2501900"/>
                <a:gd name="connsiteY8" fmla="*/ 3051630 h 3750130"/>
                <a:gd name="connsiteX9" fmla="*/ 1536700 w 2501900"/>
                <a:gd name="connsiteY9" fmla="*/ 3750130 h 3750130"/>
                <a:gd name="connsiteX10" fmla="*/ 1841500 w 2501900"/>
                <a:gd name="connsiteY10" fmla="*/ 3712030 h 3750130"/>
                <a:gd name="connsiteX11" fmla="*/ 1968500 w 2501900"/>
                <a:gd name="connsiteY11" fmla="*/ 3115130 h 3750130"/>
                <a:gd name="connsiteX12" fmla="*/ 1917700 w 2501900"/>
                <a:gd name="connsiteY12" fmla="*/ 2924630 h 3750130"/>
                <a:gd name="connsiteX13" fmla="*/ 2057400 w 2501900"/>
                <a:gd name="connsiteY13" fmla="*/ 2442030 h 3750130"/>
                <a:gd name="connsiteX14" fmla="*/ 2197100 w 2501900"/>
                <a:gd name="connsiteY14" fmla="*/ 2251530 h 3750130"/>
                <a:gd name="connsiteX15" fmla="*/ 2349500 w 2501900"/>
                <a:gd name="connsiteY15" fmla="*/ 2022930 h 3750130"/>
                <a:gd name="connsiteX16" fmla="*/ 2476500 w 2501900"/>
                <a:gd name="connsiteY16" fmla="*/ 1438730 h 3750130"/>
                <a:gd name="connsiteX17" fmla="*/ 2501900 w 2501900"/>
                <a:gd name="connsiteY17" fmla="*/ 1121230 h 3750130"/>
                <a:gd name="connsiteX18" fmla="*/ 2324100 w 2501900"/>
                <a:gd name="connsiteY18" fmla="*/ 918030 h 3750130"/>
                <a:gd name="connsiteX19" fmla="*/ 1981200 w 2501900"/>
                <a:gd name="connsiteY19" fmla="*/ 829130 h 3750130"/>
                <a:gd name="connsiteX20" fmla="*/ 1562100 w 2501900"/>
                <a:gd name="connsiteY20" fmla="*/ 575130 h 3750130"/>
                <a:gd name="connsiteX21" fmla="*/ 1498600 w 2501900"/>
                <a:gd name="connsiteY21" fmla="*/ 257630 h 3750130"/>
                <a:gd name="connsiteX22" fmla="*/ 1155700 w 2501900"/>
                <a:gd name="connsiteY22" fmla="*/ 117930 h 3750130"/>
                <a:gd name="connsiteX23" fmla="*/ 762000 w 2501900"/>
                <a:gd name="connsiteY23" fmla="*/ 54430 h 3750130"/>
                <a:gd name="connsiteX0" fmla="*/ 742950 w 2501900"/>
                <a:gd name="connsiteY0" fmla="*/ 103457 h 3661044"/>
                <a:gd name="connsiteX1" fmla="*/ 457200 w 2501900"/>
                <a:gd name="connsiteY1" fmla="*/ 867044 h 3661044"/>
                <a:gd name="connsiteX2" fmla="*/ 177800 w 2501900"/>
                <a:gd name="connsiteY2" fmla="*/ 1336944 h 3661044"/>
                <a:gd name="connsiteX3" fmla="*/ 0 w 2501900"/>
                <a:gd name="connsiteY3" fmla="*/ 1578244 h 3661044"/>
                <a:gd name="connsiteX4" fmla="*/ 0 w 2501900"/>
                <a:gd name="connsiteY4" fmla="*/ 1794144 h 3661044"/>
                <a:gd name="connsiteX5" fmla="*/ 101600 w 2501900"/>
                <a:gd name="connsiteY5" fmla="*/ 2010044 h 3661044"/>
                <a:gd name="connsiteX6" fmla="*/ 495300 w 2501900"/>
                <a:gd name="connsiteY6" fmla="*/ 2251344 h 3661044"/>
                <a:gd name="connsiteX7" fmla="*/ 825500 w 2501900"/>
                <a:gd name="connsiteY7" fmla="*/ 2479944 h 3661044"/>
                <a:gd name="connsiteX8" fmla="*/ 1206500 w 2501900"/>
                <a:gd name="connsiteY8" fmla="*/ 2962544 h 3661044"/>
                <a:gd name="connsiteX9" fmla="*/ 1536700 w 2501900"/>
                <a:gd name="connsiteY9" fmla="*/ 3661044 h 3661044"/>
                <a:gd name="connsiteX10" fmla="*/ 1841500 w 2501900"/>
                <a:gd name="connsiteY10" fmla="*/ 3622944 h 3661044"/>
                <a:gd name="connsiteX11" fmla="*/ 1968500 w 2501900"/>
                <a:gd name="connsiteY11" fmla="*/ 3026044 h 3661044"/>
                <a:gd name="connsiteX12" fmla="*/ 1917700 w 2501900"/>
                <a:gd name="connsiteY12" fmla="*/ 2835544 h 3661044"/>
                <a:gd name="connsiteX13" fmla="*/ 2057400 w 2501900"/>
                <a:gd name="connsiteY13" fmla="*/ 2352944 h 3661044"/>
                <a:gd name="connsiteX14" fmla="*/ 2197100 w 2501900"/>
                <a:gd name="connsiteY14" fmla="*/ 2162444 h 3661044"/>
                <a:gd name="connsiteX15" fmla="*/ 2349500 w 2501900"/>
                <a:gd name="connsiteY15" fmla="*/ 1933844 h 3661044"/>
                <a:gd name="connsiteX16" fmla="*/ 2476500 w 2501900"/>
                <a:gd name="connsiteY16" fmla="*/ 1349644 h 3661044"/>
                <a:gd name="connsiteX17" fmla="*/ 2501900 w 2501900"/>
                <a:gd name="connsiteY17" fmla="*/ 1032144 h 3661044"/>
                <a:gd name="connsiteX18" fmla="*/ 2324100 w 2501900"/>
                <a:gd name="connsiteY18" fmla="*/ 828944 h 3661044"/>
                <a:gd name="connsiteX19" fmla="*/ 1981200 w 2501900"/>
                <a:gd name="connsiteY19" fmla="*/ 740044 h 3661044"/>
                <a:gd name="connsiteX20" fmla="*/ 1562100 w 2501900"/>
                <a:gd name="connsiteY20" fmla="*/ 486044 h 3661044"/>
                <a:gd name="connsiteX21" fmla="*/ 1498600 w 2501900"/>
                <a:gd name="connsiteY21" fmla="*/ 168544 h 3661044"/>
                <a:gd name="connsiteX22" fmla="*/ 1155700 w 2501900"/>
                <a:gd name="connsiteY22" fmla="*/ 28844 h 3661044"/>
                <a:gd name="connsiteX23" fmla="*/ 742950 w 2501900"/>
                <a:gd name="connsiteY23" fmla="*/ 103457 h 3661044"/>
                <a:gd name="connsiteX0" fmla="*/ 742950 w 2501900"/>
                <a:gd name="connsiteY0" fmla="*/ 94031 h 3651618"/>
                <a:gd name="connsiteX1" fmla="*/ 457200 w 2501900"/>
                <a:gd name="connsiteY1" fmla="*/ 857618 h 3651618"/>
                <a:gd name="connsiteX2" fmla="*/ 177800 w 2501900"/>
                <a:gd name="connsiteY2" fmla="*/ 1327518 h 3651618"/>
                <a:gd name="connsiteX3" fmla="*/ 0 w 2501900"/>
                <a:gd name="connsiteY3" fmla="*/ 1568818 h 3651618"/>
                <a:gd name="connsiteX4" fmla="*/ 0 w 2501900"/>
                <a:gd name="connsiteY4" fmla="*/ 1784718 h 3651618"/>
                <a:gd name="connsiteX5" fmla="*/ 101600 w 2501900"/>
                <a:gd name="connsiteY5" fmla="*/ 2000618 h 3651618"/>
                <a:gd name="connsiteX6" fmla="*/ 495300 w 2501900"/>
                <a:gd name="connsiteY6" fmla="*/ 2241918 h 3651618"/>
                <a:gd name="connsiteX7" fmla="*/ 825500 w 2501900"/>
                <a:gd name="connsiteY7" fmla="*/ 2470518 h 3651618"/>
                <a:gd name="connsiteX8" fmla="*/ 1206500 w 2501900"/>
                <a:gd name="connsiteY8" fmla="*/ 2953118 h 3651618"/>
                <a:gd name="connsiteX9" fmla="*/ 1536700 w 2501900"/>
                <a:gd name="connsiteY9" fmla="*/ 3651618 h 3651618"/>
                <a:gd name="connsiteX10" fmla="*/ 1841500 w 2501900"/>
                <a:gd name="connsiteY10" fmla="*/ 3613518 h 3651618"/>
                <a:gd name="connsiteX11" fmla="*/ 1968500 w 2501900"/>
                <a:gd name="connsiteY11" fmla="*/ 3016618 h 3651618"/>
                <a:gd name="connsiteX12" fmla="*/ 1917700 w 2501900"/>
                <a:gd name="connsiteY12" fmla="*/ 2826118 h 3651618"/>
                <a:gd name="connsiteX13" fmla="*/ 2057400 w 2501900"/>
                <a:gd name="connsiteY13" fmla="*/ 2343518 h 3651618"/>
                <a:gd name="connsiteX14" fmla="*/ 2197100 w 2501900"/>
                <a:gd name="connsiteY14" fmla="*/ 2153018 h 3651618"/>
                <a:gd name="connsiteX15" fmla="*/ 2349500 w 2501900"/>
                <a:gd name="connsiteY15" fmla="*/ 1924418 h 3651618"/>
                <a:gd name="connsiteX16" fmla="*/ 2476500 w 2501900"/>
                <a:gd name="connsiteY16" fmla="*/ 1340218 h 3651618"/>
                <a:gd name="connsiteX17" fmla="*/ 2501900 w 2501900"/>
                <a:gd name="connsiteY17" fmla="*/ 1022718 h 3651618"/>
                <a:gd name="connsiteX18" fmla="*/ 2324100 w 2501900"/>
                <a:gd name="connsiteY18" fmla="*/ 819518 h 3651618"/>
                <a:gd name="connsiteX19" fmla="*/ 1981200 w 2501900"/>
                <a:gd name="connsiteY19" fmla="*/ 730618 h 3651618"/>
                <a:gd name="connsiteX20" fmla="*/ 1562100 w 2501900"/>
                <a:gd name="connsiteY20" fmla="*/ 476618 h 3651618"/>
                <a:gd name="connsiteX21" fmla="*/ 1498600 w 2501900"/>
                <a:gd name="connsiteY21" fmla="*/ 159118 h 3651618"/>
                <a:gd name="connsiteX22" fmla="*/ 1155700 w 2501900"/>
                <a:gd name="connsiteY22" fmla="*/ 19418 h 3651618"/>
                <a:gd name="connsiteX23" fmla="*/ 742950 w 2501900"/>
                <a:gd name="connsiteY23" fmla="*/ 94031 h 3651618"/>
                <a:gd name="connsiteX0" fmla="*/ 742950 w 2501900"/>
                <a:gd name="connsiteY0" fmla="*/ 94031 h 3651618"/>
                <a:gd name="connsiteX1" fmla="*/ 457200 w 2501900"/>
                <a:gd name="connsiteY1" fmla="*/ 857618 h 3651618"/>
                <a:gd name="connsiteX2" fmla="*/ 177800 w 2501900"/>
                <a:gd name="connsiteY2" fmla="*/ 1327518 h 3651618"/>
                <a:gd name="connsiteX3" fmla="*/ 0 w 2501900"/>
                <a:gd name="connsiteY3" fmla="*/ 1568818 h 3651618"/>
                <a:gd name="connsiteX4" fmla="*/ 0 w 2501900"/>
                <a:gd name="connsiteY4" fmla="*/ 1784718 h 3651618"/>
                <a:gd name="connsiteX5" fmla="*/ 101600 w 2501900"/>
                <a:gd name="connsiteY5" fmla="*/ 2000618 h 3651618"/>
                <a:gd name="connsiteX6" fmla="*/ 495300 w 2501900"/>
                <a:gd name="connsiteY6" fmla="*/ 2241918 h 3651618"/>
                <a:gd name="connsiteX7" fmla="*/ 825500 w 2501900"/>
                <a:gd name="connsiteY7" fmla="*/ 2470518 h 3651618"/>
                <a:gd name="connsiteX8" fmla="*/ 1206500 w 2501900"/>
                <a:gd name="connsiteY8" fmla="*/ 2953118 h 3651618"/>
                <a:gd name="connsiteX9" fmla="*/ 1536700 w 2501900"/>
                <a:gd name="connsiteY9" fmla="*/ 3651618 h 3651618"/>
                <a:gd name="connsiteX10" fmla="*/ 1841500 w 2501900"/>
                <a:gd name="connsiteY10" fmla="*/ 3613518 h 3651618"/>
                <a:gd name="connsiteX11" fmla="*/ 1968500 w 2501900"/>
                <a:gd name="connsiteY11" fmla="*/ 3016618 h 3651618"/>
                <a:gd name="connsiteX12" fmla="*/ 1917700 w 2501900"/>
                <a:gd name="connsiteY12" fmla="*/ 2826118 h 3651618"/>
                <a:gd name="connsiteX13" fmla="*/ 2057400 w 2501900"/>
                <a:gd name="connsiteY13" fmla="*/ 2343518 h 3651618"/>
                <a:gd name="connsiteX14" fmla="*/ 2197100 w 2501900"/>
                <a:gd name="connsiteY14" fmla="*/ 2153018 h 3651618"/>
                <a:gd name="connsiteX15" fmla="*/ 2349500 w 2501900"/>
                <a:gd name="connsiteY15" fmla="*/ 1924418 h 3651618"/>
                <a:gd name="connsiteX16" fmla="*/ 2476500 w 2501900"/>
                <a:gd name="connsiteY16" fmla="*/ 1340218 h 3651618"/>
                <a:gd name="connsiteX17" fmla="*/ 2501900 w 2501900"/>
                <a:gd name="connsiteY17" fmla="*/ 1022718 h 3651618"/>
                <a:gd name="connsiteX18" fmla="*/ 2324100 w 2501900"/>
                <a:gd name="connsiteY18" fmla="*/ 819518 h 3651618"/>
                <a:gd name="connsiteX19" fmla="*/ 1981200 w 2501900"/>
                <a:gd name="connsiteY19" fmla="*/ 730618 h 3651618"/>
                <a:gd name="connsiteX20" fmla="*/ 1562100 w 2501900"/>
                <a:gd name="connsiteY20" fmla="*/ 476618 h 3651618"/>
                <a:gd name="connsiteX21" fmla="*/ 1498600 w 2501900"/>
                <a:gd name="connsiteY21" fmla="*/ 159118 h 3651618"/>
                <a:gd name="connsiteX22" fmla="*/ 1155700 w 2501900"/>
                <a:gd name="connsiteY22" fmla="*/ 19418 h 3651618"/>
                <a:gd name="connsiteX23" fmla="*/ 742950 w 2501900"/>
                <a:gd name="connsiteY23" fmla="*/ 94031 h 3651618"/>
                <a:gd name="connsiteX0" fmla="*/ 742950 w 2501900"/>
                <a:gd name="connsiteY0" fmla="*/ 95945 h 3653532"/>
                <a:gd name="connsiteX1" fmla="*/ 457200 w 2501900"/>
                <a:gd name="connsiteY1" fmla="*/ 859532 h 3653532"/>
                <a:gd name="connsiteX2" fmla="*/ 177800 w 2501900"/>
                <a:gd name="connsiteY2" fmla="*/ 1329432 h 3653532"/>
                <a:gd name="connsiteX3" fmla="*/ 0 w 2501900"/>
                <a:gd name="connsiteY3" fmla="*/ 1570732 h 3653532"/>
                <a:gd name="connsiteX4" fmla="*/ 0 w 2501900"/>
                <a:gd name="connsiteY4" fmla="*/ 1786632 h 3653532"/>
                <a:gd name="connsiteX5" fmla="*/ 101600 w 2501900"/>
                <a:gd name="connsiteY5" fmla="*/ 2002532 h 3653532"/>
                <a:gd name="connsiteX6" fmla="*/ 495300 w 2501900"/>
                <a:gd name="connsiteY6" fmla="*/ 2243832 h 3653532"/>
                <a:gd name="connsiteX7" fmla="*/ 825500 w 2501900"/>
                <a:gd name="connsiteY7" fmla="*/ 2472432 h 3653532"/>
                <a:gd name="connsiteX8" fmla="*/ 1206500 w 2501900"/>
                <a:gd name="connsiteY8" fmla="*/ 2955032 h 3653532"/>
                <a:gd name="connsiteX9" fmla="*/ 1536700 w 2501900"/>
                <a:gd name="connsiteY9" fmla="*/ 3653532 h 3653532"/>
                <a:gd name="connsiteX10" fmla="*/ 1841500 w 2501900"/>
                <a:gd name="connsiteY10" fmla="*/ 3615432 h 3653532"/>
                <a:gd name="connsiteX11" fmla="*/ 1968500 w 2501900"/>
                <a:gd name="connsiteY11" fmla="*/ 3018532 h 3653532"/>
                <a:gd name="connsiteX12" fmla="*/ 1917700 w 2501900"/>
                <a:gd name="connsiteY12" fmla="*/ 2828032 h 3653532"/>
                <a:gd name="connsiteX13" fmla="*/ 2057400 w 2501900"/>
                <a:gd name="connsiteY13" fmla="*/ 2345432 h 3653532"/>
                <a:gd name="connsiteX14" fmla="*/ 2197100 w 2501900"/>
                <a:gd name="connsiteY14" fmla="*/ 2154932 h 3653532"/>
                <a:gd name="connsiteX15" fmla="*/ 2349500 w 2501900"/>
                <a:gd name="connsiteY15" fmla="*/ 1926332 h 3653532"/>
                <a:gd name="connsiteX16" fmla="*/ 2476500 w 2501900"/>
                <a:gd name="connsiteY16" fmla="*/ 1342132 h 3653532"/>
                <a:gd name="connsiteX17" fmla="*/ 2501900 w 2501900"/>
                <a:gd name="connsiteY17" fmla="*/ 1024632 h 3653532"/>
                <a:gd name="connsiteX18" fmla="*/ 2324100 w 2501900"/>
                <a:gd name="connsiteY18" fmla="*/ 821432 h 3653532"/>
                <a:gd name="connsiteX19" fmla="*/ 1981200 w 2501900"/>
                <a:gd name="connsiteY19" fmla="*/ 732532 h 3653532"/>
                <a:gd name="connsiteX20" fmla="*/ 1562100 w 2501900"/>
                <a:gd name="connsiteY20" fmla="*/ 478532 h 3653532"/>
                <a:gd name="connsiteX21" fmla="*/ 1479550 w 2501900"/>
                <a:gd name="connsiteY21" fmla="*/ 189607 h 3653532"/>
                <a:gd name="connsiteX22" fmla="*/ 1155700 w 2501900"/>
                <a:gd name="connsiteY22" fmla="*/ 21332 h 3653532"/>
                <a:gd name="connsiteX23" fmla="*/ 742950 w 2501900"/>
                <a:gd name="connsiteY23" fmla="*/ 95945 h 3653532"/>
                <a:gd name="connsiteX0" fmla="*/ 742950 w 2501900"/>
                <a:gd name="connsiteY0" fmla="*/ 95945 h 3653532"/>
                <a:gd name="connsiteX1" fmla="*/ 457200 w 2501900"/>
                <a:gd name="connsiteY1" fmla="*/ 859532 h 3653532"/>
                <a:gd name="connsiteX2" fmla="*/ 177800 w 2501900"/>
                <a:gd name="connsiteY2" fmla="*/ 1329432 h 3653532"/>
                <a:gd name="connsiteX3" fmla="*/ 0 w 2501900"/>
                <a:gd name="connsiteY3" fmla="*/ 1570732 h 3653532"/>
                <a:gd name="connsiteX4" fmla="*/ 0 w 2501900"/>
                <a:gd name="connsiteY4" fmla="*/ 1786632 h 3653532"/>
                <a:gd name="connsiteX5" fmla="*/ 101600 w 2501900"/>
                <a:gd name="connsiteY5" fmla="*/ 2002532 h 3653532"/>
                <a:gd name="connsiteX6" fmla="*/ 495300 w 2501900"/>
                <a:gd name="connsiteY6" fmla="*/ 2243832 h 3653532"/>
                <a:gd name="connsiteX7" fmla="*/ 825500 w 2501900"/>
                <a:gd name="connsiteY7" fmla="*/ 2472432 h 3653532"/>
                <a:gd name="connsiteX8" fmla="*/ 1206500 w 2501900"/>
                <a:gd name="connsiteY8" fmla="*/ 2955032 h 3653532"/>
                <a:gd name="connsiteX9" fmla="*/ 1536700 w 2501900"/>
                <a:gd name="connsiteY9" fmla="*/ 3653532 h 3653532"/>
                <a:gd name="connsiteX10" fmla="*/ 1841500 w 2501900"/>
                <a:gd name="connsiteY10" fmla="*/ 3615432 h 3653532"/>
                <a:gd name="connsiteX11" fmla="*/ 1968500 w 2501900"/>
                <a:gd name="connsiteY11" fmla="*/ 3018532 h 3653532"/>
                <a:gd name="connsiteX12" fmla="*/ 1917700 w 2501900"/>
                <a:gd name="connsiteY12" fmla="*/ 2828032 h 3653532"/>
                <a:gd name="connsiteX13" fmla="*/ 2057400 w 2501900"/>
                <a:gd name="connsiteY13" fmla="*/ 2345432 h 3653532"/>
                <a:gd name="connsiteX14" fmla="*/ 2197100 w 2501900"/>
                <a:gd name="connsiteY14" fmla="*/ 2154932 h 3653532"/>
                <a:gd name="connsiteX15" fmla="*/ 2349500 w 2501900"/>
                <a:gd name="connsiteY15" fmla="*/ 1926332 h 3653532"/>
                <a:gd name="connsiteX16" fmla="*/ 2476500 w 2501900"/>
                <a:gd name="connsiteY16" fmla="*/ 1342132 h 3653532"/>
                <a:gd name="connsiteX17" fmla="*/ 2501900 w 2501900"/>
                <a:gd name="connsiteY17" fmla="*/ 1024632 h 3653532"/>
                <a:gd name="connsiteX18" fmla="*/ 2324100 w 2501900"/>
                <a:gd name="connsiteY18" fmla="*/ 821432 h 3653532"/>
                <a:gd name="connsiteX19" fmla="*/ 1981200 w 2501900"/>
                <a:gd name="connsiteY19" fmla="*/ 732532 h 3653532"/>
                <a:gd name="connsiteX20" fmla="*/ 1562100 w 2501900"/>
                <a:gd name="connsiteY20" fmla="*/ 478532 h 3653532"/>
                <a:gd name="connsiteX21" fmla="*/ 1479550 w 2501900"/>
                <a:gd name="connsiteY21" fmla="*/ 189607 h 3653532"/>
                <a:gd name="connsiteX22" fmla="*/ 1155700 w 2501900"/>
                <a:gd name="connsiteY22" fmla="*/ 21332 h 3653532"/>
                <a:gd name="connsiteX23" fmla="*/ 742950 w 2501900"/>
                <a:gd name="connsiteY23" fmla="*/ 95945 h 3653532"/>
                <a:gd name="connsiteX0" fmla="*/ 742950 w 2501900"/>
                <a:gd name="connsiteY0" fmla="*/ 95945 h 3653532"/>
                <a:gd name="connsiteX1" fmla="*/ 457200 w 2501900"/>
                <a:gd name="connsiteY1" fmla="*/ 859532 h 3653532"/>
                <a:gd name="connsiteX2" fmla="*/ 177800 w 2501900"/>
                <a:gd name="connsiteY2" fmla="*/ 1329432 h 3653532"/>
                <a:gd name="connsiteX3" fmla="*/ 0 w 2501900"/>
                <a:gd name="connsiteY3" fmla="*/ 1570732 h 3653532"/>
                <a:gd name="connsiteX4" fmla="*/ 0 w 2501900"/>
                <a:gd name="connsiteY4" fmla="*/ 1786632 h 3653532"/>
                <a:gd name="connsiteX5" fmla="*/ 101600 w 2501900"/>
                <a:gd name="connsiteY5" fmla="*/ 2002532 h 3653532"/>
                <a:gd name="connsiteX6" fmla="*/ 495300 w 2501900"/>
                <a:gd name="connsiteY6" fmla="*/ 2243832 h 3653532"/>
                <a:gd name="connsiteX7" fmla="*/ 825500 w 2501900"/>
                <a:gd name="connsiteY7" fmla="*/ 2472432 h 3653532"/>
                <a:gd name="connsiteX8" fmla="*/ 1206500 w 2501900"/>
                <a:gd name="connsiteY8" fmla="*/ 2955032 h 3653532"/>
                <a:gd name="connsiteX9" fmla="*/ 1536700 w 2501900"/>
                <a:gd name="connsiteY9" fmla="*/ 3653532 h 3653532"/>
                <a:gd name="connsiteX10" fmla="*/ 1841500 w 2501900"/>
                <a:gd name="connsiteY10" fmla="*/ 3615432 h 3653532"/>
                <a:gd name="connsiteX11" fmla="*/ 1968500 w 2501900"/>
                <a:gd name="connsiteY11" fmla="*/ 3018532 h 3653532"/>
                <a:gd name="connsiteX12" fmla="*/ 1917700 w 2501900"/>
                <a:gd name="connsiteY12" fmla="*/ 2828032 h 3653532"/>
                <a:gd name="connsiteX13" fmla="*/ 2057400 w 2501900"/>
                <a:gd name="connsiteY13" fmla="*/ 2345432 h 3653532"/>
                <a:gd name="connsiteX14" fmla="*/ 2197100 w 2501900"/>
                <a:gd name="connsiteY14" fmla="*/ 2154932 h 3653532"/>
                <a:gd name="connsiteX15" fmla="*/ 2349500 w 2501900"/>
                <a:gd name="connsiteY15" fmla="*/ 1926332 h 3653532"/>
                <a:gd name="connsiteX16" fmla="*/ 2476500 w 2501900"/>
                <a:gd name="connsiteY16" fmla="*/ 1342132 h 3653532"/>
                <a:gd name="connsiteX17" fmla="*/ 2501900 w 2501900"/>
                <a:gd name="connsiteY17" fmla="*/ 1024632 h 3653532"/>
                <a:gd name="connsiteX18" fmla="*/ 2324100 w 2501900"/>
                <a:gd name="connsiteY18" fmla="*/ 821432 h 3653532"/>
                <a:gd name="connsiteX19" fmla="*/ 1981200 w 2501900"/>
                <a:gd name="connsiteY19" fmla="*/ 732532 h 3653532"/>
                <a:gd name="connsiteX20" fmla="*/ 1590675 w 2501900"/>
                <a:gd name="connsiteY20" fmla="*/ 583307 h 3653532"/>
                <a:gd name="connsiteX21" fmla="*/ 1479550 w 2501900"/>
                <a:gd name="connsiteY21" fmla="*/ 189607 h 3653532"/>
                <a:gd name="connsiteX22" fmla="*/ 1155700 w 2501900"/>
                <a:gd name="connsiteY22" fmla="*/ 21332 h 3653532"/>
                <a:gd name="connsiteX23" fmla="*/ 742950 w 2501900"/>
                <a:gd name="connsiteY23" fmla="*/ 95945 h 3653532"/>
                <a:gd name="connsiteX0" fmla="*/ 742950 w 2501900"/>
                <a:gd name="connsiteY0" fmla="*/ 95945 h 3653532"/>
                <a:gd name="connsiteX1" fmla="*/ 457200 w 2501900"/>
                <a:gd name="connsiteY1" fmla="*/ 859532 h 3653532"/>
                <a:gd name="connsiteX2" fmla="*/ 177800 w 2501900"/>
                <a:gd name="connsiteY2" fmla="*/ 1329432 h 3653532"/>
                <a:gd name="connsiteX3" fmla="*/ 0 w 2501900"/>
                <a:gd name="connsiteY3" fmla="*/ 1570732 h 3653532"/>
                <a:gd name="connsiteX4" fmla="*/ 0 w 2501900"/>
                <a:gd name="connsiteY4" fmla="*/ 1786632 h 3653532"/>
                <a:gd name="connsiteX5" fmla="*/ 101600 w 2501900"/>
                <a:gd name="connsiteY5" fmla="*/ 2002532 h 3653532"/>
                <a:gd name="connsiteX6" fmla="*/ 495300 w 2501900"/>
                <a:gd name="connsiteY6" fmla="*/ 2243832 h 3653532"/>
                <a:gd name="connsiteX7" fmla="*/ 825500 w 2501900"/>
                <a:gd name="connsiteY7" fmla="*/ 2472432 h 3653532"/>
                <a:gd name="connsiteX8" fmla="*/ 1206500 w 2501900"/>
                <a:gd name="connsiteY8" fmla="*/ 2955032 h 3653532"/>
                <a:gd name="connsiteX9" fmla="*/ 1536700 w 2501900"/>
                <a:gd name="connsiteY9" fmla="*/ 3653532 h 3653532"/>
                <a:gd name="connsiteX10" fmla="*/ 1841500 w 2501900"/>
                <a:gd name="connsiteY10" fmla="*/ 3615432 h 3653532"/>
                <a:gd name="connsiteX11" fmla="*/ 1968500 w 2501900"/>
                <a:gd name="connsiteY11" fmla="*/ 3018532 h 3653532"/>
                <a:gd name="connsiteX12" fmla="*/ 1917700 w 2501900"/>
                <a:gd name="connsiteY12" fmla="*/ 2828032 h 3653532"/>
                <a:gd name="connsiteX13" fmla="*/ 2057400 w 2501900"/>
                <a:gd name="connsiteY13" fmla="*/ 2345432 h 3653532"/>
                <a:gd name="connsiteX14" fmla="*/ 2197100 w 2501900"/>
                <a:gd name="connsiteY14" fmla="*/ 2154932 h 3653532"/>
                <a:gd name="connsiteX15" fmla="*/ 2349500 w 2501900"/>
                <a:gd name="connsiteY15" fmla="*/ 1926332 h 3653532"/>
                <a:gd name="connsiteX16" fmla="*/ 2476500 w 2501900"/>
                <a:gd name="connsiteY16" fmla="*/ 1342132 h 3653532"/>
                <a:gd name="connsiteX17" fmla="*/ 2501900 w 2501900"/>
                <a:gd name="connsiteY17" fmla="*/ 1024632 h 3653532"/>
                <a:gd name="connsiteX18" fmla="*/ 2324100 w 2501900"/>
                <a:gd name="connsiteY18" fmla="*/ 821432 h 3653532"/>
                <a:gd name="connsiteX19" fmla="*/ 1981200 w 2501900"/>
                <a:gd name="connsiteY19" fmla="*/ 732532 h 3653532"/>
                <a:gd name="connsiteX20" fmla="*/ 1590675 w 2501900"/>
                <a:gd name="connsiteY20" fmla="*/ 583307 h 3653532"/>
                <a:gd name="connsiteX21" fmla="*/ 1479550 w 2501900"/>
                <a:gd name="connsiteY21" fmla="*/ 189607 h 3653532"/>
                <a:gd name="connsiteX22" fmla="*/ 1155700 w 2501900"/>
                <a:gd name="connsiteY22" fmla="*/ 21332 h 3653532"/>
                <a:gd name="connsiteX23" fmla="*/ 742950 w 2501900"/>
                <a:gd name="connsiteY23" fmla="*/ 95945 h 3653532"/>
                <a:gd name="connsiteX0" fmla="*/ 742950 w 2501900"/>
                <a:gd name="connsiteY0" fmla="*/ 95945 h 3653532"/>
                <a:gd name="connsiteX1" fmla="*/ 457200 w 2501900"/>
                <a:gd name="connsiteY1" fmla="*/ 859532 h 3653532"/>
                <a:gd name="connsiteX2" fmla="*/ 177800 w 2501900"/>
                <a:gd name="connsiteY2" fmla="*/ 1329432 h 3653532"/>
                <a:gd name="connsiteX3" fmla="*/ 0 w 2501900"/>
                <a:gd name="connsiteY3" fmla="*/ 1570732 h 3653532"/>
                <a:gd name="connsiteX4" fmla="*/ 0 w 2501900"/>
                <a:gd name="connsiteY4" fmla="*/ 1786632 h 3653532"/>
                <a:gd name="connsiteX5" fmla="*/ 101600 w 2501900"/>
                <a:gd name="connsiteY5" fmla="*/ 2002532 h 3653532"/>
                <a:gd name="connsiteX6" fmla="*/ 495300 w 2501900"/>
                <a:gd name="connsiteY6" fmla="*/ 2243832 h 3653532"/>
                <a:gd name="connsiteX7" fmla="*/ 825500 w 2501900"/>
                <a:gd name="connsiteY7" fmla="*/ 2472432 h 3653532"/>
                <a:gd name="connsiteX8" fmla="*/ 1206500 w 2501900"/>
                <a:gd name="connsiteY8" fmla="*/ 2955032 h 3653532"/>
                <a:gd name="connsiteX9" fmla="*/ 1536700 w 2501900"/>
                <a:gd name="connsiteY9" fmla="*/ 3653532 h 3653532"/>
                <a:gd name="connsiteX10" fmla="*/ 1841500 w 2501900"/>
                <a:gd name="connsiteY10" fmla="*/ 3615432 h 3653532"/>
                <a:gd name="connsiteX11" fmla="*/ 1968500 w 2501900"/>
                <a:gd name="connsiteY11" fmla="*/ 3018532 h 3653532"/>
                <a:gd name="connsiteX12" fmla="*/ 1917700 w 2501900"/>
                <a:gd name="connsiteY12" fmla="*/ 2828032 h 3653532"/>
                <a:gd name="connsiteX13" fmla="*/ 2057400 w 2501900"/>
                <a:gd name="connsiteY13" fmla="*/ 2345432 h 3653532"/>
                <a:gd name="connsiteX14" fmla="*/ 2197100 w 2501900"/>
                <a:gd name="connsiteY14" fmla="*/ 2154932 h 3653532"/>
                <a:gd name="connsiteX15" fmla="*/ 2349500 w 2501900"/>
                <a:gd name="connsiteY15" fmla="*/ 1926332 h 3653532"/>
                <a:gd name="connsiteX16" fmla="*/ 2476500 w 2501900"/>
                <a:gd name="connsiteY16" fmla="*/ 1342132 h 3653532"/>
                <a:gd name="connsiteX17" fmla="*/ 2501900 w 2501900"/>
                <a:gd name="connsiteY17" fmla="*/ 1024632 h 3653532"/>
                <a:gd name="connsiteX18" fmla="*/ 2324100 w 2501900"/>
                <a:gd name="connsiteY18" fmla="*/ 864294 h 3653532"/>
                <a:gd name="connsiteX19" fmla="*/ 1981200 w 2501900"/>
                <a:gd name="connsiteY19" fmla="*/ 732532 h 3653532"/>
                <a:gd name="connsiteX20" fmla="*/ 1590675 w 2501900"/>
                <a:gd name="connsiteY20" fmla="*/ 583307 h 3653532"/>
                <a:gd name="connsiteX21" fmla="*/ 1479550 w 2501900"/>
                <a:gd name="connsiteY21" fmla="*/ 189607 h 3653532"/>
                <a:gd name="connsiteX22" fmla="*/ 1155700 w 2501900"/>
                <a:gd name="connsiteY22" fmla="*/ 21332 h 3653532"/>
                <a:gd name="connsiteX23" fmla="*/ 742950 w 2501900"/>
                <a:gd name="connsiteY23" fmla="*/ 95945 h 3653532"/>
                <a:gd name="connsiteX0" fmla="*/ 742950 w 2501900"/>
                <a:gd name="connsiteY0" fmla="*/ 95945 h 3653532"/>
                <a:gd name="connsiteX1" fmla="*/ 457200 w 2501900"/>
                <a:gd name="connsiteY1" fmla="*/ 859532 h 3653532"/>
                <a:gd name="connsiteX2" fmla="*/ 177800 w 2501900"/>
                <a:gd name="connsiteY2" fmla="*/ 1329432 h 3653532"/>
                <a:gd name="connsiteX3" fmla="*/ 0 w 2501900"/>
                <a:gd name="connsiteY3" fmla="*/ 1570732 h 3653532"/>
                <a:gd name="connsiteX4" fmla="*/ 0 w 2501900"/>
                <a:gd name="connsiteY4" fmla="*/ 1786632 h 3653532"/>
                <a:gd name="connsiteX5" fmla="*/ 101600 w 2501900"/>
                <a:gd name="connsiteY5" fmla="*/ 2002532 h 3653532"/>
                <a:gd name="connsiteX6" fmla="*/ 495300 w 2501900"/>
                <a:gd name="connsiteY6" fmla="*/ 2243832 h 3653532"/>
                <a:gd name="connsiteX7" fmla="*/ 825500 w 2501900"/>
                <a:gd name="connsiteY7" fmla="*/ 2472432 h 3653532"/>
                <a:gd name="connsiteX8" fmla="*/ 1206500 w 2501900"/>
                <a:gd name="connsiteY8" fmla="*/ 2955032 h 3653532"/>
                <a:gd name="connsiteX9" fmla="*/ 1536700 w 2501900"/>
                <a:gd name="connsiteY9" fmla="*/ 3653532 h 3653532"/>
                <a:gd name="connsiteX10" fmla="*/ 1841500 w 2501900"/>
                <a:gd name="connsiteY10" fmla="*/ 3615432 h 3653532"/>
                <a:gd name="connsiteX11" fmla="*/ 1968500 w 2501900"/>
                <a:gd name="connsiteY11" fmla="*/ 3018532 h 3653532"/>
                <a:gd name="connsiteX12" fmla="*/ 1917700 w 2501900"/>
                <a:gd name="connsiteY12" fmla="*/ 2828032 h 3653532"/>
                <a:gd name="connsiteX13" fmla="*/ 2057400 w 2501900"/>
                <a:gd name="connsiteY13" fmla="*/ 2345432 h 3653532"/>
                <a:gd name="connsiteX14" fmla="*/ 2197100 w 2501900"/>
                <a:gd name="connsiteY14" fmla="*/ 2154932 h 3653532"/>
                <a:gd name="connsiteX15" fmla="*/ 2349500 w 2501900"/>
                <a:gd name="connsiteY15" fmla="*/ 1926332 h 3653532"/>
                <a:gd name="connsiteX16" fmla="*/ 2476500 w 2501900"/>
                <a:gd name="connsiteY16" fmla="*/ 1342132 h 3653532"/>
                <a:gd name="connsiteX17" fmla="*/ 2501900 w 2501900"/>
                <a:gd name="connsiteY17" fmla="*/ 1024632 h 3653532"/>
                <a:gd name="connsiteX18" fmla="*/ 2324100 w 2501900"/>
                <a:gd name="connsiteY18" fmla="*/ 864294 h 3653532"/>
                <a:gd name="connsiteX19" fmla="*/ 1981200 w 2501900"/>
                <a:gd name="connsiteY19" fmla="*/ 732532 h 3653532"/>
                <a:gd name="connsiteX20" fmla="*/ 1590675 w 2501900"/>
                <a:gd name="connsiteY20" fmla="*/ 583307 h 3653532"/>
                <a:gd name="connsiteX21" fmla="*/ 1479550 w 2501900"/>
                <a:gd name="connsiteY21" fmla="*/ 189607 h 3653532"/>
                <a:gd name="connsiteX22" fmla="*/ 1155700 w 2501900"/>
                <a:gd name="connsiteY22" fmla="*/ 21332 h 3653532"/>
                <a:gd name="connsiteX23" fmla="*/ 742950 w 2501900"/>
                <a:gd name="connsiteY23" fmla="*/ 95945 h 3653532"/>
                <a:gd name="connsiteX0" fmla="*/ 742950 w 2501900"/>
                <a:gd name="connsiteY0" fmla="*/ 95945 h 3653532"/>
                <a:gd name="connsiteX1" fmla="*/ 457200 w 2501900"/>
                <a:gd name="connsiteY1" fmla="*/ 859532 h 3653532"/>
                <a:gd name="connsiteX2" fmla="*/ 177800 w 2501900"/>
                <a:gd name="connsiteY2" fmla="*/ 1329432 h 3653532"/>
                <a:gd name="connsiteX3" fmla="*/ 0 w 2501900"/>
                <a:gd name="connsiteY3" fmla="*/ 1570732 h 3653532"/>
                <a:gd name="connsiteX4" fmla="*/ 0 w 2501900"/>
                <a:gd name="connsiteY4" fmla="*/ 1786632 h 3653532"/>
                <a:gd name="connsiteX5" fmla="*/ 101600 w 2501900"/>
                <a:gd name="connsiteY5" fmla="*/ 2002532 h 3653532"/>
                <a:gd name="connsiteX6" fmla="*/ 495300 w 2501900"/>
                <a:gd name="connsiteY6" fmla="*/ 2243832 h 3653532"/>
                <a:gd name="connsiteX7" fmla="*/ 825500 w 2501900"/>
                <a:gd name="connsiteY7" fmla="*/ 2472432 h 3653532"/>
                <a:gd name="connsiteX8" fmla="*/ 1206500 w 2501900"/>
                <a:gd name="connsiteY8" fmla="*/ 2955032 h 3653532"/>
                <a:gd name="connsiteX9" fmla="*/ 1536700 w 2501900"/>
                <a:gd name="connsiteY9" fmla="*/ 3653532 h 3653532"/>
                <a:gd name="connsiteX10" fmla="*/ 1841500 w 2501900"/>
                <a:gd name="connsiteY10" fmla="*/ 3615432 h 3653532"/>
                <a:gd name="connsiteX11" fmla="*/ 1968500 w 2501900"/>
                <a:gd name="connsiteY11" fmla="*/ 3018532 h 3653532"/>
                <a:gd name="connsiteX12" fmla="*/ 1917700 w 2501900"/>
                <a:gd name="connsiteY12" fmla="*/ 2828032 h 3653532"/>
                <a:gd name="connsiteX13" fmla="*/ 2057400 w 2501900"/>
                <a:gd name="connsiteY13" fmla="*/ 2345432 h 3653532"/>
                <a:gd name="connsiteX14" fmla="*/ 2197100 w 2501900"/>
                <a:gd name="connsiteY14" fmla="*/ 2154932 h 3653532"/>
                <a:gd name="connsiteX15" fmla="*/ 2299494 w 2501900"/>
                <a:gd name="connsiteY15" fmla="*/ 1943000 h 3653532"/>
                <a:gd name="connsiteX16" fmla="*/ 2476500 w 2501900"/>
                <a:gd name="connsiteY16" fmla="*/ 1342132 h 3653532"/>
                <a:gd name="connsiteX17" fmla="*/ 2501900 w 2501900"/>
                <a:gd name="connsiteY17" fmla="*/ 1024632 h 3653532"/>
                <a:gd name="connsiteX18" fmla="*/ 2324100 w 2501900"/>
                <a:gd name="connsiteY18" fmla="*/ 864294 h 3653532"/>
                <a:gd name="connsiteX19" fmla="*/ 1981200 w 2501900"/>
                <a:gd name="connsiteY19" fmla="*/ 732532 h 3653532"/>
                <a:gd name="connsiteX20" fmla="*/ 1590675 w 2501900"/>
                <a:gd name="connsiteY20" fmla="*/ 583307 h 3653532"/>
                <a:gd name="connsiteX21" fmla="*/ 1479550 w 2501900"/>
                <a:gd name="connsiteY21" fmla="*/ 189607 h 3653532"/>
                <a:gd name="connsiteX22" fmla="*/ 1155700 w 2501900"/>
                <a:gd name="connsiteY22" fmla="*/ 21332 h 3653532"/>
                <a:gd name="connsiteX23" fmla="*/ 742950 w 2501900"/>
                <a:gd name="connsiteY23" fmla="*/ 95945 h 3653532"/>
                <a:gd name="connsiteX0" fmla="*/ 742950 w 2501900"/>
                <a:gd name="connsiteY0" fmla="*/ 95945 h 3653532"/>
                <a:gd name="connsiteX1" fmla="*/ 457200 w 2501900"/>
                <a:gd name="connsiteY1" fmla="*/ 859532 h 3653532"/>
                <a:gd name="connsiteX2" fmla="*/ 177800 w 2501900"/>
                <a:gd name="connsiteY2" fmla="*/ 1329432 h 3653532"/>
                <a:gd name="connsiteX3" fmla="*/ 0 w 2501900"/>
                <a:gd name="connsiteY3" fmla="*/ 1570732 h 3653532"/>
                <a:gd name="connsiteX4" fmla="*/ 0 w 2501900"/>
                <a:gd name="connsiteY4" fmla="*/ 1786632 h 3653532"/>
                <a:gd name="connsiteX5" fmla="*/ 101600 w 2501900"/>
                <a:gd name="connsiteY5" fmla="*/ 2002532 h 3653532"/>
                <a:gd name="connsiteX6" fmla="*/ 495300 w 2501900"/>
                <a:gd name="connsiteY6" fmla="*/ 2243832 h 3653532"/>
                <a:gd name="connsiteX7" fmla="*/ 825500 w 2501900"/>
                <a:gd name="connsiteY7" fmla="*/ 2472432 h 3653532"/>
                <a:gd name="connsiteX8" fmla="*/ 1206500 w 2501900"/>
                <a:gd name="connsiteY8" fmla="*/ 2955032 h 3653532"/>
                <a:gd name="connsiteX9" fmla="*/ 1536700 w 2501900"/>
                <a:gd name="connsiteY9" fmla="*/ 3653532 h 3653532"/>
                <a:gd name="connsiteX10" fmla="*/ 1841500 w 2501900"/>
                <a:gd name="connsiteY10" fmla="*/ 3615432 h 3653532"/>
                <a:gd name="connsiteX11" fmla="*/ 1968500 w 2501900"/>
                <a:gd name="connsiteY11" fmla="*/ 3018532 h 3653532"/>
                <a:gd name="connsiteX12" fmla="*/ 1917700 w 2501900"/>
                <a:gd name="connsiteY12" fmla="*/ 2828032 h 3653532"/>
                <a:gd name="connsiteX13" fmla="*/ 2057400 w 2501900"/>
                <a:gd name="connsiteY13" fmla="*/ 2345432 h 3653532"/>
                <a:gd name="connsiteX14" fmla="*/ 2196306 w 2501900"/>
                <a:gd name="connsiteY14" fmla="*/ 2163663 h 3653532"/>
                <a:gd name="connsiteX15" fmla="*/ 2197100 w 2501900"/>
                <a:gd name="connsiteY15" fmla="*/ 2154932 h 3653532"/>
                <a:gd name="connsiteX16" fmla="*/ 2299494 w 2501900"/>
                <a:gd name="connsiteY16" fmla="*/ 1943000 h 3653532"/>
                <a:gd name="connsiteX17" fmla="*/ 2476500 w 2501900"/>
                <a:gd name="connsiteY17" fmla="*/ 1342132 h 3653532"/>
                <a:gd name="connsiteX18" fmla="*/ 2501900 w 2501900"/>
                <a:gd name="connsiteY18" fmla="*/ 1024632 h 3653532"/>
                <a:gd name="connsiteX19" fmla="*/ 2324100 w 2501900"/>
                <a:gd name="connsiteY19" fmla="*/ 864294 h 3653532"/>
                <a:gd name="connsiteX20" fmla="*/ 1981200 w 2501900"/>
                <a:gd name="connsiteY20" fmla="*/ 732532 h 3653532"/>
                <a:gd name="connsiteX21" fmla="*/ 1590675 w 2501900"/>
                <a:gd name="connsiteY21" fmla="*/ 583307 h 3653532"/>
                <a:gd name="connsiteX22" fmla="*/ 1479550 w 2501900"/>
                <a:gd name="connsiteY22" fmla="*/ 189607 h 3653532"/>
                <a:gd name="connsiteX23" fmla="*/ 1155700 w 2501900"/>
                <a:gd name="connsiteY23" fmla="*/ 21332 h 3653532"/>
                <a:gd name="connsiteX24" fmla="*/ 742950 w 2501900"/>
                <a:gd name="connsiteY24" fmla="*/ 95945 h 3653532"/>
                <a:gd name="connsiteX0" fmla="*/ 742950 w 2501900"/>
                <a:gd name="connsiteY0" fmla="*/ 95945 h 3653532"/>
                <a:gd name="connsiteX1" fmla="*/ 457200 w 2501900"/>
                <a:gd name="connsiteY1" fmla="*/ 859532 h 3653532"/>
                <a:gd name="connsiteX2" fmla="*/ 177800 w 2501900"/>
                <a:gd name="connsiteY2" fmla="*/ 1329432 h 3653532"/>
                <a:gd name="connsiteX3" fmla="*/ 0 w 2501900"/>
                <a:gd name="connsiteY3" fmla="*/ 1570732 h 3653532"/>
                <a:gd name="connsiteX4" fmla="*/ 0 w 2501900"/>
                <a:gd name="connsiteY4" fmla="*/ 1786632 h 3653532"/>
                <a:gd name="connsiteX5" fmla="*/ 101600 w 2501900"/>
                <a:gd name="connsiteY5" fmla="*/ 2002532 h 3653532"/>
                <a:gd name="connsiteX6" fmla="*/ 495300 w 2501900"/>
                <a:gd name="connsiteY6" fmla="*/ 2243832 h 3653532"/>
                <a:gd name="connsiteX7" fmla="*/ 825500 w 2501900"/>
                <a:gd name="connsiteY7" fmla="*/ 2472432 h 3653532"/>
                <a:gd name="connsiteX8" fmla="*/ 1206500 w 2501900"/>
                <a:gd name="connsiteY8" fmla="*/ 2955032 h 3653532"/>
                <a:gd name="connsiteX9" fmla="*/ 1536700 w 2501900"/>
                <a:gd name="connsiteY9" fmla="*/ 3653532 h 3653532"/>
                <a:gd name="connsiteX10" fmla="*/ 1841500 w 2501900"/>
                <a:gd name="connsiteY10" fmla="*/ 3615432 h 3653532"/>
                <a:gd name="connsiteX11" fmla="*/ 1968500 w 2501900"/>
                <a:gd name="connsiteY11" fmla="*/ 3018532 h 3653532"/>
                <a:gd name="connsiteX12" fmla="*/ 1917700 w 2501900"/>
                <a:gd name="connsiteY12" fmla="*/ 2828032 h 3653532"/>
                <a:gd name="connsiteX13" fmla="*/ 2057400 w 2501900"/>
                <a:gd name="connsiteY13" fmla="*/ 2345432 h 3653532"/>
                <a:gd name="connsiteX14" fmla="*/ 2196306 w 2501900"/>
                <a:gd name="connsiteY14" fmla="*/ 2163663 h 3653532"/>
                <a:gd name="connsiteX15" fmla="*/ 2299494 w 2501900"/>
                <a:gd name="connsiteY15" fmla="*/ 1943000 h 3653532"/>
                <a:gd name="connsiteX16" fmla="*/ 2476500 w 2501900"/>
                <a:gd name="connsiteY16" fmla="*/ 1342132 h 3653532"/>
                <a:gd name="connsiteX17" fmla="*/ 2501900 w 2501900"/>
                <a:gd name="connsiteY17" fmla="*/ 1024632 h 3653532"/>
                <a:gd name="connsiteX18" fmla="*/ 2324100 w 2501900"/>
                <a:gd name="connsiteY18" fmla="*/ 864294 h 3653532"/>
                <a:gd name="connsiteX19" fmla="*/ 1981200 w 2501900"/>
                <a:gd name="connsiteY19" fmla="*/ 732532 h 3653532"/>
                <a:gd name="connsiteX20" fmla="*/ 1590675 w 2501900"/>
                <a:gd name="connsiteY20" fmla="*/ 583307 h 3653532"/>
                <a:gd name="connsiteX21" fmla="*/ 1479550 w 2501900"/>
                <a:gd name="connsiteY21" fmla="*/ 189607 h 3653532"/>
                <a:gd name="connsiteX22" fmla="*/ 1155700 w 2501900"/>
                <a:gd name="connsiteY22" fmla="*/ 21332 h 3653532"/>
                <a:gd name="connsiteX23" fmla="*/ 742950 w 2501900"/>
                <a:gd name="connsiteY23" fmla="*/ 95945 h 3653532"/>
                <a:gd name="connsiteX0" fmla="*/ 742950 w 2501900"/>
                <a:gd name="connsiteY0" fmla="*/ 95945 h 3653532"/>
                <a:gd name="connsiteX1" fmla="*/ 457200 w 2501900"/>
                <a:gd name="connsiteY1" fmla="*/ 859532 h 3653532"/>
                <a:gd name="connsiteX2" fmla="*/ 177800 w 2501900"/>
                <a:gd name="connsiteY2" fmla="*/ 1329432 h 3653532"/>
                <a:gd name="connsiteX3" fmla="*/ 0 w 2501900"/>
                <a:gd name="connsiteY3" fmla="*/ 1570732 h 3653532"/>
                <a:gd name="connsiteX4" fmla="*/ 0 w 2501900"/>
                <a:gd name="connsiteY4" fmla="*/ 1786632 h 3653532"/>
                <a:gd name="connsiteX5" fmla="*/ 101600 w 2501900"/>
                <a:gd name="connsiteY5" fmla="*/ 2002532 h 3653532"/>
                <a:gd name="connsiteX6" fmla="*/ 495300 w 2501900"/>
                <a:gd name="connsiteY6" fmla="*/ 2243832 h 3653532"/>
                <a:gd name="connsiteX7" fmla="*/ 825500 w 2501900"/>
                <a:gd name="connsiteY7" fmla="*/ 2472432 h 3653532"/>
                <a:gd name="connsiteX8" fmla="*/ 1206500 w 2501900"/>
                <a:gd name="connsiteY8" fmla="*/ 2955032 h 3653532"/>
                <a:gd name="connsiteX9" fmla="*/ 1536700 w 2501900"/>
                <a:gd name="connsiteY9" fmla="*/ 3653532 h 3653532"/>
                <a:gd name="connsiteX10" fmla="*/ 1841500 w 2501900"/>
                <a:gd name="connsiteY10" fmla="*/ 3615432 h 3653532"/>
                <a:gd name="connsiteX11" fmla="*/ 1968500 w 2501900"/>
                <a:gd name="connsiteY11" fmla="*/ 3018532 h 3653532"/>
                <a:gd name="connsiteX12" fmla="*/ 1917700 w 2501900"/>
                <a:gd name="connsiteY12" fmla="*/ 2828032 h 3653532"/>
                <a:gd name="connsiteX13" fmla="*/ 2057400 w 2501900"/>
                <a:gd name="connsiteY13" fmla="*/ 2345432 h 3653532"/>
                <a:gd name="connsiteX14" fmla="*/ 2299494 w 2501900"/>
                <a:gd name="connsiteY14" fmla="*/ 1943000 h 3653532"/>
                <a:gd name="connsiteX15" fmla="*/ 2476500 w 2501900"/>
                <a:gd name="connsiteY15" fmla="*/ 1342132 h 3653532"/>
                <a:gd name="connsiteX16" fmla="*/ 2501900 w 2501900"/>
                <a:gd name="connsiteY16" fmla="*/ 1024632 h 3653532"/>
                <a:gd name="connsiteX17" fmla="*/ 2324100 w 2501900"/>
                <a:gd name="connsiteY17" fmla="*/ 864294 h 3653532"/>
                <a:gd name="connsiteX18" fmla="*/ 1981200 w 2501900"/>
                <a:gd name="connsiteY18" fmla="*/ 732532 h 3653532"/>
                <a:gd name="connsiteX19" fmla="*/ 1590675 w 2501900"/>
                <a:gd name="connsiteY19" fmla="*/ 583307 h 3653532"/>
                <a:gd name="connsiteX20" fmla="*/ 1479550 w 2501900"/>
                <a:gd name="connsiteY20" fmla="*/ 189607 h 3653532"/>
                <a:gd name="connsiteX21" fmla="*/ 1155700 w 2501900"/>
                <a:gd name="connsiteY21" fmla="*/ 21332 h 3653532"/>
                <a:gd name="connsiteX22" fmla="*/ 742950 w 2501900"/>
                <a:gd name="connsiteY22" fmla="*/ 95945 h 3653532"/>
                <a:gd name="connsiteX0" fmla="*/ 742950 w 2501900"/>
                <a:gd name="connsiteY0" fmla="*/ 95945 h 3653532"/>
                <a:gd name="connsiteX1" fmla="*/ 457200 w 2501900"/>
                <a:gd name="connsiteY1" fmla="*/ 859532 h 3653532"/>
                <a:gd name="connsiteX2" fmla="*/ 177800 w 2501900"/>
                <a:gd name="connsiteY2" fmla="*/ 1329432 h 3653532"/>
                <a:gd name="connsiteX3" fmla="*/ 0 w 2501900"/>
                <a:gd name="connsiteY3" fmla="*/ 1570732 h 3653532"/>
                <a:gd name="connsiteX4" fmla="*/ 0 w 2501900"/>
                <a:gd name="connsiteY4" fmla="*/ 1786632 h 3653532"/>
                <a:gd name="connsiteX5" fmla="*/ 101600 w 2501900"/>
                <a:gd name="connsiteY5" fmla="*/ 2002532 h 3653532"/>
                <a:gd name="connsiteX6" fmla="*/ 495300 w 2501900"/>
                <a:gd name="connsiteY6" fmla="*/ 2243832 h 3653532"/>
                <a:gd name="connsiteX7" fmla="*/ 825500 w 2501900"/>
                <a:gd name="connsiteY7" fmla="*/ 2472432 h 3653532"/>
                <a:gd name="connsiteX8" fmla="*/ 1206500 w 2501900"/>
                <a:gd name="connsiteY8" fmla="*/ 2955032 h 3653532"/>
                <a:gd name="connsiteX9" fmla="*/ 1536700 w 2501900"/>
                <a:gd name="connsiteY9" fmla="*/ 3653532 h 3653532"/>
                <a:gd name="connsiteX10" fmla="*/ 1841500 w 2501900"/>
                <a:gd name="connsiteY10" fmla="*/ 3615432 h 3653532"/>
                <a:gd name="connsiteX11" fmla="*/ 1968500 w 2501900"/>
                <a:gd name="connsiteY11" fmla="*/ 3018532 h 3653532"/>
                <a:gd name="connsiteX12" fmla="*/ 1917700 w 2501900"/>
                <a:gd name="connsiteY12" fmla="*/ 2828032 h 3653532"/>
                <a:gd name="connsiteX13" fmla="*/ 2057400 w 2501900"/>
                <a:gd name="connsiteY13" fmla="*/ 2345432 h 3653532"/>
                <a:gd name="connsiteX14" fmla="*/ 2299494 w 2501900"/>
                <a:gd name="connsiteY14" fmla="*/ 1943000 h 3653532"/>
                <a:gd name="connsiteX15" fmla="*/ 2476500 w 2501900"/>
                <a:gd name="connsiteY15" fmla="*/ 1342132 h 3653532"/>
                <a:gd name="connsiteX16" fmla="*/ 2501900 w 2501900"/>
                <a:gd name="connsiteY16" fmla="*/ 1024632 h 3653532"/>
                <a:gd name="connsiteX17" fmla="*/ 2324100 w 2501900"/>
                <a:gd name="connsiteY17" fmla="*/ 864294 h 3653532"/>
                <a:gd name="connsiteX18" fmla="*/ 1981200 w 2501900"/>
                <a:gd name="connsiteY18" fmla="*/ 732532 h 3653532"/>
                <a:gd name="connsiteX19" fmla="*/ 1590675 w 2501900"/>
                <a:gd name="connsiteY19" fmla="*/ 583307 h 3653532"/>
                <a:gd name="connsiteX20" fmla="*/ 1479550 w 2501900"/>
                <a:gd name="connsiteY20" fmla="*/ 189607 h 3653532"/>
                <a:gd name="connsiteX21" fmla="*/ 1155700 w 2501900"/>
                <a:gd name="connsiteY21" fmla="*/ 21332 h 3653532"/>
                <a:gd name="connsiteX22" fmla="*/ 742950 w 2501900"/>
                <a:gd name="connsiteY22" fmla="*/ 95945 h 3653532"/>
                <a:gd name="connsiteX0" fmla="*/ 742950 w 2501900"/>
                <a:gd name="connsiteY0" fmla="*/ 95945 h 3653532"/>
                <a:gd name="connsiteX1" fmla="*/ 457200 w 2501900"/>
                <a:gd name="connsiteY1" fmla="*/ 859532 h 3653532"/>
                <a:gd name="connsiteX2" fmla="*/ 177800 w 2501900"/>
                <a:gd name="connsiteY2" fmla="*/ 1329432 h 3653532"/>
                <a:gd name="connsiteX3" fmla="*/ 0 w 2501900"/>
                <a:gd name="connsiteY3" fmla="*/ 1570732 h 3653532"/>
                <a:gd name="connsiteX4" fmla="*/ 0 w 2501900"/>
                <a:gd name="connsiteY4" fmla="*/ 1786632 h 3653532"/>
                <a:gd name="connsiteX5" fmla="*/ 101600 w 2501900"/>
                <a:gd name="connsiteY5" fmla="*/ 2002532 h 3653532"/>
                <a:gd name="connsiteX6" fmla="*/ 495300 w 2501900"/>
                <a:gd name="connsiteY6" fmla="*/ 2243832 h 3653532"/>
                <a:gd name="connsiteX7" fmla="*/ 825500 w 2501900"/>
                <a:gd name="connsiteY7" fmla="*/ 2472432 h 3653532"/>
                <a:gd name="connsiteX8" fmla="*/ 1206500 w 2501900"/>
                <a:gd name="connsiteY8" fmla="*/ 2955032 h 3653532"/>
                <a:gd name="connsiteX9" fmla="*/ 1536700 w 2501900"/>
                <a:gd name="connsiteY9" fmla="*/ 3653532 h 3653532"/>
                <a:gd name="connsiteX10" fmla="*/ 1841500 w 2501900"/>
                <a:gd name="connsiteY10" fmla="*/ 3615432 h 3653532"/>
                <a:gd name="connsiteX11" fmla="*/ 1968500 w 2501900"/>
                <a:gd name="connsiteY11" fmla="*/ 3018532 h 3653532"/>
                <a:gd name="connsiteX12" fmla="*/ 1917700 w 2501900"/>
                <a:gd name="connsiteY12" fmla="*/ 2828032 h 3653532"/>
                <a:gd name="connsiteX13" fmla="*/ 2057400 w 2501900"/>
                <a:gd name="connsiteY13" fmla="*/ 2345432 h 3653532"/>
                <a:gd name="connsiteX14" fmla="*/ 2299494 w 2501900"/>
                <a:gd name="connsiteY14" fmla="*/ 1943000 h 3653532"/>
                <a:gd name="connsiteX15" fmla="*/ 2476500 w 2501900"/>
                <a:gd name="connsiteY15" fmla="*/ 1342132 h 3653532"/>
                <a:gd name="connsiteX16" fmla="*/ 2501900 w 2501900"/>
                <a:gd name="connsiteY16" fmla="*/ 1024632 h 3653532"/>
                <a:gd name="connsiteX17" fmla="*/ 2324100 w 2501900"/>
                <a:gd name="connsiteY17" fmla="*/ 864294 h 3653532"/>
                <a:gd name="connsiteX18" fmla="*/ 1981200 w 2501900"/>
                <a:gd name="connsiteY18" fmla="*/ 732532 h 3653532"/>
                <a:gd name="connsiteX19" fmla="*/ 1590675 w 2501900"/>
                <a:gd name="connsiteY19" fmla="*/ 583307 h 3653532"/>
                <a:gd name="connsiteX20" fmla="*/ 1479550 w 2501900"/>
                <a:gd name="connsiteY20" fmla="*/ 189607 h 3653532"/>
                <a:gd name="connsiteX21" fmla="*/ 1155700 w 2501900"/>
                <a:gd name="connsiteY21" fmla="*/ 21332 h 3653532"/>
                <a:gd name="connsiteX22" fmla="*/ 742950 w 2501900"/>
                <a:gd name="connsiteY22" fmla="*/ 95945 h 3653532"/>
                <a:gd name="connsiteX0" fmla="*/ 742950 w 2501900"/>
                <a:gd name="connsiteY0" fmla="*/ 95945 h 3653532"/>
                <a:gd name="connsiteX1" fmla="*/ 457200 w 2501900"/>
                <a:gd name="connsiteY1" fmla="*/ 859532 h 3653532"/>
                <a:gd name="connsiteX2" fmla="*/ 177800 w 2501900"/>
                <a:gd name="connsiteY2" fmla="*/ 1329432 h 3653532"/>
                <a:gd name="connsiteX3" fmla="*/ 0 w 2501900"/>
                <a:gd name="connsiteY3" fmla="*/ 1570732 h 3653532"/>
                <a:gd name="connsiteX4" fmla="*/ 0 w 2501900"/>
                <a:gd name="connsiteY4" fmla="*/ 1786632 h 3653532"/>
                <a:gd name="connsiteX5" fmla="*/ 101600 w 2501900"/>
                <a:gd name="connsiteY5" fmla="*/ 2002532 h 3653532"/>
                <a:gd name="connsiteX6" fmla="*/ 495300 w 2501900"/>
                <a:gd name="connsiteY6" fmla="*/ 2243832 h 3653532"/>
                <a:gd name="connsiteX7" fmla="*/ 825500 w 2501900"/>
                <a:gd name="connsiteY7" fmla="*/ 2472432 h 3653532"/>
                <a:gd name="connsiteX8" fmla="*/ 1206500 w 2501900"/>
                <a:gd name="connsiteY8" fmla="*/ 2955032 h 3653532"/>
                <a:gd name="connsiteX9" fmla="*/ 1536700 w 2501900"/>
                <a:gd name="connsiteY9" fmla="*/ 3653532 h 3653532"/>
                <a:gd name="connsiteX10" fmla="*/ 1841500 w 2501900"/>
                <a:gd name="connsiteY10" fmla="*/ 3615432 h 3653532"/>
                <a:gd name="connsiteX11" fmla="*/ 1968500 w 2501900"/>
                <a:gd name="connsiteY11" fmla="*/ 3018532 h 3653532"/>
                <a:gd name="connsiteX12" fmla="*/ 1917700 w 2501900"/>
                <a:gd name="connsiteY12" fmla="*/ 2828032 h 3653532"/>
                <a:gd name="connsiteX13" fmla="*/ 2057400 w 2501900"/>
                <a:gd name="connsiteY13" fmla="*/ 2345432 h 3653532"/>
                <a:gd name="connsiteX14" fmla="*/ 2299494 w 2501900"/>
                <a:gd name="connsiteY14" fmla="*/ 1943000 h 3653532"/>
                <a:gd name="connsiteX15" fmla="*/ 2476500 w 2501900"/>
                <a:gd name="connsiteY15" fmla="*/ 1342132 h 3653532"/>
                <a:gd name="connsiteX16" fmla="*/ 2501900 w 2501900"/>
                <a:gd name="connsiteY16" fmla="*/ 1024632 h 3653532"/>
                <a:gd name="connsiteX17" fmla="*/ 2324100 w 2501900"/>
                <a:gd name="connsiteY17" fmla="*/ 864294 h 3653532"/>
                <a:gd name="connsiteX18" fmla="*/ 1981200 w 2501900"/>
                <a:gd name="connsiteY18" fmla="*/ 732532 h 3653532"/>
                <a:gd name="connsiteX19" fmla="*/ 1590675 w 2501900"/>
                <a:gd name="connsiteY19" fmla="*/ 583307 h 3653532"/>
                <a:gd name="connsiteX20" fmla="*/ 1479550 w 2501900"/>
                <a:gd name="connsiteY20" fmla="*/ 189607 h 3653532"/>
                <a:gd name="connsiteX21" fmla="*/ 1155700 w 2501900"/>
                <a:gd name="connsiteY21" fmla="*/ 21332 h 3653532"/>
                <a:gd name="connsiteX22" fmla="*/ 742950 w 2501900"/>
                <a:gd name="connsiteY22" fmla="*/ 95945 h 3653532"/>
                <a:gd name="connsiteX0" fmla="*/ 742950 w 2501900"/>
                <a:gd name="connsiteY0" fmla="*/ 95945 h 3653532"/>
                <a:gd name="connsiteX1" fmla="*/ 457200 w 2501900"/>
                <a:gd name="connsiteY1" fmla="*/ 859532 h 3653532"/>
                <a:gd name="connsiteX2" fmla="*/ 177800 w 2501900"/>
                <a:gd name="connsiteY2" fmla="*/ 1329432 h 3653532"/>
                <a:gd name="connsiteX3" fmla="*/ 0 w 2501900"/>
                <a:gd name="connsiteY3" fmla="*/ 1570732 h 3653532"/>
                <a:gd name="connsiteX4" fmla="*/ 0 w 2501900"/>
                <a:gd name="connsiteY4" fmla="*/ 1786632 h 3653532"/>
                <a:gd name="connsiteX5" fmla="*/ 101600 w 2501900"/>
                <a:gd name="connsiteY5" fmla="*/ 2002532 h 3653532"/>
                <a:gd name="connsiteX6" fmla="*/ 495300 w 2501900"/>
                <a:gd name="connsiteY6" fmla="*/ 2243832 h 3653532"/>
                <a:gd name="connsiteX7" fmla="*/ 825500 w 2501900"/>
                <a:gd name="connsiteY7" fmla="*/ 2472432 h 3653532"/>
                <a:gd name="connsiteX8" fmla="*/ 1206500 w 2501900"/>
                <a:gd name="connsiteY8" fmla="*/ 2955032 h 3653532"/>
                <a:gd name="connsiteX9" fmla="*/ 1536700 w 2501900"/>
                <a:gd name="connsiteY9" fmla="*/ 3653532 h 3653532"/>
                <a:gd name="connsiteX10" fmla="*/ 1841500 w 2501900"/>
                <a:gd name="connsiteY10" fmla="*/ 3615432 h 3653532"/>
                <a:gd name="connsiteX11" fmla="*/ 1968500 w 2501900"/>
                <a:gd name="connsiteY11" fmla="*/ 3018532 h 3653532"/>
                <a:gd name="connsiteX12" fmla="*/ 1917700 w 2501900"/>
                <a:gd name="connsiteY12" fmla="*/ 2828032 h 3653532"/>
                <a:gd name="connsiteX13" fmla="*/ 2057400 w 2501900"/>
                <a:gd name="connsiteY13" fmla="*/ 2345432 h 3653532"/>
                <a:gd name="connsiteX14" fmla="*/ 2299494 w 2501900"/>
                <a:gd name="connsiteY14" fmla="*/ 1943000 h 3653532"/>
                <a:gd name="connsiteX15" fmla="*/ 2476500 w 2501900"/>
                <a:gd name="connsiteY15" fmla="*/ 1342132 h 3653532"/>
                <a:gd name="connsiteX16" fmla="*/ 2501900 w 2501900"/>
                <a:gd name="connsiteY16" fmla="*/ 1024632 h 3653532"/>
                <a:gd name="connsiteX17" fmla="*/ 2324100 w 2501900"/>
                <a:gd name="connsiteY17" fmla="*/ 864294 h 3653532"/>
                <a:gd name="connsiteX18" fmla="*/ 1981200 w 2501900"/>
                <a:gd name="connsiteY18" fmla="*/ 732532 h 3653532"/>
                <a:gd name="connsiteX19" fmla="*/ 1590675 w 2501900"/>
                <a:gd name="connsiteY19" fmla="*/ 583307 h 3653532"/>
                <a:gd name="connsiteX20" fmla="*/ 1479550 w 2501900"/>
                <a:gd name="connsiteY20" fmla="*/ 189607 h 3653532"/>
                <a:gd name="connsiteX21" fmla="*/ 1155700 w 2501900"/>
                <a:gd name="connsiteY21" fmla="*/ 21332 h 3653532"/>
                <a:gd name="connsiteX22" fmla="*/ 742950 w 2501900"/>
                <a:gd name="connsiteY22" fmla="*/ 95945 h 3653532"/>
                <a:gd name="connsiteX0" fmla="*/ 742950 w 2501900"/>
                <a:gd name="connsiteY0" fmla="*/ 95945 h 3653532"/>
                <a:gd name="connsiteX1" fmla="*/ 457200 w 2501900"/>
                <a:gd name="connsiteY1" fmla="*/ 859532 h 3653532"/>
                <a:gd name="connsiteX2" fmla="*/ 177800 w 2501900"/>
                <a:gd name="connsiteY2" fmla="*/ 1329432 h 3653532"/>
                <a:gd name="connsiteX3" fmla="*/ 0 w 2501900"/>
                <a:gd name="connsiteY3" fmla="*/ 1570732 h 3653532"/>
                <a:gd name="connsiteX4" fmla="*/ 0 w 2501900"/>
                <a:gd name="connsiteY4" fmla="*/ 1786632 h 3653532"/>
                <a:gd name="connsiteX5" fmla="*/ 101600 w 2501900"/>
                <a:gd name="connsiteY5" fmla="*/ 2002532 h 3653532"/>
                <a:gd name="connsiteX6" fmla="*/ 495300 w 2501900"/>
                <a:gd name="connsiteY6" fmla="*/ 2243832 h 3653532"/>
                <a:gd name="connsiteX7" fmla="*/ 825500 w 2501900"/>
                <a:gd name="connsiteY7" fmla="*/ 2472432 h 3653532"/>
                <a:gd name="connsiteX8" fmla="*/ 1206500 w 2501900"/>
                <a:gd name="connsiteY8" fmla="*/ 2955032 h 3653532"/>
                <a:gd name="connsiteX9" fmla="*/ 1536700 w 2501900"/>
                <a:gd name="connsiteY9" fmla="*/ 3653532 h 3653532"/>
                <a:gd name="connsiteX10" fmla="*/ 1841500 w 2501900"/>
                <a:gd name="connsiteY10" fmla="*/ 3615432 h 3653532"/>
                <a:gd name="connsiteX11" fmla="*/ 1925637 w 2501900"/>
                <a:gd name="connsiteY11" fmla="*/ 3120926 h 3653532"/>
                <a:gd name="connsiteX12" fmla="*/ 1917700 w 2501900"/>
                <a:gd name="connsiteY12" fmla="*/ 2828032 h 3653532"/>
                <a:gd name="connsiteX13" fmla="*/ 2057400 w 2501900"/>
                <a:gd name="connsiteY13" fmla="*/ 2345432 h 3653532"/>
                <a:gd name="connsiteX14" fmla="*/ 2299494 w 2501900"/>
                <a:gd name="connsiteY14" fmla="*/ 1943000 h 3653532"/>
                <a:gd name="connsiteX15" fmla="*/ 2476500 w 2501900"/>
                <a:gd name="connsiteY15" fmla="*/ 1342132 h 3653532"/>
                <a:gd name="connsiteX16" fmla="*/ 2501900 w 2501900"/>
                <a:gd name="connsiteY16" fmla="*/ 1024632 h 3653532"/>
                <a:gd name="connsiteX17" fmla="*/ 2324100 w 2501900"/>
                <a:gd name="connsiteY17" fmla="*/ 864294 h 3653532"/>
                <a:gd name="connsiteX18" fmla="*/ 1981200 w 2501900"/>
                <a:gd name="connsiteY18" fmla="*/ 732532 h 3653532"/>
                <a:gd name="connsiteX19" fmla="*/ 1590675 w 2501900"/>
                <a:gd name="connsiteY19" fmla="*/ 583307 h 3653532"/>
                <a:gd name="connsiteX20" fmla="*/ 1479550 w 2501900"/>
                <a:gd name="connsiteY20" fmla="*/ 189607 h 3653532"/>
                <a:gd name="connsiteX21" fmla="*/ 1155700 w 2501900"/>
                <a:gd name="connsiteY21" fmla="*/ 21332 h 3653532"/>
                <a:gd name="connsiteX22" fmla="*/ 742950 w 2501900"/>
                <a:gd name="connsiteY22" fmla="*/ 95945 h 3653532"/>
                <a:gd name="connsiteX0" fmla="*/ 742950 w 2501900"/>
                <a:gd name="connsiteY0" fmla="*/ 95945 h 3713297"/>
                <a:gd name="connsiteX1" fmla="*/ 457200 w 2501900"/>
                <a:gd name="connsiteY1" fmla="*/ 859532 h 3713297"/>
                <a:gd name="connsiteX2" fmla="*/ 177800 w 2501900"/>
                <a:gd name="connsiteY2" fmla="*/ 1329432 h 3713297"/>
                <a:gd name="connsiteX3" fmla="*/ 0 w 2501900"/>
                <a:gd name="connsiteY3" fmla="*/ 1570732 h 3713297"/>
                <a:gd name="connsiteX4" fmla="*/ 0 w 2501900"/>
                <a:gd name="connsiteY4" fmla="*/ 1786632 h 3713297"/>
                <a:gd name="connsiteX5" fmla="*/ 101600 w 2501900"/>
                <a:gd name="connsiteY5" fmla="*/ 2002532 h 3713297"/>
                <a:gd name="connsiteX6" fmla="*/ 495300 w 2501900"/>
                <a:gd name="connsiteY6" fmla="*/ 2243832 h 3713297"/>
                <a:gd name="connsiteX7" fmla="*/ 825500 w 2501900"/>
                <a:gd name="connsiteY7" fmla="*/ 2472432 h 3713297"/>
                <a:gd name="connsiteX8" fmla="*/ 1206500 w 2501900"/>
                <a:gd name="connsiteY8" fmla="*/ 2955032 h 3713297"/>
                <a:gd name="connsiteX9" fmla="*/ 1536700 w 2501900"/>
                <a:gd name="connsiteY9" fmla="*/ 3653532 h 3713297"/>
                <a:gd name="connsiteX10" fmla="*/ 1841500 w 2501900"/>
                <a:gd name="connsiteY10" fmla="*/ 3615432 h 3713297"/>
                <a:gd name="connsiteX11" fmla="*/ 1925637 w 2501900"/>
                <a:gd name="connsiteY11" fmla="*/ 3120926 h 3713297"/>
                <a:gd name="connsiteX12" fmla="*/ 1917700 w 2501900"/>
                <a:gd name="connsiteY12" fmla="*/ 2828032 h 3713297"/>
                <a:gd name="connsiteX13" fmla="*/ 2057400 w 2501900"/>
                <a:gd name="connsiteY13" fmla="*/ 2345432 h 3713297"/>
                <a:gd name="connsiteX14" fmla="*/ 2299494 w 2501900"/>
                <a:gd name="connsiteY14" fmla="*/ 1943000 h 3713297"/>
                <a:gd name="connsiteX15" fmla="*/ 2476500 w 2501900"/>
                <a:gd name="connsiteY15" fmla="*/ 1342132 h 3713297"/>
                <a:gd name="connsiteX16" fmla="*/ 2501900 w 2501900"/>
                <a:gd name="connsiteY16" fmla="*/ 1024632 h 3713297"/>
                <a:gd name="connsiteX17" fmla="*/ 2324100 w 2501900"/>
                <a:gd name="connsiteY17" fmla="*/ 864294 h 3713297"/>
                <a:gd name="connsiteX18" fmla="*/ 1981200 w 2501900"/>
                <a:gd name="connsiteY18" fmla="*/ 732532 h 3713297"/>
                <a:gd name="connsiteX19" fmla="*/ 1590675 w 2501900"/>
                <a:gd name="connsiteY19" fmla="*/ 583307 h 3713297"/>
                <a:gd name="connsiteX20" fmla="*/ 1479550 w 2501900"/>
                <a:gd name="connsiteY20" fmla="*/ 189607 h 3713297"/>
                <a:gd name="connsiteX21" fmla="*/ 1155700 w 2501900"/>
                <a:gd name="connsiteY21" fmla="*/ 21332 h 3713297"/>
                <a:gd name="connsiteX22" fmla="*/ 742950 w 2501900"/>
                <a:gd name="connsiteY22" fmla="*/ 95945 h 3713297"/>
                <a:gd name="connsiteX0" fmla="*/ 742950 w 2501900"/>
                <a:gd name="connsiteY0" fmla="*/ 95945 h 3694311"/>
                <a:gd name="connsiteX1" fmla="*/ 457200 w 2501900"/>
                <a:gd name="connsiteY1" fmla="*/ 859532 h 3694311"/>
                <a:gd name="connsiteX2" fmla="*/ 177800 w 2501900"/>
                <a:gd name="connsiteY2" fmla="*/ 1329432 h 3694311"/>
                <a:gd name="connsiteX3" fmla="*/ 0 w 2501900"/>
                <a:gd name="connsiteY3" fmla="*/ 1570732 h 3694311"/>
                <a:gd name="connsiteX4" fmla="*/ 0 w 2501900"/>
                <a:gd name="connsiteY4" fmla="*/ 1786632 h 3694311"/>
                <a:gd name="connsiteX5" fmla="*/ 101600 w 2501900"/>
                <a:gd name="connsiteY5" fmla="*/ 2002532 h 3694311"/>
                <a:gd name="connsiteX6" fmla="*/ 495300 w 2501900"/>
                <a:gd name="connsiteY6" fmla="*/ 2243832 h 3694311"/>
                <a:gd name="connsiteX7" fmla="*/ 825500 w 2501900"/>
                <a:gd name="connsiteY7" fmla="*/ 2472432 h 3694311"/>
                <a:gd name="connsiteX8" fmla="*/ 1206500 w 2501900"/>
                <a:gd name="connsiteY8" fmla="*/ 2955032 h 3694311"/>
                <a:gd name="connsiteX9" fmla="*/ 1536700 w 2501900"/>
                <a:gd name="connsiteY9" fmla="*/ 3653532 h 3694311"/>
                <a:gd name="connsiteX10" fmla="*/ 1808162 w 2501900"/>
                <a:gd name="connsiteY10" fmla="*/ 3536851 h 3694311"/>
                <a:gd name="connsiteX11" fmla="*/ 1925637 w 2501900"/>
                <a:gd name="connsiteY11" fmla="*/ 3120926 h 3694311"/>
                <a:gd name="connsiteX12" fmla="*/ 1917700 w 2501900"/>
                <a:gd name="connsiteY12" fmla="*/ 2828032 h 3694311"/>
                <a:gd name="connsiteX13" fmla="*/ 2057400 w 2501900"/>
                <a:gd name="connsiteY13" fmla="*/ 2345432 h 3694311"/>
                <a:gd name="connsiteX14" fmla="*/ 2299494 w 2501900"/>
                <a:gd name="connsiteY14" fmla="*/ 1943000 h 3694311"/>
                <a:gd name="connsiteX15" fmla="*/ 2476500 w 2501900"/>
                <a:gd name="connsiteY15" fmla="*/ 1342132 h 3694311"/>
                <a:gd name="connsiteX16" fmla="*/ 2501900 w 2501900"/>
                <a:gd name="connsiteY16" fmla="*/ 1024632 h 3694311"/>
                <a:gd name="connsiteX17" fmla="*/ 2324100 w 2501900"/>
                <a:gd name="connsiteY17" fmla="*/ 864294 h 3694311"/>
                <a:gd name="connsiteX18" fmla="*/ 1981200 w 2501900"/>
                <a:gd name="connsiteY18" fmla="*/ 732532 h 3694311"/>
                <a:gd name="connsiteX19" fmla="*/ 1590675 w 2501900"/>
                <a:gd name="connsiteY19" fmla="*/ 583307 h 3694311"/>
                <a:gd name="connsiteX20" fmla="*/ 1479550 w 2501900"/>
                <a:gd name="connsiteY20" fmla="*/ 189607 h 3694311"/>
                <a:gd name="connsiteX21" fmla="*/ 1155700 w 2501900"/>
                <a:gd name="connsiteY21" fmla="*/ 21332 h 3694311"/>
                <a:gd name="connsiteX22" fmla="*/ 742950 w 2501900"/>
                <a:gd name="connsiteY22" fmla="*/ 95945 h 3694311"/>
                <a:gd name="connsiteX0" fmla="*/ 742950 w 2501900"/>
                <a:gd name="connsiteY0" fmla="*/ 95945 h 3688715"/>
                <a:gd name="connsiteX1" fmla="*/ 457200 w 2501900"/>
                <a:gd name="connsiteY1" fmla="*/ 859532 h 3688715"/>
                <a:gd name="connsiteX2" fmla="*/ 177800 w 2501900"/>
                <a:gd name="connsiteY2" fmla="*/ 1329432 h 3688715"/>
                <a:gd name="connsiteX3" fmla="*/ 0 w 2501900"/>
                <a:gd name="connsiteY3" fmla="*/ 1570732 h 3688715"/>
                <a:gd name="connsiteX4" fmla="*/ 0 w 2501900"/>
                <a:gd name="connsiteY4" fmla="*/ 1786632 h 3688715"/>
                <a:gd name="connsiteX5" fmla="*/ 101600 w 2501900"/>
                <a:gd name="connsiteY5" fmla="*/ 2002532 h 3688715"/>
                <a:gd name="connsiteX6" fmla="*/ 495300 w 2501900"/>
                <a:gd name="connsiteY6" fmla="*/ 2243832 h 3688715"/>
                <a:gd name="connsiteX7" fmla="*/ 825500 w 2501900"/>
                <a:gd name="connsiteY7" fmla="*/ 2472432 h 3688715"/>
                <a:gd name="connsiteX8" fmla="*/ 1206500 w 2501900"/>
                <a:gd name="connsiteY8" fmla="*/ 2955032 h 3688715"/>
                <a:gd name="connsiteX9" fmla="*/ 1536700 w 2501900"/>
                <a:gd name="connsiteY9" fmla="*/ 3653532 h 3688715"/>
                <a:gd name="connsiteX10" fmla="*/ 1808162 w 2501900"/>
                <a:gd name="connsiteY10" fmla="*/ 3536851 h 3688715"/>
                <a:gd name="connsiteX11" fmla="*/ 1925637 w 2501900"/>
                <a:gd name="connsiteY11" fmla="*/ 3120926 h 3688715"/>
                <a:gd name="connsiteX12" fmla="*/ 1917700 w 2501900"/>
                <a:gd name="connsiteY12" fmla="*/ 2828032 h 3688715"/>
                <a:gd name="connsiteX13" fmla="*/ 2057400 w 2501900"/>
                <a:gd name="connsiteY13" fmla="*/ 2345432 h 3688715"/>
                <a:gd name="connsiteX14" fmla="*/ 2299494 w 2501900"/>
                <a:gd name="connsiteY14" fmla="*/ 1943000 h 3688715"/>
                <a:gd name="connsiteX15" fmla="*/ 2476500 w 2501900"/>
                <a:gd name="connsiteY15" fmla="*/ 1342132 h 3688715"/>
                <a:gd name="connsiteX16" fmla="*/ 2501900 w 2501900"/>
                <a:gd name="connsiteY16" fmla="*/ 1024632 h 3688715"/>
                <a:gd name="connsiteX17" fmla="*/ 2324100 w 2501900"/>
                <a:gd name="connsiteY17" fmla="*/ 864294 h 3688715"/>
                <a:gd name="connsiteX18" fmla="*/ 1981200 w 2501900"/>
                <a:gd name="connsiteY18" fmla="*/ 732532 h 3688715"/>
                <a:gd name="connsiteX19" fmla="*/ 1590675 w 2501900"/>
                <a:gd name="connsiteY19" fmla="*/ 583307 h 3688715"/>
                <a:gd name="connsiteX20" fmla="*/ 1479550 w 2501900"/>
                <a:gd name="connsiteY20" fmla="*/ 189607 h 3688715"/>
                <a:gd name="connsiteX21" fmla="*/ 1155700 w 2501900"/>
                <a:gd name="connsiteY21" fmla="*/ 21332 h 3688715"/>
                <a:gd name="connsiteX22" fmla="*/ 742950 w 2501900"/>
                <a:gd name="connsiteY22" fmla="*/ 95945 h 3688715"/>
                <a:gd name="connsiteX0" fmla="*/ 742950 w 2501900"/>
                <a:gd name="connsiteY0" fmla="*/ 95945 h 3625464"/>
                <a:gd name="connsiteX1" fmla="*/ 457200 w 2501900"/>
                <a:gd name="connsiteY1" fmla="*/ 859532 h 3625464"/>
                <a:gd name="connsiteX2" fmla="*/ 177800 w 2501900"/>
                <a:gd name="connsiteY2" fmla="*/ 1329432 h 3625464"/>
                <a:gd name="connsiteX3" fmla="*/ 0 w 2501900"/>
                <a:gd name="connsiteY3" fmla="*/ 1570732 h 3625464"/>
                <a:gd name="connsiteX4" fmla="*/ 0 w 2501900"/>
                <a:gd name="connsiteY4" fmla="*/ 1786632 h 3625464"/>
                <a:gd name="connsiteX5" fmla="*/ 101600 w 2501900"/>
                <a:gd name="connsiteY5" fmla="*/ 2002532 h 3625464"/>
                <a:gd name="connsiteX6" fmla="*/ 495300 w 2501900"/>
                <a:gd name="connsiteY6" fmla="*/ 2243832 h 3625464"/>
                <a:gd name="connsiteX7" fmla="*/ 825500 w 2501900"/>
                <a:gd name="connsiteY7" fmla="*/ 2472432 h 3625464"/>
                <a:gd name="connsiteX8" fmla="*/ 1206500 w 2501900"/>
                <a:gd name="connsiteY8" fmla="*/ 2955032 h 3625464"/>
                <a:gd name="connsiteX9" fmla="*/ 1479550 w 2501900"/>
                <a:gd name="connsiteY9" fmla="*/ 3574951 h 3625464"/>
                <a:gd name="connsiteX10" fmla="*/ 1808162 w 2501900"/>
                <a:gd name="connsiteY10" fmla="*/ 3536851 h 3625464"/>
                <a:gd name="connsiteX11" fmla="*/ 1925637 w 2501900"/>
                <a:gd name="connsiteY11" fmla="*/ 3120926 h 3625464"/>
                <a:gd name="connsiteX12" fmla="*/ 1917700 w 2501900"/>
                <a:gd name="connsiteY12" fmla="*/ 2828032 h 3625464"/>
                <a:gd name="connsiteX13" fmla="*/ 2057400 w 2501900"/>
                <a:gd name="connsiteY13" fmla="*/ 2345432 h 3625464"/>
                <a:gd name="connsiteX14" fmla="*/ 2299494 w 2501900"/>
                <a:gd name="connsiteY14" fmla="*/ 1943000 h 3625464"/>
                <a:gd name="connsiteX15" fmla="*/ 2476500 w 2501900"/>
                <a:gd name="connsiteY15" fmla="*/ 1342132 h 3625464"/>
                <a:gd name="connsiteX16" fmla="*/ 2501900 w 2501900"/>
                <a:gd name="connsiteY16" fmla="*/ 1024632 h 3625464"/>
                <a:gd name="connsiteX17" fmla="*/ 2324100 w 2501900"/>
                <a:gd name="connsiteY17" fmla="*/ 864294 h 3625464"/>
                <a:gd name="connsiteX18" fmla="*/ 1981200 w 2501900"/>
                <a:gd name="connsiteY18" fmla="*/ 732532 h 3625464"/>
                <a:gd name="connsiteX19" fmla="*/ 1590675 w 2501900"/>
                <a:gd name="connsiteY19" fmla="*/ 583307 h 3625464"/>
                <a:gd name="connsiteX20" fmla="*/ 1479550 w 2501900"/>
                <a:gd name="connsiteY20" fmla="*/ 189607 h 3625464"/>
                <a:gd name="connsiteX21" fmla="*/ 1155700 w 2501900"/>
                <a:gd name="connsiteY21" fmla="*/ 21332 h 3625464"/>
                <a:gd name="connsiteX22" fmla="*/ 742950 w 2501900"/>
                <a:gd name="connsiteY22" fmla="*/ 95945 h 3625464"/>
                <a:gd name="connsiteX0" fmla="*/ 742950 w 2501900"/>
                <a:gd name="connsiteY0" fmla="*/ 95945 h 3625464"/>
                <a:gd name="connsiteX1" fmla="*/ 457200 w 2501900"/>
                <a:gd name="connsiteY1" fmla="*/ 859532 h 3625464"/>
                <a:gd name="connsiteX2" fmla="*/ 177800 w 2501900"/>
                <a:gd name="connsiteY2" fmla="*/ 1329432 h 3625464"/>
                <a:gd name="connsiteX3" fmla="*/ 0 w 2501900"/>
                <a:gd name="connsiteY3" fmla="*/ 1570732 h 3625464"/>
                <a:gd name="connsiteX4" fmla="*/ 0 w 2501900"/>
                <a:gd name="connsiteY4" fmla="*/ 1786632 h 3625464"/>
                <a:gd name="connsiteX5" fmla="*/ 101600 w 2501900"/>
                <a:gd name="connsiteY5" fmla="*/ 2002532 h 3625464"/>
                <a:gd name="connsiteX6" fmla="*/ 495300 w 2501900"/>
                <a:gd name="connsiteY6" fmla="*/ 2243832 h 3625464"/>
                <a:gd name="connsiteX7" fmla="*/ 825500 w 2501900"/>
                <a:gd name="connsiteY7" fmla="*/ 2472432 h 3625464"/>
                <a:gd name="connsiteX8" fmla="*/ 1206500 w 2501900"/>
                <a:gd name="connsiteY8" fmla="*/ 2955032 h 3625464"/>
                <a:gd name="connsiteX9" fmla="*/ 1479550 w 2501900"/>
                <a:gd name="connsiteY9" fmla="*/ 3574951 h 3625464"/>
                <a:gd name="connsiteX10" fmla="*/ 1808162 w 2501900"/>
                <a:gd name="connsiteY10" fmla="*/ 3536851 h 3625464"/>
                <a:gd name="connsiteX11" fmla="*/ 1925637 w 2501900"/>
                <a:gd name="connsiteY11" fmla="*/ 3120926 h 3625464"/>
                <a:gd name="connsiteX12" fmla="*/ 1917700 w 2501900"/>
                <a:gd name="connsiteY12" fmla="*/ 2828032 h 3625464"/>
                <a:gd name="connsiteX13" fmla="*/ 2057400 w 2501900"/>
                <a:gd name="connsiteY13" fmla="*/ 2345432 h 3625464"/>
                <a:gd name="connsiteX14" fmla="*/ 2299494 w 2501900"/>
                <a:gd name="connsiteY14" fmla="*/ 1943000 h 3625464"/>
                <a:gd name="connsiteX15" fmla="*/ 2476500 w 2501900"/>
                <a:gd name="connsiteY15" fmla="*/ 1342132 h 3625464"/>
                <a:gd name="connsiteX16" fmla="*/ 2501900 w 2501900"/>
                <a:gd name="connsiteY16" fmla="*/ 1024632 h 3625464"/>
                <a:gd name="connsiteX17" fmla="*/ 2324100 w 2501900"/>
                <a:gd name="connsiteY17" fmla="*/ 864294 h 3625464"/>
                <a:gd name="connsiteX18" fmla="*/ 1981200 w 2501900"/>
                <a:gd name="connsiteY18" fmla="*/ 732532 h 3625464"/>
                <a:gd name="connsiteX19" fmla="*/ 1590675 w 2501900"/>
                <a:gd name="connsiteY19" fmla="*/ 583307 h 3625464"/>
                <a:gd name="connsiteX20" fmla="*/ 1479550 w 2501900"/>
                <a:gd name="connsiteY20" fmla="*/ 189607 h 3625464"/>
                <a:gd name="connsiteX21" fmla="*/ 1155700 w 2501900"/>
                <a:gd name="connsiteY21" fmla="*/ 21332 h 3625464"/>
                <a:gd name="connsiteX22" fmla="*/ 742950 w 2501900"/>
                <a:gd name="connsiteY22" fmla="*/ 95945 h 3625464"/>
                <a:gd name="connsiteX0" fmla="*/ 742950 w 2501900"/>
                <a:gd name="connsiteY0" fmla="*/ 95945 h 3625464"/>
                <a:gd name="connsiteX1" fmla="*/ 457200 w 2501900"/>
                <a:gd name="connsiteY1" fmla="*/ 859532 h 3625464"/>
                <a:gd name="connsiteX2" fmla="*/ 177800 w 2501900"/>
                <a:gd name="connsiteY2" fmla="*/ 1329432 h 3625464"/>
                <a:gd name="connsiteX3" fmla="*/ 0 w 2501900"/>
                <a:gd name="connsiteY3" fmla="*/ 1570732 h 3625464"/>
                <a:gd name="connsiteX4" fmla="*/ 0 w 2501900"/>
                <a:gd name="connsiteY4" fmla="*/ 1786632 h 3625464"/>
                <a:gd name="connsiteX5" fmla="*/ 101600 w 2501900"/>
                <a:gd name="connsiteY5" fmla="*/ 2002532 h 3625464"/>
                <a:gd name="connsiteX6" fmla="*/ 495300 w 2501900"/>
                <a:gd name="connsiteY6" fmla="*/ 2243832 h 3625464"/>
                <a:gd name="connsiteX7" fmla="*/ 825500 w 2501900"/>
                <a:gd name="connsiteY7" fmla="*/ 2472432 h 3625464"/>
                <a:gd name="connsiteX8" fmla="*/ 1206500 w 2501900"/>
                <a:gd name="connsiteY8" fmla="*/ 2955032 h 3625464"/>
                <a:gd name="connsiteX9" fmla="*/ 1479550 w 2501900"/>
                <a:gd name="connsiteY9" fmla="*/ 3574951 h 3625464"/>
                <a:gd name="connsiteX10" fmla="*/ 1808162 w 2501900"/>
                <a:gd name="connsiteY10" fmla="*/ 3536851 h 3625464"/>
                <a:gd name="connsiteX11" fmla="*/ 1925637 w 2501900"/>
                <a:gd name="connsiteY11" fmla="*/ 3120926 h 3625464"/>
                <a:gd name="connsiteX12" fmla="*/ 1917700 w 2501900"/>
                <a:gd name="connsiteY12" fmla="*/ 2828032 h 3625464"/>
                <a:gd name="connsiteX13" fmla="*/ 2057400 w 2501900"/>
                <a:gd name="connsiteY13" fmla="*/ 2345432 h 3625464"/>
                <a:gd name="connsiteX14" fmla="*/ 2299494 w 2501900"/>
                <a:gd name="connsiteY14" fmla="*/ 1943000 h 3625464"/>
                <a:gd name="connsiteX15" fmla="*/ 2476500 w 2501900"/>
                <a:gd name="connsiteY15" fmla="*/ 1342132 h 3625464"/>
                <a:gd name="connsiteX16" fmla="*/ 2501900 w 2501900"/>
                <a:gd name="connsiteY16" fmla="*/ 1024632 h 3625464"/>
                <a:gd name="connsiteX17" fmla="*/ 2324100 w 2501900"/>
                <a:gd name="connsiteY17" fmla="*/ 864294 h 3625464"/>
                <a:gd name="connsiteX18" fmla="*/ 1981200 w 2501900"/>
                <a:gd name="connsiteY18" fmla="*/ 732532 h 3625464"/>
                <a:gd name="connsiteX19" fmla="*/ 1590675 w 2501900"/>
                <a:gd name="connsiteY19" fmla="*/ 583307 h 3625464"/>
                <a:gd name="connsiteX20" fmla="*/ 1479550 w 2501900"/>
                <a:gd name="connsiteY20" fmla="*/ 189607 h 3625464"/>
                <a:gd name="connsiteX21" fmla="*/ 1155700 w 2501900"/>
                <a:gd name="connsiteY21" fmla="*/ 21332 h 3625464"/>
                <a:gd name="connsiteX22" fmla="*/ 742950 w 2501900"/>
                <a:gd name="connsiteY22" fmla="*/ 95945 h 3625464"/>
                <a:gd name="connsiteX0" fmla="*/ 742950 w 2501900"/>
                <a:gd name="connsiteY0" fmla="*/ 95945 h 3625464"/>
                <a:gd name="connsiteX1" fmla="*/ 457200 w 2501900"/>
                <a:gd name="connsiteY1" fmla="*/ 859532 h 3625464"/>
                <a:gd name="connsiteX2" fmla="*/ 177800 w 2501900"/>
                <a:gd name="connsiteY2" fmla="*/ 1329432 h 3625464"/>
                <a:gd name="connsiteX3" fmla="*/ 0 w 2501900"/>
                <a:gd name="connsiteY3" fmla="*/ 1570732 h 3625464"/>
                <a:gd name="connsiteX4" fmla="*/ 0 w 2501900"/>
                <a:gd name="connsiteY4" fmla="*/ 1786632 h 3625464"/>
                <a:gd name="connsiteX5" fmla="*/ 101600 w 2501900"/>
                <a:gd name="connsiteY5" fmla="*/ 2002532 h 3625464"/>
                <a:gd name="connsiteX6" fmla="*/ 495300 w 2501900"/>
                <a:gd name="connsiteY6" fmla="*/ 2243832 h 3625464"/>
                <a:gd name="connsiteX7" fmla="*/ 825500 w 2501900"/>
                <a:gd name="connsiteY7" fmla="*/ 2472432 h 3625464"/>
                <a:gd name="connsiteX8" fmla="*/ 1206500 w 2501900"/>
                <a:gd name="connsiteY8" fmla="*/ 2955032 h 3625464"/>
                <a:gd name="connsiteX9" fmla="*/ 1479550 w 2501900"/>
                <a:gd name="connsiteY9" fmla="*/ 3574951 h 3625464"/>
                <a:gd name="connsiteX10" fmla="*/ 1808162 w 2501900"/>
                <a:gd name="connsiteY10" fmla="*/ 3536851 h 3625464"/>
                <a:gd name="connsiteX11" fmla="*/ 1925637 w 2501900"/>
                <a:gd name="connsiteY11" fmla="*/ 3120926 h 3625464"/>
                <a:gd name="connsiteX12" fmla="*/ 1917700 w 2501900"/>
                <a:gd name="connsiteY12" fmla="*/ 2828032 h 3625464"/>
                <a:gd name="connsiteX13" fmla="*/ 2057400 w 2501900"/>
                <a:gd name="connsiteY13" fmla="*/ 2345432 h 3625464"/>
                <a:gd name="connsiteX14" fmla="*/ 2299494 w 2501900"/>
                <a:gd name="connsiteY14" fmla="*/ 1943000 h 3625464"/>
                <a:gd name="connsiteX15" fmla="*/ 2476500 w 2501900"/>
                <a:gd name="connsiteY15" fmla="*/ 1342132 h 3625464"/>
                <a:gd name="connsiteX16" fmla="*/ 2501900 w 2501900"/>
                <a:gd name="connsiteY16" fmla="*/ 1024632 h 3625464"/>
                <a:gd name="connsiteX17" fmla="*/ 2324100 w 2501900"/>
                <a:gd name="connsiteY17" fmla="*/ 864294 h 3625464"/>
                <a:gd name="connsiteX18" fmla="*/ 1981200 w 2501900"/>
                <a:gd name="connsiteY18" fmla="*/ 732532 h 3625464"/>
                <a:gd name="connsiteX19" fmla="*/ 1590675 w 2501900"/>
                <a:gd name="connsiteY19" fmla="*/ 583307 h 3625464"/>
                <a:gd name="connsiteX20" fmla="*/ 1479550 w 2501900"/>
                <a:gd name="connsiteY20" fmla="*/ 189607 h 3625464"/>
                <a:gd name="connsiteX21" fmla="*/ 1155700 w 2501900"/>
                <a:gd name="connsiteY21" fmla="*/ 21332 h 3625464"/>
                <a:gd name="connsiteX22" fmla="*/ 742950 w 2501900"/>
                <a:gd name="connsiteY22" fmla="*/ 95945 h 3625464"/>
                <a:gd name="connsiteX0" fmla="*/ 742950 w 2501900"/>
                <a:gd name="connsiteY0" fmla="*/ 95945 h 3625464"/>
                <a:gd name="connsiteX1" fmla="*/ 457200 w 2501900"/>
                <a:gd name="connsiteY1" fmla="*/ 859532 h 3625464"/>
                <a:gd name="connsiteX2" fmla="*/ 177800 w 2501900"/>
                <a:gd name="connsiteY2" fmla="*/ 1329432 h 3625464"/>
                <a:gd name="connsiteX3" fmla="*/ 0 w 2501900"/>
                <a:gd name="connsiteY3" fmla="*/ 1570732 h 3625464"/>
                <a:gd name="connsiteX4" fmla="*/ 101600 w 2501900"/>
                <a:gd name="connsiteY4" fmla="*/ 2002532 h 3625464"/>
                <a:gd name="connsiteX5" fmla="*/ 495300 w 2501900"/>
                <a:gd name="connsiteY5" fmla="*/ 2243832 h 3625464"/>
                <a:gd name="connsiteX6" fmla="*/ 825500 w 2501900"/>
                <a:gd name="connsiteY6" fmla="*/ 2472432 h 3625464"/>
                <a:gd name="connsiteX7" fmla="*/ 1206500 w 2501900"/>
                <a:gd name="connsiteY7" fmla="*/ 2955032 h 3625464"/>
                <a:gd name="connsiteX8" fmla="*/ 1479550 w 2501900"/>
                <a:gd name="connsiteY8" fmla="*/ 3574951 h 3625464"/>
                <a:gd name="connsiteX9" fmla="*/ 1808162 w 2501900"/>
                <a:gd name="connsiteY9" fmla="*/ 3536851 h 3625464"/>
                <a:gd name="connsiteX10" fmla="*/ 1925637 w 2501900"/>
                <a:gd name="connsiteY10" fmla="*/ 3120926 h 3625464"/>
                <a:gd name="connsiteX11" fmla="*/ 1917700 w 2501900"/>
                <a:gd name="connsiteY11" fmla="*/ 2828032 h 3625464"/>
                <a:gd name="connsiteX12" fmla="*/ 2057400 w 2501900"/>
                <a:gd name="connsiteY12" fmla="*/ 2345432 h 3625464"/>
                <a:gd name="connsiteX13" fmla="*/ 2299494 w 2501900"/>
                <a:gd name="connsiteY13" fmla="*/ 1943000 h 3625464"/>
                <a:gd name="connsiteX14" fmla="*/ 2476500 w 2501900"/>
                <a:gd name="connsiteY14" fmla="*/ 1342132 h 3625464"/>
                <a:gd name="connsiteX15" fmla="*/ 2501900 w 2501900"/>
                <a:gd name="connsiteY15" fmla="*/ 1024632 h 3625464"/>
                <a:gd name="connsiteX16" fmla="*/ 2324100 w 2501900"/>
                <a:gd name="connsiteY16" fmla="*/ 864294 h 3625464"/>
                <a:gd name="connsiteX17" fmla="*/ 1981200 w 2501900"/>
                <a:gd name="connsiteY17" fmla="*/ 732532 h 3625464"/>
                <a:gd name="connsiteX18" fmla="*/ 1590675 w 2501900"/>
                <a:gd name="connsiteY18" fmla="*/ 583307 h 3625464"/>
                <a:gd name="connsiteX19" fmla="*/ 1479550 w 2501900"/>
                <a:gd name="connsiteY19" fmla="*/ 189607 h 3625464"/>
                <a:gd name="connsiteX20" fmla="*/ 1155700 w 2501900"/>
                <a:gd name="connsiteY20" fmla="*/ 21332 h 3625464"/>
                <a:gd name="connsiteX21" fmla="*/ 742950 w 2501900"/>
                <a:gd name="connsiteY21" fmla="*/ 95945 h 3625464"/>
                <a:gd name="connsiteX0" fmla="*/ 745653 w 2504603"/>
                <a:gd name="connsiteY0" fmla="*/ 95945 h 3625464"/>
                <a:gd name="connsiteX1" fmla="*/ 459903 w 2504603"/>
                <a:gd name="connsiteY1" fmla="*/ 859532 h 3625464"/>
                <a:gd name="connsiteX2" fmla="*/ 180503 w 2504603"/>
                <a:gd name="connsiteY2" fmla="*/ 1329432 h 3625464"/>
                <a:gd name="connsiteX3" fmla="*/ 2703 w 2504603"/>
                <a:gd name="connsiteY3" fmla="*/ 1570732 h 3625464"/>
                <a:gd name="connsiteX4" fmla="*/ 104303 w 2504603"/>
                <a:gd name="connsiteY4" fmla="*/ 2002532 h 3625464"/>
                <a:gd name="connsiteX5" fmla="*/ 498003 w 2504603"/>
                <a:gd name="connsiteY5" fmla="*/ 2243832 h 3625464"/>
                <a:gd name="connsiteX6" fmla="*/ 828203 w 2504603"/>
                <a:gd name="connsiteY6" fmla="*/ 2472432 h 3625464"/>
                <a:gd name="connsiteX7" fmla="*/ 1209203 w 2504603"/>
                <a:gd name="connsiteY7" fmla="*/ 2955032 h 3625464"/>
                <a:gd name="connsiteX8" fmla="*/ 1482253 w 2504603"/>
                <a:gd name="connsiteY8" fmla="*/ 3574951 h 3625464"/>
                <a:gd name="connsiteX9" fmla="*/ 1810865 w 2504603"/>
                <a:gd name="connsiteY9" fmla="*/ 3536851 h 3625464"/>
                <a:gd name="connsiteX10" fmla="*/ 1928340 w 2504603"/>
                <a:gd name="connsiteY10" fmla="*/ 3120926 h 3625464"/>
                <a:gd name="connsiteX11" fmla="*/ 1920403 w 2504603"/>
                <a:gd name="connsiteY11" fmla="*/ 2828032 h 3625464"/>
                <a:gd name="connsiteX12" fmla="*/ 2060103 w 2504603"/>
                <a:gd name="connsiteY12" fmla="*/ 2345432 h 3625464"/>
                <a:gd name="connsiteX13" fmla="*/ 2302197 w 2504603"/>
                <a:gd name="connsiteY13" fmla="*/ 1943000 h 3625464"/>
                <a:gd name="connsiteX14" fmla="*/ 2479203 w 2504603"/>
                <a:gd name="connsiteY14" fmla="*/ 1342132 h 3625464"/>
                <a:gd name="connsiteX15" fmla="*/ 2504603 w 2504603"/>
                <a:gd name="connsiteY15" fmla="*/ 1024632 h 3625464"/>
                <a:gd name="connsiteX16" fmla="*/ 2326803 w 2504603"/>
                <a:gd name="connsiteY16" fmla="*/ 864294 h 3625464"/>
                <a:gd name="connsiteX17" fmla="*/ 1983903 w 2504603"/>
                <a:gd name="connsiteY17" fmla="*/ 732532 h 3625464"/>
                <a:gd name="connsiteX18" fmla="*/ 1593378 w 2504603"/>
                <a:gd name="connsiteY18" fmla="*/ 583307 h 3625464"/>
                <a:gd name="connsiteX19" fmla="*/ 1482253 w 2504603"/>
                <a:gd name="connsiteY19" fmla="*/ 189607 h 3625464"/>
                <a:gd name="connsiteX20" fmla="*/ 1158403 w 2504603"/>
                <a:gd name="connsiteY20" fmla="*/ 21332 h 3625464"/>
                <a:gd name="connsiteX21" fmla="*/ 745653 w 2504603"/>
                <a:gd name="connsiteY21" fmla="*/ 95945 h 3625464"/>
                <a:gd name="connsiteX0" fmla="*/ 747086 w 2506036"/>
                <a:gd name="connsiteY0" fmla="*/ 95945 h 3625464"/>
                <a:gd name="connsiteX1" fmla="*/ 461336 w 2506036"/>
                <a:gd name="connsiteY1" fmla="*/ 859532 h 3625464"/>
                <a:gd name="connsiteX2" fmla="*/ 181936 w 2506036"/>
                <a:gd name="connsiteY2" fmla="*/ 1329432 h 3625464"/>
                <a:gd name="connsiteX3" fmla="*/ 4136 w 2506036"/>
                <a:gd name="connsiteY3" fmla="*/ 1570732 h 3625464"/>
                <a:gd name="connsiteX4" fmla="*/ 105736 w 2506036"/>
                <a:gd name="connsiteY4" fmla="*/ 2002532 h 3625464"/>
                <a:gd name="connsiteX5" fmla="*/ 499436 w 2506036"/>
                <a:gd name="connsiteY5" fmla="*/ 2243832 h 3625464"/>
                <a:gd name="connsiteX6" fmla="*/ 829636 w 2506036"/>
                <a:gd name="connsiteY6" fmla="*/ 2472432 h 3625464"/>
                <a:gd name="connsiteX7" fmla="*/ 1210636 w 2506036"/>
                <a:gd name="connsiteY7" fmla="*/ 2955032 h 3625464"/>
                <a:gd name="connsiteX8" fmla="*/ 1483686 w 2506036"/>
                <a:gd name="connsiteY8" fmla="*/ 3574951 h 3625464"/>
                <a:gd name="connsiteX9" fmla="*/ 1812298 w 2506036"/>
                <a:gd name="connsiteY9" fmla="*/ 3536851 h 3625464"/>
                <a:gd name="connsiteX10" fmla="*/ 1929773 w 2506036"/>
                <a:gd name="connsiteY10" fmla="*/ 3120926 h 3625464"/>
                <a:gd name="connsiteX11" fmla="*/ 1921836 w 2506036"/>
                <a:gd name="connsiteY11" fmla="*/ 2828032 h 3625464"/>
                <a:gd name="connsiteX12" fmla="*/ 2061536 w 2506036"/>
                <a:gd name="connsiteY12" fmla="*/ 2345432 h 3625464"/>
                <a:gd name="connsiteX13" fmla="*/ 2303630 w 2506036"/>
                <a:gd name="connsiteY13" fmla="*/ 1943000 h 3625464"/>
                <a:gd name="connsiteX14" fmla="*/ 2480636 w 2506036"/>
                <a:gd name="connsiteY14" fmla="*/ 1342132 h 3625464"/>
                <a:gd name="connsiteX15" fmla="*/ 2506036 w 2506036"/>
                <a:gd name="connsiteY15" fmla="*/ 1024632 h 3625464"/>
                <a:gd name="connsiteX16" fmla="*/ 2328236 w 2506036"/>
                <a:gd name="connsiteY16" fmla="*/ 864294 h 3625464"/>
                <a:gd name="connsiteX17" fmla="*/ 1985336 w 2506036"/>
                <a:gd name="connsiteY17" fmla="*/ 732532 h 3625464"/>
                <a:gd name="connsiteX18" fmla="*/ 1594811 w 2506036"/>
                <a:gd name="connsiteY18" fmla="*/ 583307 h 3625464"/>
                <a:gd name="connsiteX19" fmla="*/ 1483686 w 2506036"/>
                <a:gd name="connsiteY19" fmla="*/ 189607 h 3625464"/>
                <a:gd name="connsiteX20" fmla="*/ 1159836 w 2506036"/>
                <a:gd name="connsiteY20" fmla="*/ 21332 h 3625464"/>
                <a:gd name="connsiteX21" fmla="*/ 747086 w 2506036"/>
                <a:gd name="connsiteY21" fmla="*/ 95945 h 3625464"/>
                <a:gd name="connsiteX0" fmla="*/ 770118 w 2529068"/>
                <a:gd name="connsiteY0" fmla="*/ 95945 h 3625464"/>
                <a:gd name="connsiteX1" fmla="*/ 484368 w 2529068"/>
                <a:gd name="connsiteY1" fmla="*/ 859532 h 3625464"/>
                <a:gd name="connsiteX2" fmla="*/ 204968 w 2529068"/>
                <a:gd name="connsiteY2" fmla="*/ 1329432 h 3625464"/>
                <a:gd name="connsiteX3" fmla="*/ 27168 w 2529068"/>
                <a:gd name="connsiteY3" fmla="*/ 1570732 h 3625464"/>
                <a:gd name="connsiteX4" fmla="*/ 66855 w 2529068"/>
                <a:gd name="connsiteY4" fmla="*/ 1938239 h 3625464"/>
                <a:gd name="connsiteX5" fmla="*/ 522468 w 2529068"/>
                <a:gd name="connsiteY5" fmla="*/ 2243832 h 3625464"/>
                <a:gd name="connsiteX6" fmla="*/ 852668 w 2529068"/>
                <a:gd name="connsiteY6" fmla="*/ 2472432 h 3625464"/>
                <a:gd name="connsiteX7" fmla="*/ 1233668 w 2529068"/>
                <a:gd name="connsiteY7" fmla="*/ 2955032 h 3625464"/>
                <a:gd name="connsiteX8" fmla="*/ 1506718 w 2529068"/>
                <a:gd name="connsiteY8" fmla="*/ 3574951 h 3625464"/>
                <a:gd name="connsiteX9" fmla="*/ 1835330 w 2529068"/>
                <a:gd name="connsiteY9" fmla="*/ 3536851 h 3625464"/>
                <a:gd name="connsiteX10" fmla="*/ 1952805 w 2529068"/>
                <a:gd name="connsiteY10" fmla="*/ 3120926 h 3625464"/>
                <a:gd name="connsiteX11" fmla="*/ 1944868 w 2529068"/>
                <a:gd name="connsiteY11" fmla="*/ 2828032 h 3625464"/>
                <a:gd name="connsiteX12" fmla="*/ 2084568 w 2529068"/>
                <a:gd name="connsiteY12" fmla="*/ 2345432 h 3625464"/>
                <a:gd name="connsiteX13" fmla="*/ 2326662 w 2529068"/>
                <a:gd name="connsiteY13" fmla="*/ 1943000 h 3625464"/>
                <a:gd name="connsiteX14" fmla="*/ 2503668 w 2529068"/>
                <a:gd name="connsiteY14" fmla="*/ 1342132 h 3625464"/>
                <a:gd name="connsiteX15" fmla="*/ 2529068 w 2529068"/>
                <a:gd name="connsiteY15" fmla="*/ 1024632 h 3625464"/>
                <a:gd name="connsiteX16" fmla="*/ 2351268 w 2529068"/>
                <a:gd name="connsiteY16" fmla="*/ 864294 h 3625464"/>
                <a:gd name="connsiteX17" fmla="*/ 2008368 w 2529068"/>
                <a:gd name="connsiteY17" fmla="*/ 732532 h 3625464"/>
                <a:gd name="connsiteX18" fmla="*/ 1617843 w 2529068"/>
                <a:gd name="connsiteY18" fmla="*/ 583307 h 3625464"/>
                <a:gd name="connsiteX19" fmla="*/ 1506718 w 2529068"/>
                <a:gd name="connsiteY19" fmla="*/ 189607 h 3625464"/>
                <a:gd name="connsiteX20" fmla="*/ 1182868 w 2529068"/>
                <a:gd name="connsiteY20" fmla="*/ 21332 h 3625464"/>
                <a:gd name="connsiteX21" fmla="*/ 770118 w 2529068"/>
                <a:gd name="connsiteY21" fmla="*/ 95945 h 3625464"/>
                <a:gd name="connsiteX0" fmla="*/ 769333 w 2528283"/>
                <a:gd name="connsiteY0" fmla="*/ 95945 h 3625464"/>
                <a:gd name="connsiteX1" fmla="*/ 483583 w 2528283"/>
                <a:gd name="connsiteY1" fmla="*/ 859532 h 3625464"/>
                <a:gd name="connsiteX2" fmla="*/ 204183 w 2528283"/>
                <a:gd name="connsiteY2" fmla="*/ 1329432 h 3625464"/>
                <a:gd name="connsiteX3" fmla="*/ 16858 w 2528283"/>
                <a:gd name="connsiteY3" fmla="*/ 1549301 h 3625464"/>
                <a:gd name="connsiteX4" fmla="*/ 66070 w 2528283"/>
                <a:gd name="connsiteY4" fmla="*/ 1938239 h 3625464"/>
                <a:gd name="connsiteX5" fmla="*/ 521683 w 2528283"/>
                <a:gd name="connsiteY5" fmla="*/ 2243832 h 3625464"/>
                <a:gd name="connsiteX6" fmla="*/ 851883 w 2528283"/>
                <a:gd name="connsiteY6" fmla="*/ 2472432 h 3625464"/>
                <a:gd name="connsiteX7" fmla="*/ 1232883 w 2528283"/>
                <a:gd name="connsiteY7" fmla="*/ 2955032 h 3625464"/>
                <a:gd name="connsiteX8" fmla="*/ 1505933 w 2528283"/>
                <a:gd name="connsiteY8" fmla="*/ 3574951 h 3625464"/>
                <a:gd name="connsiteX9" fmla="*/ 1834545 w 2528283"/>
                <a:gd name="connsiteY9" fmla="*/ 3536851 h 3625464"/>
                <a:gd name="connsiteX10" fmla="*/ 1952020 w 2528283"/>
                <a:gd name="connsiteY10" fmla="*/ 3120926 h 3625464"/>
                <a:gd name="connsiteX11" fmla="*/ 1944083 w 2528283"/>
                <a:gd name="connsiteY11" fmla="*/ 2828032 h 3625464"/>
                <a:gd name="connsiteX12" fmla="*/ 2083783 w 2528283"/>
                <a:gd name="connsiteY12" fmla="*/ 2345432 h 3625464"/>
                <a:gd name="connsiteX13" fmla="*/ 2325877 w 2528283"/>
                <a:gd name="connsiteY13" fmla="*/ 1943000 h 3625464"/>
                <a:gd name="connsiteX14" fmla="*/ 2502883 w 2528283"/>
                <a:gd name="connsiteY14" fmla="*/ 1342132 h 3625464"/>
                <a:gd name="connsiteX15" fmla="*/ 2528283 w 2528283"/>
                <a:gd name="connsiteY15" fmla="*/ 1024632 h 3625464"/>
                <a:gd name="connsiteX16" fmla="*/ 2350483 w 2528283"/>
                <a:gd name="connsiteY16" fmla="*/ 864294 h 3625464"/>
                <a:gd name="connsiteX17" fmla="*/ 2007583 w 2528283"/>
                <a:gd name="connsiteY17" fmla="*/ 732532 h 3625464"/>
                <a:gd name="connsiteX18" fmla="*/ 1617058 w 2528283"/>
                <a:gd name="connsiteY18" fmla="*/ 583307 h 3625464"/>
                <a:gd name="connsiteX19" fmla="*/ 1505933 w 2528283"/>
                <a:gd name="connsiteY19" fmla="*/ 189607 h 3625464"/>
                <a:gd name="connsiteX20" fmla="*/ 1182083 w 2528283"/>
                <a:gd name="connsiteY20" fmla="*/ 21332 h 3625464"/>
                <a:gd name="connsiteX21" fmla="*/ 769333 w 2528283"/>
                <a:gd name="connsiteY21" fmla="*/ 95945 h 3625464"/>
                <a:gd name="connsiteX0" fmla="*/ 776981 w 2535931"/>
                <a:gd name="connsiteY0" fmla="*/ 95945 h 3625464"/>
                <a:gd name="connsiteX1" fmla="*/ 491231 w 2535931"/>
                <a:gd name="connsiteY1" fmla="*/ 859532 h 3625464"/>
                <a:gd name="connsiteX2" fmla="*/ 211831 w 2535931"/>
                <a:gd name="connsiteY2" fmla="*/ 1329432 h 3625464"/>
                <a:gd name="connsiteX3" fmla="*/ 24506 w 2535931"/>
                <a:gd name="connsiteY3" fmla="*/ 1549301 h 3625464"/>
                <a:gd name="connsiteX4" fmla="*/ 73718 w 2535931"/>
                <a:gd name="connsiteY4" fmla="*/ 1938239 h 3625464"/>
                <a:gd name="connsiteX5" fmla="*/ 529331 w 2535931"/>
                <a:gd name="connsiteY5" fmla="*/ 2243832 h 3625464"/>
                <a:gd name="connsiteX6" fmla="*/ 859531 w 2535931"/>
                <a:gd name="connsiteY6" fmla="*/ 2472432 h 3625464"/>
                <a:gd name="connsiteX7" fmla="*/ 1240531 w 2535931"/>
                <a:gd name="connsiteY7" fmla="*/ 2955032 h 3625464"/>
                <a:gd name="connsiteX8" fmla="*/ 1513581 w 2535931"/>
                <a:gd name="connsiteY8" fmla="*/ 3574951 h 3625464"/>
                <a:gd name="connsiteX9" fmla="*/ 1842193 w 2535931"/>
                <a:gd name="connsiteY9" fmla="*/ 3536851 h 3625464"/>
                <a:gd name="connsiteX10" fmla="*/ 1959668 w 2535931"/>
                <a:gd name="connsiteY10" fmla="*/ 3120926 h 3625464"/>
                <a:gd name="connsiteX11" fmla="*/ 1951731 w 2535931"/>
                <a:gd name="connsiteY11" fmla="*/ 2828032 h 3625464"/>
                <a:gd name="connsiteX12" fmla="*/ 2091431 w 2535931"/>
                <a:gd name="connsiteY12" fmla="*/ 2345432 h 3625464"/>
                <a:gd name="connsiteX13" fmla="*/ 2333525 w 2535931"/>
                <a:gd name="connsiteY13" fmla="*/ 1943000 h 3625464"/>
                <a:gd name="connsiteX14" fmla="*/ 2510531 w 2535931"/>
                <a:gd name="connsiteY14" fmla="*/ 1342132 h 3625464"/>
                <a:gd name="connsiteX15" fmla="*/ 2535931 w 2535931"/>
                <a:gd name="connsiteY15" fmla="*/ 1024632 h 3625464"/>
                <a:gd name="connsiteX16" fmla="*/ 2358131 w 2535931"/>
                <a:gd name="connsiteY16" fmla="*/ 864294 h 3625464"/>
                <a:gd name="connsiteX17" fmla="*/ 2015231 w 2535931"/>
                <a:gd name="connsiteY17" fmla="*/ 732532 h 3625464"/>
                <a:gd name="connsiteX18" fmla="*/ 1624706 w 2535931"/>
                <a:gd name="connsiteY18" fmla="*/ 583307 h 3625464"/>
                <a:gd name="connsiteX19" fmla="*/ 1513581 w 2535931"/>
                <a:gd name="connsiteY19" fmla="*/ 189607 h 3625464"/>
                <a:gd name="connsiteX20" fmla="*/ 1189731 w 2535931"/>
                <a:gd name="connsiteY20" fmla="*/ 21332 h 3625464"/>
                <a:gd name="connsiteX21" fmla="*/ 776981 w 2535931"/>
                <a:gd name="connsiteY21" fmla="*/ 95945 h 3625464"/>
                <a:gd name="connsiteX0" fmla="*/ 776981 w 2535931"/>
                <a:gd name="connsiteY0" fmla="*/ 94826 h 3624345"/>
                <a:gd name="connsiteX1" fmla="*/ 491231 w 2535931"/>
                <a:gd name="connsiteY1" fmla="*/ 858413 h 3624345"/>
                <a:gd name="connsiteX2" fmla="*/ 211831 w 2535931"/>
                <a:gd name="connsiteY2" fmla="*/ 1328313 h 3624345"/>
                <a:gd name="connsiteX3" fmla="*/ 24506 w 2535931"/>
                <a:gd name="connsiteY3" fmla="*/ 1548182 h 3624345"/>
                <a:gd name="connsiteX4" fmla="*/ 73718 w 2535931"/>
                <a:gd name="connsiteY4" fmla="*/ 1937120 h 3624345"/>
                <a:gd name="connsiteX5" fmla="*/ 529331 w 2535931"/>
                <a:gd name="connsiteY5" fmla="*/ 2242713 h 3624345"/>
                <a:gd name="connsiteX6" fmla="*/ 859531 w 2535931"/>
                <a:gd name="connsiteY6" fmla="*/ 2471313 h 3624345"/>
                <a:gd name="connsiteX7" fmla="*/ 1240531 w 2535931"/>
                <a:gd name="connsiteY7" fmla="*/ 2953913 h 3624345"/>
                <a:gd name="connsiteX8" fmla="*/ 1513581 w 2535931"/>
                <a:gd name="connsiteY8" fmla="*/ 3573832 h 3624345"/>
                <a:gd name="connsiteX9" fmla="*/ 1842193 w 2535931"/>
                <a:gd name="connsiteY9" fmla="*/ 3535732 h 3624345"/>
                <a:gd name="connsiteX10" fmla="*/ 1959668 w 2535931"/>
                <a:gd name="connsiteY10" fmla="*/ 3119807 h 3624345"/>
                <a:gd name="connsiteX11" fmla="*/ 1951731 w 2535931"/>
                <a:gd name="connsiteY11" fmla="*/ 2826913 h 3624345"/>
                <a:gd name="connsiteX12" fmla="*/ 2091431 w 2535931"/>
                <a:gd name="connsiteY12" fmla="*/ 2344313 h 3624345"/>
                <a:gd name="connsiteX13" fmla="*/ 2333525 w 2535931"/>
                <a:gd name="connsiteY13" fmla="*/ 1941881 h 3624345"/>
                <a:gd name="connsiteX14" fmla="*/ 2510531 w 2535931"/>
                <a:gd name="connsiteY14" fmla="*/ 1341013 h 3624345"/>
                <a:gd name="connsiteX15" fmla="*/ 2535931 w 2535931"/>
                <a:gd name="connsiteY15" fmla="*/ 1023513 h 3624345"/>
                <a:gd name="connsiteX16" fmla="*/ 2358131 w 2535931"/>
                <a:gd name="connsiteY16" fmla="*/ 863175 h 3624345"/>
                <a:gd name="connsiteX17" fmla="*/ 2015231 w 2535931"/>
                <a:gd name="connsiteY17" fmla="*/ 731413 h 3624345"/>
                <a:gd name="connsiteX18" fmla="*/ 1624706 w 2535931"/>
                <a:gd name="connsiteY18" fmla="*/ 582188 h 3624345"/>
                <a:gd name="connsiteX19" fmla="*/ 1539774 w 2535931"/>
                <a:gd name="connsiteY19" fmla="*/ 171819 h 3624345"/>
                <a:gd name="connsiteX20" fmla="*/ 1189731 w 2535931"/>
                <a:gd name="connsiteY20" fmla="*/ 20213 h 3624345"/>
                <a:gd name="connsiteX21" fmla="*/ 776981 w 2535931"/>
                <a:gd name="connsiteY21" fmla="*/ 94826 h 3624345"/>
                <a:gd name="connsiteX0" fmla="*/ 755549 w 2535931"/>
                <a:gd name="connsiteY0" fmla="*/ 88264 h 3632070"/>
                <a:gd name="connsiteX1" fmla="*/ 491231 w 2535931"/>
                <a:gd name="connsiteY1" fmla="*/ 866138 h 3632070"/>
                <a:gd name="connsiteX2" fmla="*/ 211831 w 2535931"/>
                <a:gd name="connsiteY2" fmla="*/ 1336038 h 3632070"/>
                <a:gd name="connsiteX3" fmla="*/ 24506 w 2535931"/>
                <a:gd name="connsiteY3" fmla="*/ 1555907 h 3632070"/>
                <a:gd name="connsiteX4" fmla="*/ 73718 w 2535931"/>
                <a:gd name="connsiteY4" fmla="*/ 1944845 h 3632070"/>
                <a:gd name="connsiteX5" fmla="*/ 529331 w 2535931"/>
                <a:gd name="connsiteY5" fmla="*/ 2250438 h 3632070"/>
                <a:gd name="connsiteX6" fmla="*/ 859531 w 2535931"/>
                <a:gd name="connsiteY6" fmla="*/ 2479038 h 3632070"/>
                <a:gd name="connsiteX7" fmla="*/ 1240531 w 2535931"/>
                <a:gd name="connsiteY7" fmla="*/ 2961638 h 3632070"/>
                <a:gd name="connsiteX8" fmla="*/ 1513581 w 2535931"/>
                <a:gd name="connsiteY8" fmla="*/ 3581557 h 3632070"/>
                <a:gd name="connsiteX9" fmla="*/ 1842193 w 2535931"/>
                <a:gd name="connsiteY9" fmla="*/ 3543457 h 3632070"/>
                <a:gd name="connsiteX10" fmla="*/ 1959668 w 2535931"/>
                <a:gd name="connsiteY10" fmla="*/ 3127532 h 3632070"/>
                <a:gd name="connsiteX11" fmla="*/ 1951731 w 2535931"/>
                <a:gd name="connsiteY11" fmla="*/ 2834638 h 3632070"/>
                <a:gd name="connsiteX12" fmla="*/ 2091431 w 2535931"/>
                <a:gd name="connsiteY12" fmla="*/ 2352038 h 3632070"/>
                <a:gd name="connsiteX13" fmla="*/ 2333525 w 2535931"/>
                <a:gd name="connsiteY13" fmla="*/ 1949606 h 3632070"/>
                <a:gd name="connsiteX14" fmla="*/ 2510531 w 2535931"/>
                <a:gd name="connsiteY14" fmla="*/ 1348738 h 3632070"/>
                <a:gd name="connsiteX15" fmla="*/ 2535931 w 2535931"/>
                <a:gd name="connsiteY15" fmla="*/ 1031238 h 3632070"/>
                <a:gd name="connsiteX16" fmla="*/ 2358131 w 2535931"/>
                <a:gd name="connsiteY16" fmla="*/ 870900 h 3632070"/>
                <a:gd name="connsiteX17" fmla="*/ 2015231 w 2535931"/>
                <a:gd name="connsiteY17" fmla="*/ 739138 h 3632070"/>
                <a:gd name="connsiteX18" fmla="*/ 1624706 w 2535931"/>
                <a:gd name="connsiteY18" fmla="*/ 589913 h 3632070"/>
                <a:gd name="connsiteX19" fmla="*/ 1539774 w 2535931"/>
                <a:gd name="connsiteY19" fmla="*/ 179544 h 3632070"/>
                <a:gd name="connsiteX20" fmla="*/ 1189731 w 2535931"/>
                <a:gd name="connsiteY20" fmla="*/ 27938 h 3632070"/>
                <a:gd name="connsiteX21" fmla="*/ 755549 w 2535931"/>
                <a:gd name="connsiteY21" fmla="*/ 88264 h 3632070"/>
                <a:gd name="connsiteX0" fmla="*/ 755549 w 2535931"/>
                <a:gd name="connsiteY0" fmla="*/ 99574 h 3643380"/>
                <a:gd name="connsiteX1" fmla="*/ 491231 w 2535931"/>
                <a:gd name="connsiteY1" fmla="*/ 877448 h 3643380"/>
                <a:gd name="connsiteX2" fmla="*/ 211831 w 2535931"/>
                <a:gd name="connsiteY2" fmla="*/ 1347348 h 3643380"/>
                <a:gd name="connsiteX3" fmla="*/ 24506 w 2535931"/>
                <a:gd name="connsiteY3" fmla="*/ 1567217 h 3643380"/>
                <a:gd name="connsiteX4" fmla="*/ 73718 w 2535931"/>
                <a:gd name="connsiteY4" fmla="*/ 1956155 h 3643380"/>
                <a:gd name="connsiteX5" fmla="*/ 529331 w 2535931"/>
                <a:gd name="connsiteY5" fmla="*/ 2261748 h 3643380"/>
                <a:gd name="connsiteX6" fmla="*/ 859531 w 2535931"/>
                <a:gd name="connsiteY6" fmla="*/ 2490348 h 3643380"/>
                <a:gd name="connsiteX7" fmla="*/ 1240531 w 2535931"/>
                <a:gd name="connsiteY7" fmla="*/ 2972948 h 3643380"/>
                <a:gd name="connsiteX8" fmla="*/ 1513581 w 2535931"/>
                <a:gd name="connsiteY8" fmla="*/ 3592867 h 3643380"/>
                <a:gd name="connsiteX9" fmla="*/ 1842193 w 2535931"/>
                <a:gd name="connsiteY9" fmla="*/ 3554767 h 3643380"/>
                <a:gd name="connsiteX10" fmla="*/ 1959668 w 2535931"/>
                <a:gd name="connsiteY10" fmla="*/ 3138842 h 3643380"/>
                <a:gd name="connsiteX11" fmla="*/ 1951731 w 2535931"/>
                <a:gd name="connsiteY11" fmla="*/ 2845948 h 3643380"/>
                <a:gd name="connsiteX12" fmla="*/ 2091431 w 2535931"/>
                <a:gd name="connsiteY12" fmla="*/ 2363348 h 3643380"/>
                <a:gd name="connsiteX13" fmla="*/ 2333525 w 2535931"/>
                <a:gd name="connsiteY13" fmla="*/ 1960916 h 3643380"/>
                <a:gd name="connsiteX14" fmla="*/ 2510531 w 2535931"/>
                <a:gd name="connsiteY14" fmla="*/ 1360048 h 3643380"/>
                <a:gd name="connsiteX15" fmla="*/ 2535931 w 2535931"/>
                <a:gd name="connsiteY15" fmla="*/ 1042548 h 3643380"/>
                <a:gd name="connsiteX16" fmla="*/ 2358131 w 2535931"/>
                <a:gd name="connsiteY16" fmla="*/ 882210 h 3643380"/>
                <a:gd name="connsiteX17" fmla="*/ 2015231 w 2535931"/>
                <a:gd name="connsiteY17" fmla="*/ 750448 h 3643380"/>
                <a:gd name="connsiteX18" fmla="*/ 1624706 w 2535931"/>
                <a:gd name="connsiteY18" fmla="*/ 601223 h 3643380"/>
                <a:gd name="connsiteX19" fmla="*/ 1539774 w 2535931"/>
                <a:gd name="connsiteY19" fmla="*/ 190854 h 3643380"/>
                <a:gd name="connsiteX20" fmla="*/ 1184969 w 2535931"/>
                <a:gd name="connsiteY20" fmla="*/ 20198 h 3643380"/>
                <a:gd name="connsiteX21" fmla="*/ 755549 w 2535931"/>
                <a:gd name="connsiteY21" fmla="*/ 99574 h 3643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535931" h="3643380">
                  <a:moveTo>
                    <a:pt x="755549" y="99574"/>
                  </a:moveTo>
                  <a:cubicBezTo>
                    <a:pt x="639926" y="242449"/>
                    <a:pt x="588598" y="648848"/>
                    <a:pt x="491231" y="877448"/>
                  </a:cubicBezTo>
                  <a:lnTo>
                    <a:pt x="211831" y="1347348"/>
                  </a:lnTo>
                  <a:cubicBezTo>
                    <a:pt x="135631" y="1465881"/>
                    <a:pt x="66575" y="1468130"/>
                    <a:pt x="24506" y="1567217"/>
                  </a:cubicBezTo>
                  <a:cubicBezTo>
                    <a:pt x="-16156" y="1662989"/>
                    <a:pt x="-10419" y="1840400"/>
                    <a:pt x="73718" y="1956155"/>
                  </a:cubicBezTo>
                  <a:cubicBezTo>
                    <a:pt x="157855" y="2071910"/>
                    <a:pt x="398362" y="2172716"/>
                    <a:pt x="529331" y="2261748"/>
                  </a:cubicBezTo>
                  <a:cubicBezTo>
                    <a:pt x="660300" y="2350780"/>
                    <a:pt x="740998" y="2371815"/>
                    <a:pt x="859531" y="2490348"/>
                  </a:cubicBezTo>
                  <a:cubicBezTo>
                    <a:pt x="978064" y="2608881"/>
                    <a:pt x="1131523" y="2789195"/>
                    <a:pt x="1240531" y="2972948"/>
                  </a:cubicBezTo>
                  <a:cubicBezTo>
                    <a:pt x="1359064" y="3169798"/>
                    <a:pt x="1413304" y="3495897"/>
                    <a:pt x="1513581" y="3592867"/>
                  </a:cubicBezTo>
                  <a:cubicBezTo>
                    <a:pt x="1613858" y="3689837"/>
                    <a:pt x="1767845" y="3630438"/>
                    <a:pt x="1842193" y="3554767"/>
                  </a:cubicBezTo>
                  <a:cubicBezTo>
                    <a:pt x="1916541" y="3479096"/>
                    <a:pt x="1941412" y="3256979"/>
                    <a:pt x="1959668" y="3138842"/>
                  </a:cubicBezTo>
                  <a:cubicBezTo>
                    <a:pt x="1977924" y="3020705"/>
                    <a:pt x="1929771" y="2975197"/>
                    <a:pt x="1951731" y="2845948"/>
                  </a:cubicBezTo>
                  <a:cubicBezTo>
                    <a:pt x="1973691" y="2716699"/>
                    <a:pt x="2027799" y="2510853"/>
                    <a:pt x="2091431" y="2363348"/>
                  </a:cubicBezTo>
                  <a:cubicBezTo>
                    <a:pt x="2155063" y="2215843"/>
                    <a:pt x="2263675" y="2128133"/>
                    <a:pt x="2333525" y="1960916"/>
                  </a:cubicBezTo>
                  <a:cubicBezTo>
                    <a:pt x="2403375" y="1793699"/>
                    <a:pt x="2476797" y="1513109"/>
                    <a:pt x="2510531" y="1360048"/>
                  </a:cubicBezTo>
                  <a:lnTo>
                    <a:pt x="2535931" y="1042548"/>
                  </a:lnTo>
                  <a:lnTo>
                    <a:pt x="2358131" y="882210"/>
                  </a:lnTo>
                  <a:cubicBezTo>
                    <a:pt x="2271348" y="833527"/>
                    <a:pt x="2137468" y="797279"/>
                    <a:pt x="2015231" y="750448"/>
                  </a:cubicBezTo>
                  <a:cubicBezTo>
                    <a:pt x="1892994" y="703617"/>
                    <a:pt x="1703949" y="694489"/>
                    <a:pt x="1624706" y="601223"/>
                  </a:cubicBezTo>
                  <a:cubicBezTo>
                    <a:pt x="1545463" y="507957"/>
                    <a:pt x="1613063" y="287691"/>
                    <a:pt x="1539774" y="190854"/>
                  </a:cubicBezTo>
                  <a:cubicBezTo>
                    <a:pt x="1466485" y="94017"/>
                    <a:pt x="1315673" y="35411"/>
                    <a:pt x="1184969" y="20198"/>
                  </a:cubicBezTo>
                  <a:cubicBezTo>
                    <a:pt x="1054265" y="4985"/>
                    <a:pt x="871172" y="-43301"/>
                    <a:pt x="755549" y="99574"/>
                  </a:cubicBezTo>
                  <a:close/>
                </a:path>
              </a:pathLst>
            </a:custGeom>
            <a:solidFill>
              <a:schemeClr val="accent3">
                <a:lumMod val="60000"/>
                <a:lumOff val="40000"/>
                <a:alpha val="3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6" name="Freeform 25"/>
            <p:cNvSpPr/>
            <p:nvPr/>
          </p:nvSpPr>
          <p:spPr>
            <a:xfrm>
              <a:off x="1286649" y="2367570"/>
              <a:ext cx="2439560" cy="3530661"/>
            </a:xfrm>
            <a:custGeom>
              <a:avLst/>
              <a:gdLst>
                <a:gd name="connsiteX0" fmla="*/ 1325880 w 2423160"/>
                <a:gd name="connsiteY0" fmla="*/ 114300 h 3200400"/>
                <a:gd name="connsiteX1" fmla="*/ 1036320 w 2423160"/>
                <a:gd name="connsiteY1" fmla="*/ 0 h 3200400"/>
                <a:gd name="connsiteX2" fmla="*/ 746760 w 2423160"/>
                <a:gd name="connsiteY2" fmla="*/ 22860 h 3200400"/>
                <a:gd name="connsiteX3" fmla="*/ 678180 w 2423160"/>
                <a:gd name="connsiteY3" fmla="*/ 289560 h 3200400"/>
                <a:gd name="connsiteX4" fmla="*/ 617220 w 2423160"/>
                <a:gd name="connsiteY4" fmla="*/ 541020 h 3200400"/>
                <a:gd name="connsiteX5" fmla="*/ 518160 w 2423160"/>
                <a:gd name="connsiteY5" fmla="*/ 868680 h 3200400"/>
                <a:gd name="connsiteX6" fmla="*/ 281940 w 2423160"/>
                <a:gd name="connsiteY6" fmla="*/ 1173480 h 3200400"/>
                <a:gd name="connsiteX7" fmla="*/ 0 w 2423160"/>
                <a:gd name="connsiteY7" fmla="*/ 1508760 h 3200400"/>
                <a:gd name="connsiteX8" fmla="*/ 15240 w 2423160"/>
                <a:gd name="connsiteY8" fmla="*/ 1783080 h 3200400"/>
                <a:gd name="connsiteX9" fmla="*/ 220980 w 2423160"/>
                <a:gd name="connsiteY9" fmla="*/ 1981200 h 3200400"/>
                <a:gd name="connsiteX10" fmla="*/ 662940 w 2423160"/>
                <a:gd name="connsiteY10" fmla="*/ 2194560 h 3200400"/>
                <a:gd name="connsiteX11" fmla="*/ 807720 w 2423160"/>
                <a:gd name="connsiteY11" fmla="*/ 2377440 h 3200400"/>
                <a:gd name="connsiteX12" fmla="*/ 1066800 w 2423160"/>
                <a:gd name="connsiteY12" fmla="*/ 2628900 h 3200400"/>
                <a:gd name="connsiteX13" fmla="*/ 1219200 w 2423160"/>
                <a:gd name="connsiteY13" fmla="*/ 2895600 h 3200400"/>
                <a:gd name="connsiteX14" fmla="*/ 1333500 w 2423160"/>
                <a:gd name="connsiteY14" fmla="*/ 3200400 h 3200400"/>
                <a:gd name="connsiteX15" fmla="*/ 1859280 w 2423160"/>
                <a:gd name="connsiteY15" fmla="*/ 3078480 h 3200400"/>
                <a:gd name="connsiteX16" fmla="*/ 1821180 w 2423160"/>
                <a:gd name="connsiteY16" fmla="*/ 2705100 h 3200400"/>
                <a:gd name="connsiteX17" fmla="*/ 1988820 w 2423160"/>
                <a:gd name="connsiteY17" fmla="*/ 2217420 h 3200400"/>
                <a:gd name="connsiteX18" fmla="*/ 2194560 w 2423160"/>
                <a:gd name="connsiteY18" fmla="*/ 1988820 h 3200400"/>
                <a:gd name="connsiteX19" fmla="*/ 2308860 w 2423160"/>
                <a:gd name="connsiteY19" fmla="*/ 1546860 h 3200400"/>
                <a:gd name="connsiteX20" fmla="*/ 2423160 w 2423160"/>
                <a:gd name="connsiteY20" fmla="*/ 1127760 h 3200400"/>
                <a:gd name="connsiteX21" fmla="*/ 2308860 w 2423160"/>
                <a:gd name="connsiteY21" fmla="*/ 853440 h 3200400"/>
                <a:gd name="connsiteX22" fmla="*/ 1668780 w 2423160"/>
                <a:gd name="connsiteY22" fmla="*/ 647700 h 3200400"/>
                <a:gd name="connsiteX23" fmla="*/ 1493520 w 2423160"/>
                <a:gd name="connsiteY23" fmla="*/ 533400 h 3200400"/>
                <a:gd name="connsiteX24" fmla="*/ 1463040 w 2423160"/>
                <a:gd name="connsiteY24" fmla="*/ 297180 h 3200400"/>
                <a:gd name="connsiteX25" fmla="*/ 1409700 w 2423160"/>
                <a:gd name="connsiteY25" fmla="*/ 144780 h 3200400"/>
                <a:gd name="connsiteX26" fmla="*/ 1325880 w 2423160"/>
                <a:gd name="connsiteY26" fmla="*/ 114300 h 3200400"/>
                <a:gd name="connsiteX0" fmla="*/ 1325880 w 2423160"/>
                <a:gd name="connsiteY0" fmla="*/ 114300 h 3474976"/>
                <a:gd name="connsiteX1" fmla="*/ 1036320 w 2423160"/>
                <a:gd name="connsiteY1" fmla="*/ 0 h 3474976"/>
                <a:gd name="connsiteX2" fmla="*/ 746760 w 2423160"/>
                <a:gd name="connsiteY2" fmla="*/ 22860 h 3474976"/>
                <a:gd name="connsiteX3" fmla="*/ 678180 w 2423160"/>
                <a:gd name="connsiteY3" fmla="*/ 289560 h 3474976"/>
                <a:gd name="connsiteX4" fmla="*/ 617220 w 2423160"/>
                <a:gd name="connsiteY4" fmla="*/ 541020 h 3474976"/>
                <a:gd name="connsiteX5" fmla="*/ 518160 w 2423160"/>
                <a:gd name="connsiteY5" fmla="*/ 868680 h 3474976"/>
                <a:gd name="connsiteX6" fmla="*/ 281940 w 2423160"/>
                <a:gd name="connsiteY6" fmla="*/ 1173480 h 3474976"/>
                <a:gd name="connsiteX7" fmla="*/ 0 w 2423160"/>
                <a:gd name="connsiteY7" fmla="*/ 1508760 h 3474976"/>
                <a:gd name="connsiteX8" fmla="*/ 15240 w 2423160"/>
                <a:gd name="connsiteY8" fmla="*/ 1783080 h 3474976"/>
                <a:gd name="connsiteX9" fmla="*/ 220980 w 2423160"/>
                <a:gd name="connsiteY9" fmla="*/ 1981200 h 3474976"/>
                <a:gd name="connsiteX10" fmla="*/ 662940 w 2423160"/>
                <a:gd name="connsiteY10" fmla="*/ 2194560 h 3474976"/>
                <a:gd name="connsiteX11" fmla="*/ 807720 w 2423160"/>
                <a:gd name="connsiteY11" fmla="*/ 2377440 h 3474976"/>
                <a:gd name="connsiteX12" fmla="*/ 1066800 w 2423160"/>
                <a:gd name="connsiteY12" fmla="*/ 2628900 h 3474976"/>
                <a:gd name="connsiteX13" fmla="*/ 1219200 w 2423160"/>
                <a:gd name="connsiteY13" fmla="*/ 2895600 h 3474976"/>
                <a:gd name="connsiteX14" fmla="*/ 1333500 w 2423160"/>
                <a:gd name="connsiteY14" fmla="*/ 3200400 h 3474976"/>
                <a:gd name="connsiteX15" fmla="*/ 1493520 w 2423160"/>
                <a:gd name="connsiteY15" fmla="*/ 3474720 h 3474976"/>
                <a:gd name="connsiteX16" fmla="*/ 1859280 w 2423160"/>
                <a:gd name="connsiteY16" fmla="*/ 3078480 h 3474976"/>
                <a:gd name="connsiteX17" fmla="*/ 1821180 w 2423160"/>
                <a:gd name="connsiteY17" fmla="*/ 2705100 h 3474976"/>
                <a:gd name="connsiteX18" fmla="*/ 1988820 w 2423160"/>
                <a:gd name="connsiteY18" fmla="*/ 2217420 h 3474976"/>
                <a:gd name="connsiteX19" fmla="*/ 2194560 w 2423160"/>
                <a:gd name="connsiteY19" fmla="*/ 1988820 h 3474976"/>
                <a:gd name="connsiteX20" fmla="*/ 2308860 w 2423160"/>
                <a:gd name="connsiteY20" fmla="*/ 1546860 h 3474976"/>
                <a:gd name="connsiteX21" fmla="*/ 2423160 w 2423160"/>
                <a:gd name="connsiteY21" fmla="*/ 1127760 h 3474976"/>
                <a:gd name="connsiteX22" fmla="*/ 2308860 w 2423160"/>
                <a:gd name="connsiteY22" fmla="*/ 853440 h 3474976"/>
                <a:gd name="connsiteX23" fmla="*/ 1668780 w 2423160"/>
                <a:gd name="connsiteY23" fmla="*/ 647700 h 3474976"/>
                <a:gd name="connsiteX24" fmla="*/ 1493520 w 2423160"/>
                <a:gd name="connsiteY24" fmla="*/ 533400 h 3474976"/>
                <a:gd name="connsiteX25" fmla="*/ 1463040 w 2423160"/>
                <a:gd name="connsiteY25" fmla="*/ 297180 h 3474976"/>
                <a:gd name="connsiteX26" fmla="*/ 1409700 w 2423160"/>
                <a:gd name="connsiteY26" fmla="*/ 144780 h 3474976"/>
                <a:gd name="connsiteX27" fmla="*/ 1325880 w 2423160"/>
                <a:gd name="connsiteY27" fmla="*/ 114300 h 3474976"/>
                <a:gd name="connsiteX0" fmla="*/ 1325880 w 2423160"/>
                <a:gd name="connsiteY0" fmla="*/ 114300 h 3513985"/>
                <a:gd name="connsiteX1" fmla="*/ 1036320 w 2423160"/>
                <a:gd name="connsiteY1" fmla="*/ 0 h 3513985"/>
                <a:gd name="connsiteX2" fmla="*/ 746760 w 2423160"/>
                <a:gd name="connsiteY2" fmla="*/ 22860 h 3513985"/>
                <a:gd name="connsiteX3" fmla="*/ 678180 w 2423160"/>
                <a:gd name="connsiteY3" fmla="*/ 289560 h 3513985"/>
                <a:gd name="connsiteX4" fmla="*/ 617220 w 2423160"/>
                <a:gd name="connsiteY4" fmla="*/ 541020 h 3513985"/>
                <a:gd name="connsiteX5" fmla="*/ 518160 w 2423160"/>
                <a:gd name="connsiteY5" fmla="*/ 868680 h 3513985"/>
                <a:gd name="connsiteX6" fmla="*/ 281940 w 2423160"/>
                <a:gd name="connsiteY6" fmla="*/ 1173480 h 3513985"/>
                <a:gd name="connsiteX7" fmla="*/ 0 w 2423160"/>
                <a:gd name="connsiteY7" fmla="*/ 1508760 h 3513985"/>
                <a:gd name="connsiteX8" fmla="*/ 15240 w 2423160"/>
                <a:gd name="connsiteY8" fmla="*/ 1783080 h 3513985"/>
                <a:gd name="connsiteX9" fmla="*/ 220980 w 2423160"/>
                <a:gd name="connsiteY9" fmla="*/ 1981200 h 3513985"/>
                <a:gd name="connsiteX10" fmla="*/ 662940 w 2423160"/>
                <a:gd name="connsiteY10" fmla="*/ 2194560 h 3513985"/>
                <a:gd name="connsiteX11" fmla="*/ 807720 w 2423160"/>
                <a:gd name="connsiteY11" fmla="*/ 2377440 h 3513985"/>
                <a:gd name="connsiteX12" fmla="*/ 1066800 w 2423160"/>
                <a:gd name="connsiteY12" fmla="*/ 2628900 h 3513985"/>
                <a:gd name="connsiteX13" fmla="*/ 1219200 w 2423160"/>
                <a:gd name="connsiteY13" fmla="*/ 2895600 h 3513985"/>
                <a:gd name="connsiteX14" fmla="*/ 1333500 w 2423160"/>
                <a:gd name="connsiteY14" fmla="*/ 3200400 h 3513985"/>
                <a:gd name="connsiteX15" fmla="*/ 1493520 w 2423160"/>
                <a:gd name="connsiteY15" fmla="*/ 3474720 h 3513985"/>
                <a:gd name="connsiteX16" fmla="*/ 1722120 w 2423160"/>
                <a:gd name="connsiteY16" fmla="*/ 3489960 h 3513985"/>
                <a:gd name="connsiteX17" fmla="*/ 1859280 w 2423160"/>
                <a:gd name="connsiteY17" fmla="*/ 3078480 h 3513985"/>
                <a:gd name="connsiteX18" fmla="*/ 1821180 w 2423160"/>
                <a:gd name="connsiteY18" fmla="*/ 2705100 h 3513985"/>
                <a:gd name="connsiteX19" fmla="*/ 1988820 w 2423160"/>
                <a:gd name="connsiteY19" fmla="*/ 2217420 h 3513985"/>
                <a:gd name="connsiteX20" fmla="*/ 2194560 w 2423160"/>
                <a:gd name="connsiteY20" fmla="*/ 1988820 h 3513985"/>
                <a:gd name="connsiteX21" fmla="*/ 2308860 w 2423160"/>
                <a:gd name="connsiteY21" fmla="*/ 1546860 h 3513985"/>
                <a:gd name="connsiteX22" fmla="*/ 2423160 w 2423160"/>
                <a:gd name="connsiteY22" fmla="*/ 1127760 h 3513985"/>
                <a:gd name="connsiteX23" fmla="*/ 2308860 w 2423160"/>
                <a:gd name="connsiteY23" fmla="*/ 853440 h 3513985"/>
                <a:gd name="connsiteX24" fmla="*/ 1668780 w 2423160"/>
                <a:gd name="connsiteY24" fmla="*/ 647700 h 3513985"/>
                <a:gd name="connsiteX25" fmla="*/ 1493520 w 2423160"/>
                <a:gd name="connsiteY25" fmla="*/ 533400 h 3513985"/>
                <a:gd name="connsiteX26" fmla="*/ 1463040 w 2423160"/>
                <a:gd name="connsiteY26" fmla="*/ 297180 h 3513985"/>
                <a:gd name="connsiteX27" fmla="*/ 1409700 w 2423160"/>
                <a:gd name="connsiteY27" fmla="*/ 144780 h 3513985"/>
                <a:gd name="connsiteX28" fmla="*/ 1325880 w 2423160"/>
                <a:gd name="connsiteY28" fmla="*/ 114300 h 3513985"/>
                <a:gd name="connsiteX0" fmla="*/ 1325880 w 2423160"/>
                <a:gd name="connsiteY0" fmla="*/ 114300 h 3529476"/>
                <a:gd name="connsiteX1" fmla="*/ 1036320 w 2423160"/>
                <a:gd name="connsiteY1" fmla="*/ 0 h 3529476"/>
                <a:gd name="connsiteX2" fmla="*/ 746760 w 2423160"/>
                <a:gd name="connsiteY2" fmla="*/ 22860 h 3529476"/>
                <a:gd name="connsiteX3" fmla="*/ 678180 w 2423160"/>
                <a:gd name="connsiteY3" fmla="*/ 289560 h 3529476"/>
                <a:gd name="connsiteX4" fmla="*/ 617220 w 2423160"/>
                <a:gd name="connsiteY4" fmla="*/ 541020 h 3529476"/>
                <a:gd name="connsiteX5" fmla="*/ 518160 w 2423160"/>
                <a:gd name="connsiteY5" fmla="*/ 868680 h 3529476"/>
                <a:gd name="connsiteX6" fmla="*/ 281940 w 2423160"/>
                <a:gd name="connsiteY6" fmla="*/ 1173480 h 3529476"/>
                <a:gd name="connsiteX7" fmla="*/ 0 w 2423160"/>
                <a:gd name="connsiteY7" fmla="*/ 1508760 h 3529476"/>
                <a:gd name="connsiteX8" fmla="*/ 15240 w 2423160"/>
                <a:gd name="connsiteY8" fmla="*/ 1783080 h 3529476"/>
                <a:gd name="connsiteX9" fmla="*/ 220980 w 2423160"/>
                <a:gd name="connsiteY9" fmla="*/ 1981200 h 3529476"/>
                <a:gd name="connsiteX10" fmla="*/ 662940 w 2423160"/>
                <a:gd name="connsiteY10" fmla="*/ 2194560 h 3529476"/>
                <a:gd name="connsiteX11" fmla="*/ 807720 w 2423160"/>
                <a:gd name="connsiteY11" fmla="*/ 2377440 h 3529476"/>
                <a:gd name="connsiteX12" fmla="*/ 1066800 w 2423160"/>
                <a:gd name="connsiteY12" fmla="*/ 2628900 h 3529476"/>
                <a:gd name="connsiteX13" fmla="*/ 1219200 w 2423160"/>
                <a:gd name="connsiteY13" fmla="*/ 2895600 h 3529476"/>
                <a:gd name="connsiteX14" fmla="*/ 1333500 w 2423160"/>
                <a:gd name="connsiteY14" fmla="*/ 3200400 h 3529476"/>
                <a:gd name="connsiteX15" fmla="*/ 1493520 w 2423160"/>
                <a:gd name="connsiteY15" fmla="*/ 3474720 h 3529476"/>
                <a:gd name="connsiteX16" fmla="*/ 1722120 w 2423160"/>
                <a:gd name="connsiteY16" fmla="*/ 3489960 h 3529476"/>
                <a:gd name="connsiteX17" fmla="*/ 1859280 w 2423160"/>
                <a:gd name="connsiteY17" fmla="*/ 3078480 h 3529476"/>
                <a:gd name="connsiteX18" fmla="*/ 1821180 w 2423160"/>
                <a:gd name="connsiteY18" fmla="*/ 2705100 h 3529476"/>
                <a:gd name="connsiteX19" fmla="*/ 1988820 w 2423160"/>
                <a:gd name="connsiteY19" fmla="*/ 2217420 h 3529476"/>
                <a:gd name="connsiteX20" fmla="*/ 2194560 w 2423160"/>
                <a:gd name="connsiteY20" fmla="*/ 1988820 h 3529476"/>
                <a:gd name="connsiteX21" fmla="*/ 2308860 w 2423160"/>
                <a:gd name="connsiteY21" fmla="*/ 1546860 h 3529476"/>
                <a:gd name="connsiteX22" fmla="*/ 2423160 w 2423160"/>
                <a:gd name="connsiteY22" fmla="*/ 1127760 h 3529476"/>
                <a:gd name="connsiteX23" fmla="*/ 2308860 w 2423160"/>
                <a:gd name="connsiteY23" fmla="*/ 853440 h 3529476"/>
                <a:gd name="connsiteX24" fmla="*/ 1668780 w 2423160"/>
                <a:gd name="connsiteY24" fmla="*/ 647700 h 3529476"/>
                <a:gd name="connsiteX25" fmla="*/ 1493520 w 2423160"/>
                <a:gd name="connsiteY25" fmla="*/ 533400 h 3529476"/>
                <a:gd name="connsiteX26" fmla="*/ 1463040 w 2423160"/>
                <a:gd name="connsiteY26" fmla="*/ 297180 h 3529476"/>
                <a:gd name="connsiteX27" fmla="*/ 1409700 w 2423160"/>
                <a:gd name="connsiteY27" fmla="*/ 144780 h 3529476"/>
                <a:gd name="connsiteX28" fmla="*/ 1325880 w 2423160"/>
                <a:gd name="connsiteY28" fmla="*/ 114300 h 3529476"/>
                <a:gd name="connsiteX0" fmla="*/ 1325880 w 2423160"/>
                <a:gd name="connsiteY0" fmla="*/ 126927 h 3542103"/>
                <a:gd name="connsiteX1" fmla="*/ 1036320 w 2423160"/>
                <a:gd name="connsiteY1" fmla="*/ 12627 h 3542103"/>
                <a:gd name="connsiteX2" fmla="*/ 746760 w 2423160"/>
                <a:gd name="connsiteY2" fmla="*/ 35487 h 3542103"/>
                <a:gd name="connsiteX3" fmla="*/ 678180 w 2423160"/>
                <a:gd name="connsiteY3" fmla="*/ 302187 h 3542103"/>
                <a:gd name="connsiteX4" fmla="*/ 617220 w 2423160"/>
                <a:gd name="connsiteY4" fmla="*/ 553647 h 3542103"/>
                <a:gd name="connsiteX5" fmla="*/ 518160 w 2423160"/>
                <a:gd name="connsiteY5" fmla="*/ 881307 h 3542103"/>
                <a:gd name="connsiteX6" fmla="*/ 281940 w 2423160"/>
                <a:gd name="connsiteY6" fmla="*/ 1186107 h 3542103"/>
                <a:gd name="connsiteX7" fmla="*/ 0 w 2423160"/>
                <a:gd name="connsiteY7" fmla="*/ 1521387 h 3542103"/>
                <a:gd name="connsiteX8" fmla="*/ 15240 w 2423160"/>
                <a:gd name="connsiteY8" fmla="*/ 1795707 h 3542103"/>
                <a:gd name="connsiteX9" fmla="*/ 220980 w 2423160"/>
                <a:gd name="connsiteY9" fmla="*/ 1993827 h 3542103"/>
                <a:gd name="connsiteX10" fmla="*/ 662940 w 2423160"/>
                <a:gd name="connsiteY10" fmla="*/ 2207187 h 3542103"/>
                <a:gd name="connsiteX11" fmla="*/ 807720 w 2423160"/>
                <a:gd name="connsiteY11" fmla="*/ 2390067 h 3542103"/>
                <a:gd name="connsiteX12" fmla="*/ 1066800 w 2423160"/>
                <a:gd name="connsiteY12" fmla="*/ 2641527 h 3542103"/>
                <a:gd name="connsiteX13" fmla="*/ 1219200 w 2423160"/>
                <a:gd name="connsiteY13" fmla="*/ 2908227 h 3542103"/>
                <a:gd name="connsiteX14" fmla="*/ 1333500 w 2423160"/>
                <a:gd name="connsiteY14" fmla="*/ 3213027 h 3542103"/>
                <a:gd name="connsiteX15" fmla="*/ 1493520 w 2423160"/>
                <a:gd name="connsiteY15" fmla="*/ 3487347 h 3542103"/>
                <a:gd name="connsiteX16" fmla="*/ 1722120 w 2423160"/>
                <a:gd name="connsiteY16" fmla="*/ 3502587 h 3542103"/>
                <a:gd name="connsiteX17" fmla="*/ 1859280 w 2423160"/>
                <a:gd name="connsiteY17" fmla="*/ 3091107 h 3542103"/>
                <a:gd name="connsiteX18" fmla="*/ 1821180 w 2423160"/>
                <a:gd name="connsiteY18" fmla="*/ 2717727 h 3542103"/>
                <a:gd name="connsiteX19" fmla="*/ 1988820 w 2423160"/>
                <a:gd name="connsiteY19" fmla="*/ 2230047 h 3542103"/>
                <a:gd name="connsiteX20" fmla="*/ 2194560 w 2423160"/>
                <a:gd name="connsiteY20" fmla="*/ 2001447 h 3542103"/>
                <a:gd name="connsiteX21" fmla="*/ 2308860 w 2423160"/>
                <a:gd name="connsiteY21" fmla="*/ 1559487 h 3542103"/>
                <a:gd name="connsiteX22" fmla="*/ 2423160 w 2423160"/>
                <a:gd name="connsiteY22" fmla="*/ 1140387 h 3542103"/>
                <a:gd name="connsiteX23" fmla="*/ 2308860 w 2423160"/>
                <a:gd name="connsiteY23" fmla="*/ 866067 h 3542103"/>
                <a:gd name="connsiteX24" fmla="*/ 1668780 w 2423160"/>
                <a:gd name="connsiteY24" fmla="*/ 660327 h 3542103"/>
                <a:gd name="connsiteX25" fmla="*/ 1493520 w 2423160"/>
                <a:gd name="connsiteY25" fmla="*/ 546027 h 3542103"/>
                <a:gd name="connsiteX26" fmla="*/ 1463040 w 2423160"/>
                <a:gd name="connsiteY26" fmla="*/ 309807 h 3542103"/>
                <a:gd name="connsiteX27" fmla="*/ 1409700 w 2423160"/>
                <a:gd name="connsiteY27" fmla="*/ 157407 h 3542103"/>
                <a:gd name="connsiteX28" fmla="*/ 1325880 w 2423160"/>
                <a:gd name="connsiteY28" fmla="*/ 126927 h 3542103"/>
                <a:gd name="connsiteX0" fmla="*/ 1325880 w 2423160"/>
                <a:gd name="connsiteY0" fmla="*/ 122796 h 3537972"/>
                <a:gd name="connsiteX1" fmla="*/ 1036320 w 2423160"/>
                <a:gd name="connsiteY1" fmla="*/ 8496 h 3537972"/>
                <a:gd name="connsiteX2" fmla="*/ 787241 w 2423160"/>
                <a:gd name="connsiteY2" fmla="*/ 43262 h 3537972"/>
                <a:gd name="connsiteX3" fmla="*/ 678180 w 2423160"/>
                <a:gd name="connsiteY3" fmla="*/ 298056 h 3537972"/>
                <a:gd name="connsiteX4" fmla="*/ 617220 w 2423160"/>
                <a:gd name="connsiteY4" fmla="*/ 549516 h 3537972"/>
                <a:gd name="connsiteX5" fmla="*/ 518160 w 2423160"/>
                <a:gd name="connsiteY5" fmla="*/ 877176 h 3537972"/>
                <a:gd name="connsiteX6" fmla="*/ 281940 w 2423160"/>
                <a:gd name="connsiteY6" fmla="*/ 1181976 h 3537972"/>
                <a:gd name="connsiteX7" fmla="*/ 0 w 2423160"/>
                <a:gd name="connsiteY7" fmla="*/ 1517256 h 3537972"/>
                <a:gd name="connsiteX8" fmla="*/ 15240 w 2423160"/>
                <a:gd name="connsiteY8" fmla="*/ 1791576 h 3537972"/>
                <a:gd name="connsiteX9" fmla="*/ 220980 w 2423160"/>
                <a:gd name="connsiteY9" fmla="*/ 1989696 h 3537972"/>
                <a:gd name="connsiteX10" fmla="*/ 662940 w 2423160"/>
                <a:gd name="connsiteY10" fmla="*/ 2203056 h 3537972"/>
                <a:gd name="connsiteX11" fmla="*/ 807720 w 2423160"/>
                <a:gd name="connsiteY11" fmla="*/ 2385936 h 3537972"/>
                <a:gd name="connsiteX12" fmla="*/ 1066800 w 2423160"/>
                <a:gd name="connsiteY12" fmla="*/ 2637396 h 3537972"/>
                <a:gd name="connsiteX13" fmla="*/ 1219200 w 2423160"/>
                <a:gd name="connsiteY13" fmla="*/ 2904096 h 3537972"/>
                <a:gd name="connsiteX14" fmla="*/ 1333500 w 2423160"/>
                <a:gd name="connsiteY14" fmla="*/ 3208896 h 3537972"/>
                <a:gd name="connsiteX15" fmla="*/ 1493520 w 2423160"/>
                <a:gd name="connsiteY15" fmla="*/ 3483216 h 3537972"/>
                <a:gd name="connsiteX16" fmla="*/ 1722120 w 2423160"/>
                <a:gd name="connsiteY16" fmla="*/ 3498456 h 3537972"/>
                <a:gd name="connsiteX17" fmla="*/ 1859280 w 2423160"/>
                <a:gd name="connsiteY17" fmla="*/ 3086976 h 3537972"/>
                <a:gd name="connsiteX18" fmla="*/ 1821180 w 2423160"/>
                <a:gd name="connsiteY18" fmla="*/ 2713596 h 3537972"/>
                <a:gd name="connsiteX19" fmla="*/ 1988820 w 2423160"/>
                <a:gd name="connsiteY19" fmla="*/ 2225916 h 3537972"/>
                <a:gd name="connsiteX20" fmla="*/ 2194560 w 2423160"/>
                <a:gd name="connsiteY20" fmla="*/ 1997316 h 3537972"/>
                <a:gd name="connsiteX21" fmla="*/ 2308860 w 2423160"/>
                <a:gd name="connsiteY21" fmla="*/ 1555356 h 3537972"/>
                <a:gd name="connsiteX22" fmla="*/ 2423160 w 2423160"/>
                <a:gd name="connsiteY22" fmla="*/ 1136256 h 3537972"/>
                <a:gd name="connsiteX23" fmla="*/ 2308860 w 2423160"/>
                <a:gd name="connsiteY23" fmla="*/ 861936 h 3537972"/>
                <a:gd name="connsiteX24" fmla="*/ 1668780 w 2423160"/>
                <a:gd name="connsiteY24" fmla="*/ 656196 h 3537972"/>
                <a:gd name="connsiteX25" fmla="*/ 1493520 w 2423160"/>
                <a:gd name="connsiteY25" fmla="*/ 541896 h 3537972"/>
                <a:gd name="connsiteX26" fmla="*/ 1463040 w 2423160"/>
                <a:gd name="connsiteY26" fmla="*/ 305676 h 3537972"/>
                <a:gd name="connsiteX27" fmla="*/ 1409700 w 2423160"/>
                <a:gd name="connsiteY27" fmla="*/ 153276 h 3537972"/>
                <a:gd name="connsiteX28" fmla="*/ 1325880 w 2423160"/>
                <a:gd name="connsiteY28" fmla="*/ 122796 h 3537972"/>
                <a:gd name="connsiteX0" fmla="*/ 1325880 w 2423160"/>
                <a:gd name="connsiteY0" fmla="*/ 122796 h 3537972"/>
                <a:gd name="connsiteX1" fmla="*/ 1036320 w 2423160"/>
                <a:gd name="connsiteY1" fmla="*/ 8496 h 3537972"/>
                <a:gd name="connsiteX2" fmla="*/ 787241 w 2423160"/>
                <a:gd name="connsiteY2" fmla="*/ 43262 h 3537972"/>
                <a:gd name="connsiteX3" fmla="*/ 678180 w 2423160"/>
                <a:gd name="connsiteY3" fmla="*/ 298056 h 3537972"/>
                <a:gd name="connsiteX4" fmla="*/ 617220 w 2423160"/>
                <a:gd name="connsiteY4" fmla="*/ 549516 h 3537972"/>
                <a:gd name="connsiteX5" fmla="*/ 518160 w 2423160"/>
                <a:gd name="connsiteY5" fmla="*/ 877176 h 3537972"/>
                <a:gd name="connsiteX6" fmla="*/ 281940 w 2423160"/>
                <a:gd name="connsiteY6" fmla="*/ 1181976 h 3537972"/>
                <a:gd name="connsiteX7" fmla="*/ 0 w 2423160"/>
                <a:gd name="connsiteY7" fmla="*/ 1517256 h 3537972"/>
                <a:gd name="connsiteX8" fmla="*/ 15240 w 2423160"/>
                <a:gd name="connsiteY8" fmla="*/ 1791576 h 3537972"/>
                <a:gd name="connsiteX9" fmla="*/ 220980 w 2423160"/>
                <a:gd name="connsiteY9" fmla="*/ 1989696 h 3537972"/>
                <a:gd name="connsiteX10" fmla="*/ 662940 w 2423160"/>
                <a:gd name="connsiteY10" fmla="*/ 2203056 h 3537972"/>
                <a:gd name="connsiteX11" fmla="*/ 807720 w 2423160"/>
                <a:gd name="connsiteY11" fmla="*/ 2385936 h 3537972"/>
                <a:gd name="connsiteX12" fmla="*/ 1066800 w 2423160"/>
                <a:gd name="connsiteY12" fmla="*/ 2637396 h 3537972"/>
                <a:gd name="connsiteX13" fmla="*/ 1219200 w 2423160"/>
                <a:gd name="connsiteY13" fmla="*/ 2904096 h 3537972"/>
                <a:gd name="connsiteX14" fmla="*/ 1333500 w 2423160"/>
                <a:gd name="connsiteY14" fmla="*/ 3208896 h 3537972"/>
                <a:gd name="connsiteX15" fmla="*/ 1493520 w 2423160"/>
                <a:gd name="connsiteY15" fmla="*/ 3483216 h 3537972"/>
                <a:gd name="connsiteX16" fmla="*/ 1722120 w 2423160"/>
                <a:gd name="connsiteY16" fmla="*/ 3498456 h 3537972"/>
                <a:gd name="connsiteX17" fmla="*/ 1859280 w 2423160"/>
                <a:gd name="connsiteY17" fmla="*/ 3086976 h 3537972"/>
                <a:gd name="connsiteX18" fmla="*/ 1821180 w 2423160"/>
                <a:gd name="connsiteY18" fmla="*/ 2713596 h 3537972"/>
                <a:gd name="connsiteX19" fmla="*/ 1988820 w 2423160"/>
                <a:gd name="connsiteY19" fmla="*/ 2225916 h 3537972"/>
                <a:gd name="connsiteX20" fmla="*/ 2194560 w 2423160"/>
                <a:gd name="connsiteY20" fmla="*/ 1997316 h 3537972"/>
                <a:gd name="connsiteX21" fmla="*/ 2308860 w 2423160"/>
                <a:gd name="connsiteY21" fmla="*/ 1555356 h 3537972"/>
                <a:gd name="connsiteX22" fmla="*/ 2423160 w 2423160"/>
                <a:gd name="connsiteY22" fmla="*/ 1136256 h 3537972"/>
                <a:gd name="connsiteX23" fmla="*/ 2308860 w 2423160"/>
                <a:gd name="connsiteY23" fmla="*/ 861936 h 3537972"/>
                <a:gd name="connsiteX24" fmla="*/ 1668780 w 2423160"/>
                <a:gd name="connsiteY24" fmla="*/ 656196 h 3537972"/>
                <a:gd name="connsiteX25" fmla="*/ 1493520 w 2423160"/>
                <a:gd name="connsiteY25" fmla="*/ 541896 h 3537972"/>
                <a:gd name="connsiteX26" fmla="*/ 1463040 w 2423160"/>
                <a:gd name="connsiteY26" fmla="*/ 305676 h 3537972"/>
                <a:gd name="connsiteX27" fmla="*/ 1409700 w 2423160"/>
                <a:gd name="connsiteY27" fmla="*/ 153276 h 3537972"/>
                <a:gd name="connsiteX28" fmla="*/ 1325880 w 2423160"/>
                <a:gd name="connsiteY28" fmla="*/ 122796 h 3537972"/>
                <a:gd name="connsiteX0" fmla="*/ 1409700 w 2423160"/>
                <a:gd name="connsiteY0" fmla="*/ 154650 h 3539346"/>
                <a:gd name="connsiteX1" fmla="*/ 1036320 w 2423160"/>
                <a:gd name="connsiteY1" fmla="*/ 9870 h 3539346"/>
                <a:gd name="connsiteX2" fmla="*/ 787241 w 2423160"/>
                <a:gd name="connsiteY2" fmla="*/ 44636 h 3539346"/>
                <a:gd name="connsiteX3" fmla="*/ 678180 w 2423160"/>
                <a:gd name="connsiteY3" fmla="*/ 299430 h 3539346"/>
                <a:gd name="connsiteX4" fmla="*/ 617220 w 2423160"/>
                <a:gd name="connsiteY4" fmla="*/ 550890 h 3539346"/>
                <a:gd name="connsiteX5" fmla="*/ 518160 w 2423160"/>
                <a:gd name="connsiteY5" fmla="*/ 878550 h 3539346"/>
                <a:gd name="connsiteX6" fmla="*/ 281940 w 2423160"/>
                <a:gd name="connsiteY6" fmla="*/ 1183350 h 3539346"/>
                <a:gd name="connsiteX7" fmla="*/ 0 w 2423160"/>
                <a:gd name="connsiteY7" fmla="*/ 1518630 h 3539346"/>
                <a:gd name="connsiteX8" fmla="*/ 15240 w 2423160"/>
                <a:gd name="connsiteY8" fmla="*/ 1792950 h 3539346"/>
                <a:gd name="connsiteX9" fmla="*/ 220980 w 2423160"/>
                <a:gd name="connsiteY9" fmla="*/ 1991070 h 3539346"/>
                <a:gd name="connsiteX10" fmla="*/ 662940 w 2423160"/>
                <a:gd name="connsiteY10" fmla="*/ 2204430 h 3539346"/>
                <a:gd name="connsiteX11" fmla="*/ 807720 w 2423160"/>
                <a:gd name="connsiteY11" fmla="*/ 2387310 h 3539346"/>
                <a:gd name="connsiteX12" fmla="*/ 1066800 w 2423160"/>
                <a:gd name="connsiteY12" fmla="*/ 2638770 h 3539346"/>
                <a:gd name="connsiteX13" fmla="*/ 1219200 w 2423160"/>
                <a:gd name="connsiteY13" fmla="*/ 2905470 h 3539346"/>
                <a:gd name="connsiteX14" fmla="*/ 1333500 w 2423160"/>
                <a:gd name="connsiteY14" fmla="*/ 3210270 h 3539346"/>
                <a:gd name="connsiteX15" fmla="*/ 1493520 w 2423160"/>
                <a:gd name="connsiteY15" fmla="*/ 3484590 h 3539346"/>
                <a:gd name="connsiteX16" fmla="*/ 1722120 w 2423160"/>
                <a:gd name="connsiteY16" fmla="*/ 3499830 h 3539346"/>
                <a:gd name="connsiteX17" fmla="*/ 1859280 w 2423160"/>
                <a:gd name="connsiteY17" fmla="*/ 3088350 h 3539346"/>
                <a:gd name="connsiteX18" fmla="*/ 1821180 w 2423160"/>
                <a:gd name="connsiteY18" fmla="*/ 2714970 h 3539346"/>
                <a:gd name="connsiteX19" fmla="*/ 1988820 w 2423160"/>
                <a:gd name="connsiteY19" fmla="*/ 2227290 h 3539346"/>
                <a:gd name="connsiteX20" fmla="*/ 2194560 w 2423160"/>
                <a:gd name="connsiteY20" fmla="*/ 1998690 h 3539346"/>
                <a:gd name="connsiteX21" fmla="*/ 2308860 w 2423160"/>
                <a:gd name="connsiteY21" fmla="*/ 1556730 h 3539346"/>
                <a:gd name="connsiteX22" fmla="*/ 2423160 w 2423160"/>
                <a:gd name="connsiteY22" fmla="*/ 1137630 h 3539346"/>
                <a:gd name="connsiteX23" fmla="*/ 2308860 w 2423160"/>
                <a:gd name="connsiteY23" fmla="*/ 863310 h 3539346"/>
                <a:gd name="connsiteX24" fmla="*/ 1668780 w 2423160"/>
                <a:gd name="connsiteY24" fmla="*/ 657570 h 3539346"/>
                <a:gd name="connsiteX25" fmla="*/ 1493520 w 2423160"/>
                <a:gd name="connsiteY25" fmla="*/ 543270 h 3539346"/>
                <a:gd name="connsiteX26" fmla="*/ 1463040 w 2423160"/>
                <a:gd name="connsiteY26" fmla="*/ 307050 h 3539346"/>
                <a:gd name="connsiteX27" fmla="*/ 1409700 w 2423160"/>
                <a:gd name="connsiteY27" fmla="*/ 154650 h 3539346"/>
                <a:gd name="connsiteX0" fmla="*/ 1407319 w 2423160"/>
                <a:gd name="connsiteY0" fmla="*/ 137981 h 3539346"/>
                <a:gd name="connsiteX1" fmla="*/ 1036320 w 2423160"/>
                <a:gd name="connsiteY1" fmla="*/ 9870 h 3539346"/>
                <a:gd name="connsiteX2" fmla="*/ 787241 w 2423160"/>
                <a:gd name="connsiteY2" fmla="*/ 44636 h 3539346"/>
                <a:gd name="connsiteX3" fmla="*/ 678180 w 2423160"/>
                <a:gd name="connsiteY3" fmla="*/ 299430 h 3539346"/>
                <a:gd name="connsiteX4" fmla="*/ 617220 w 2423160"/>
                <a:gd name="connsiteY4" fmla="*/ 550890 h 3539346"/>
                <a:gd name="connsiteX5" fmla="*/ 518160 w 2423160"/>
                <a:gd name="connsiteY5" fmla="*/ 878550 h 3539346"/>
                <a:gd name="connsiteX6" fmla="*/ 281940 w 2423160"/>
                <a:gd name="connsiteY6" fmla="*/ 1183350 h 3539346"/>
                <a:gd name="connsiteX7" fmla="*/ 0 w 2423160"/>
                <a:gd name="connsiteY7" fmla="*/ 1518630 h 3539346"/>
                <a:gd name="connsiteX8" fmla="*/ 15240 w 2423160"/>
                <a:gd name="connsiteY8" fmla="*/ 1792950 h 3539346"/>
                <a:gd name="connsiteX9" fmla="*/ 220980 w 2423160"/>
                <a:gd name="connsiteY9" fmla="*/ 1991070 h 3539346"/>
                <a:gd name="connsiteX10" fmla="*/ 662940 w 2423160"/>
                <a:gd name="connsiteY10" fmla="*/ 2204430 h 3539346"/>
                <a:gd name="connsiteX11" fmla="*/ 807720 w 2423160"/>
                <a:gd name="connsiteY11" fmla="*/ 2387310 h 3539346"/>
                <a:gd name="connsiteX12" fmla="*/ 1066800 w 2423160"/>
                <a:gd name="connsiteY12" fmla="*/ 2638770 h 3539346"/>
                <a:gd name="connsiteX13" fmla="*/ 1219200 w 2423160"/>
                <a:gd name="connsiteY13" fmla="*/ 2905470 h 3539346"/>
                <a:gd name="connsiteX14" fmla="*/ 1333500 w 2423160"/>
                <a:gd name="connsiteY14" fmla="*/ 3210270 h 3539346"/>
                <a:gd name="connsiteX15" fmla="*/ 1493520 w 2423160"/>
                <a:gd name="connsiteY15" fmla="*/ 3484590 h 3539346"/>
                <a:gd name="connsiteX16" fmla="*/ 1722120 w 2423160"/>
                <a:gd name="connsiteY16" fmla="*/ 3499830 h 3539346"/>
                <a:gd name="connsiteX17" fmla="*/ 1859280 w 2423160"/>
                <a:gd name="connsiteY17" fmla="*/ 3088350 h 3539346"/>
                <a:gd name="connsiteX18" fmla="*/ 1821180 w 2423160"/>
                <a:gd name="connsiteY18" fmla="*/ 2714970 h 3539346"/>
                <a:gd name="connsiteX19" fmla="*/ 1988820 w 2423160"/>
                <a:gd name="connsiteY19" fmla="*/ 2227290 h 3539346"/>
                <a:gd name="connsiteX20" fmla="*/ 2194560 w 2423160"/>
                <a:gd name="connsiteY20" fmla="*/ 1998690 h 3539346"/>
                <a:gd name="connsiteX21" fmla="*/ 2308860 w 2423160"/>
                <a:gd name="connsiteY21" fmla="*/ 1556730 h 3539346"/>
                <a:gd name="connsiteX22" fmla="*/ 2423160 w 2423160"/>
                <a:gd name="connsiteY22" fmla="*/ 1137630 h 3539346"/>
                <a:gd name="connsiteX23" fmla="*/ 2308860 w 2423160"/>
                <a:gd name="connsiteY23" fmla="*/ 863310 h 3539346"/>
                <a:gd name="connsiteX24" fmla="*/ 1668780 w 2423160"/>
                <a:gd name="connsiteY24" fmla="*/ 657570 h 3539346"/>
                <a:gd name="connsiteX25" fmla="*/ 1493520 w 2423160"/>
                <a:gd name="connsiteY25" fmla="*/ 543270 h 3539346"/>
                <a:gd name="connsiteX26" fmla="*/ 1463040 w 2423160"/>
                <a:gd name="connsiteY26" fmla="*/ 307050 h 3539346"/>
                <a:gd name="connsiteX27" fmla="*/ 1407319 w 2423160"/>
                <a:gd name="connsiteY27" fmla="*/ 137981 h 3539346"/>
                <a:gd name="connsiteX0" fmla="*/ 1407319 w 2423160"/>
                <a:gd name="connsiteY0" fmla="*/ 137981 h 3539346"/>
                <a:gd name="connsiteX1" fmla="*/ 1036320 w 2423160"/>
                <a:gd name="connsiteY1" fmla="*/ 9870 h 3539346"/>
                <a:gd name="connsiteX2" fmla="*/ 787241 w 2423160"/>
                <a:gd name="connsiteY2" fmla="*/ 44636 h 3539346"/>
                <a:gd name="connsiteX3" fmla="*/ 678180 w 2423160"/>
                <a:gd name="connsiteY3" fmla="*/ 299430 h 3539346"/>
                <a:gd name="connsiteX4" fmla="*/ 617220 w 2423160"/>
                <a:gd name="connsiteY4" fmla="*/ 550890 h 3539346"/>
                <a:gd name="connsiteX5" fmla="*/ 518160 w 2423160"/>
                <a:gd name="connsiteY5" fmla="*/ 878550 h 3539346"/>
                <a:gd name="connsiteX6" fmla="*/ 281940 w 2423160"/>
                <a:gd name="connsiteY6" fmla="*/ 1183350 h 3539346"/>
                <a:gd name="connsiteX7" fmla="*/ 0 w 2423160"/>
                <a:gd name="connsiteY7" fmla="*/ 1518630 h 3539346"/>
                <a:gd name="connsiteX8" fmla="*/ 15240 w 2423160"/>
                <a:gd name="connsiteY8" fmla="*/ 1792950 h 3539346"/>
                <a:gd name="connsiteX9" fmla="*/ 220980 w 2423160"/>
                <a:gd name="connsiteY9" fmla="*/ 1991070 h 3539346"/>
                <a:gd name="connsiteX10" fmla="*/ 662940 w 2423160"/>
                <a:gd name="connsiteY10" fmla="*/ 2204430 h 3539346"/>
                <a:gd name="connsiteX11" fmla="*/ 807720 w 2423160"/>
                <a:gd name="connsiteY11" fmla="*/ 2387310 h 3539346"/>
                <a:gd name="connsiteX12" fmla="*/ 1066800 w 2423160"/>
                <a:gd name="connsiteY12" fmla="*/ 2638770 h 3539346"/>
                <a:gd name="connsiteX13" fmla="*/ 1219200 w 2423160"/>
                <a:gd name="connsiteY13" fmla="*/ 2905470 h 3539346"/>
                <a:gd name="connsiteX14" fmla="*/ 1333500 w 2423160"/>
                <a:gd name="connsiteY14" fmla="*/ 3210270 h 3539346"/>
                <a:gd name="connsiteX15" fmla="*/ 1493520 w 2423160"/>
                <a:gd name="connsiteY15" fmla="*/ 3484590 h 3539346"/>
                <a:gd name="connsiteX16" fmla="*/ 1722120 w 2423160"/>
                <a:gd name="connsiteY16" fmla="*/ 3499830 h 3539346"/>
                <a:gd name="connsiteX17" fmla="*/ 1859280 w 2423160"/>
                <a:gd name="connsiteY17" fmla="*/ 3088350 h 3539346"/>
                <a:gd name="connsiteX18" fmla="*/ 1821180 w 2423160"/>
                <a:gd name="connsiteY18" fmla="*/ 2714970 h 3539346"/>
                <a:gd name="connsiteX19" fmla="*/ 1988820 w 2423160"/>
                <a:gd name="connsiteY19" fmla="*/ 2227290 h 3539346"/>
                <a:gd name="connsiteX20" fmla="*/ 2194560 w 2423160"/>
                <a:gd name="connsiteY20" fmla="*/ 1998690 h 3539346"/>
                <a:gd name="connsiteX21" fmla="*/ 2308860 w 2423160"/>
                <a:gd name="connsiteY21" fmla="*/ 1556730 h 3539346"/>
                <a:gd name="connsiteX22" fmla="*/ 2423160 w 2423160"/>
                <a:gd name="connsiteY22" fmla="*/ 1137630 h 3539346"/>
                <a:gd name="connsiteX23" fmla="*/ 2308860 w 2423160"/>
                <a:gd name="connsiteY23" fmla="*/ 863310 h 3539346"/>
                <a:gd name="connsiteX24" fmla="*/ 1668780 w 2423160"/>
                <a:gd name="connsiteY24" fmla="*/ 657570 h 3539346"/>
                <a:gd name="connsiteX25" fmla="*/ 1493520 w 2423160"/>
                <a:gd name="connsiteY25" fmla="*/ 543270 h 3539346"/>
                <a:gd name="connsiteX26" fmla="*/ 1463040 w 2423160"/>
                <a:gd name="connsiteY26" fmla="*/ 307050 h 3539346"/>
                <a:gd name="connsiteX27" fmla="*/ 1407319 w 2423160"/>
                <a:gd name="connsiteY27" fmla="*/ 137981 h 3539346"/>
                <a:gd name="connsiteX0" fmla="*/ 1407319 w 2423430"/>
                <a:gd name="connsiteY0" fmla="*/ 137981 h 3539346"/>
                <a:gd name="connsiteX1" fmla="*/ 1036320 w 2423430"/>
                <a:gd name="connsiteY1" fmla="*/ 9870 h 3539346"/>
                <a:gd name="connsiteX2" fmla="*/ 787241 w 2423430"/>
                <a:gd name="connsiteY2" fmla="*/ 44636 h 3539346"/>
                <a:gd name="connsiteX3" fmla="*/ 678180 w 2423430"/>
                <a:gd name="connsiteY3" fmla="*/ 299430 h 3539346"/>
                <a:gd name="connsiteX4" fmla="*/ 617220 w 2423430"/>
                <a:gd name="connsiteY4" fmla="*/ 550890 h 3539346"/>
                <a:gd name="connsiteX5" fmla="*/ 518160 w 2423430"/>
                <a:gd name="connsiteY5" fmla="*/ 878550 h 3539346"/>
                <a:gd name="connsiteX6" fmla="*/ 281940 w 2423430"/>
                <a:gd name="connsiteY6" fmla="*/ 1183350 h 3539346"/>
                <a:gd name="connsiteX7" fmla="*/ 0 w 2423430"/>
                <a:gd name="connsiteY7" fmla="*/ 1518630 h 3539346"/>
                <a:gd name="connsiteX8" fmla="*/ 15240 w 2423430"/>
                <a:gd name="connsiteY8" fmla="*/ 1792950 h 3539346"/>
                <a:gd name="connsiteX9" fmla="*/ 220980 w 2423430"/>
                <a:gd name="connsiteY9" fmla="*/ 1991070 h 3539346"/>
                <a:gd name="connsiteX10" fmla="*/ 662940 w 2423430"/>
                <a:gd name="connsiteY10" fmla="*/ 2204430 h 3539346"/>
                <a:gd name="connsiteX11" fmla="*/ 807720 w 2423430"/>
                <a:gd name="connsiteY11" fmla="*/ 2387310 h 3539346"/>
                <a:gd name="connsiteX12" fmla="*/ 1066800 w 2423430"/>
                <a:gd name="connsiteY12" fmla="*/ 2638770 h 3539346"/>
                <a:gd name="connsiteX13" fmla="*/ 1219200 w 2423430"/>
                <a:gd name="connsiteY13" fmla="*/ 2905470 h 3539346"/>
                <a:gd name="connsiteX14" fmla="*/ 1333500 w 2423430"/>
                <a:gd name="connsiteY14" fmla="*/ 3210270 h 3539346"/>
                <a:gd name="connsiteX15" fmla="*/ 1493520 w 2423430"/>
                <a:gd name="connsiteY15" fmla="*/ 3484590 h 3539346"/>
                <a:gd name="connsiteX16" fmla="*/ 1722120 w 2423430"/>
                <a:gd name="connsiteY16" fmla="*/ 3499830 h 3539346"/>
                <a:gd name="connsiteX17" fmla="*/ 1859280 w 2423430"/>
                <a:gd name="connsiteY17" fmla="*/ 3088350 h 3539346"/>
                <a:gd name="connsiteX18" fmla="*/ 1821180 w 2423430"/>
                <a:gd name="connsiteY18" fmla="*/ 2714970 h 3539346"/>
                <a:gd name="connsiteX19" fmla="*/ 1988820 w 2423430"/>
                <a:gd name="connsiteY19" fmla="*/ 2227290 h 3539346"/>
                <a:gd name="connsiteX20" fmla="*/ 2194560 w 2423430"/>
                <a:gd name="connsiteY20" fmla="*/ 1998690 h 3539346"/>
                <a:gd name="connsiteX21" fmla="*/ 2308860 w 2423430"/>
                <a:gd name="connsiteY21" fmla="*/ 1556730 h 3539346"/>
                <a:gd name="connsiteX22" fmla="*/ 2423160 w 2423430"/>
                <a:gd name="connsiteY22" fmla="*/ 1137630 h 3539346"/>
                <a:gd name="connsiteX23" fmla="*/ 2308860 w 2423430"/>
                <a:gd name="connsiteY23" fmla="*/ 863310 h 3539346"/>
                <a:gd name="connsiteX24" fmla="*/ 1668780 w 2423430"/>
                <a:gd name="connsiteY24" fmla="*/ 657570 h 3539346"/>
                <a:gd name="connsiteX25" fmla="*/ 1493520 w 2423430"/>
                <a:gd name="connsiteY25" fmla="*/ 543270 h 3539346"/>
                <a:gd name="connsiteX26" fmla="*/ 1463040 w 2423430"/>
                <a:gd name="connsiteY26" fmla="*/ 307050 h 3539346"/>
                <a:gd name="connsiteX27" fmla="*/ 1407319 w 2423430"/>
                <a:gd name="connsiteY27" fmla="*/ 137981 h 3539346"/>
                <a:gd name="connsiteX0" fmla="*/ 1407319 w 2423303"/>
                <a:gd name="connsiteY0" fmla="*/ 137981 h 3539346"/>
                <a:gd name="connsiteX1" fmla="*/ 1036320 w 2423303"/>
                <a:gd name="connsiteY1" fmla="*/ 9870 h 3539346"/>
                <a:gd name="connsiteX2" fmla="*/ 787241 w 2423303"/>
                <a:gd name="connsiteY2" fmla="*/ 44636 h 3539346"/>
                <a:gd name="connsiteX3" fmla="*/ 678180 w 2423303"/>
                <a:gd name="connsiteY3" fmla="*/ 299430 h 3539346"/>
                <a:gd name="connsiteX4" fmla="*/ 617220 w 2423303"/>
                <a:gd name="connsiteY4" fmla="*/ 550890 h 3539346"/>
                <a:gd name="connsiteX5" fmla="*/ 518160 w 2423303"/>
                <a:gd name="connsiteY5" fmla="*/ 878550 h 3539346"/>
                <a:gd name="connsiteX6" fmla="*/ 281940 w 2423303"/>
                <a:gd name="connsiteY6" fmla="*/ 1183350 h 3539346"/>
                <a:gd name="connsiteX7" fmla="*/ 0 w 2423303"/>
                <a:gd name="connsiteY7" fmla="*/ 1518630 h 3539346"/>
                <a:gd name="connsiteX8" fmla="*/ 15240 w 2423303"/>
                <a:gd name="connsiteY8" fmla="*/ 1792950 h 3539346"/>
                <a:gd name="connsiteX9" fmla="*/ 220980 w 2423303"/>
                <a:gd name="connsiteY9" fmla="*/ 1991070 h 3539346"/>
                <a:gd name="connsiteX10" fmla="*/ 662940 w 2423303"/>
                <a:gd name="connsiteY10" fmla="*/ 2204430 h 3539346"/>
                <a:gd name="connsiteX11" fmla="*/ 807720 w 2423303"/>
                <a:gd name="connsiteY11" fmla="*/ 2387310 h 3539346"/>
                <a:gd name="connsiteX12" fmla="*/ 1066800 w 2423303"/>
                <a:gd name="connsiteY12" fmla="*/ 2638770 h 3539346"/>
                <a:gd name="connsiteX13" fmla="*/ 1219200 w 2423303"/>
                <a:gd name="connsiteY13" fmla="*/ 2905470 h 3539346"/>
                <a:gd name="connsiteX14" fmla="*/ 1333500 w 2423303"/>
                <a:gd name="connsiteY14" fmla="*/ 3210270 h 3539346"/>
                <a:gd name="connsiteX15" fmla="*/ 1493520 w 2423303"/>
                <a:gd name="connsiteY15" fmla="*/ 3484590 h 3539346"/>
                <a:gd name="connsiteX16" fmla="*/ 1722120 w 2423303"/>
                <a:gd name="connsiteY16" fmla="*/ 3499830 h 3539346"/>
                <a:gd name="connsiteX17" fmla="*/ 1859280 w 2423303"/>
                <a:gd name="connsiteY17" fmla="*/ 3088350 h 3539346"/>
                <a:gd name="connsiteX18" fmla="*/ 1821180 w 2423303"/>
                <a:gd name="connsiteY18" fmla="*/ 2714970 h 3539346"/>
                <a:gd name="connsiteX19" fmla="*/ 1988820 w 2423303"/>
                <a:gd name="connsiteY19" fmla="*/ 2227290 h 3539346"/>
                <a:gd name="connsiteX20" fmla="*/ 2194560 w 2423303"/>
                <a:gd name="connsiteY20" fmla="*/ 1998690 h 3539346"/>
                <a:gd name="connsiteX21" fmla="*/ 2308860 w 2423303"/>
                <a:gd name="connsiteY21" fmla="*/ 1556730 h 3539346"/>
                <a:gd name="connsiteX22" fmla="*/ 2423160 w 2423303"/>
                <a:gd name="connsiteY22" fmla="*/ 1137630 h 3539346"/>
                <a:gd name="connsiteX23" fmla="*/ 2306479 w 2423303"/>
                <a:gd name="connsiteY23" fmla="*/ 908553 h 3539346"/>
                <a:gd name="connsiteX24" fmla="*/ 1668780 w 2423303"/>
                <a:gd name="connsiteY24" fmla="*/ 657570 h 3539346"/>
                <a:gd name="connsiteX25" fmla="*/ 1493520 w 2423303"/>
                <a:gd name="connsiteY25" fmla="*/ 543270 h 3539346"/>
                <a:gd name="connsiteX26" fmla="*/ 1463040 w 2423303"/>
                <a:gd name="connsiteY26" fmla="*/ 307050 h 3539346"/>
                <a:gd name="connsiteX27" fmla="*/ 1407319 w 2423303"/>
                <a:gd name="connsiteY27" fmla="*/ 137981 h 3539346"/>
                <a:gd name="connsiteX0" fmla="*/ 1407319 w 2423303"/>
                <a:gd name="connsiteY0" fmla="*/ 137981 h 3539346"/>
                <a:gd name="connsiteX1" fmla="*/ 1036320 w 2423303"/>
                <a:gd name="connsiteY1" fmla="*/ 9870 h 3539346"/>
                <a:gd name="connsiteX2" fmla="*/ 787241 w 2423303"/>
                <a:gd name="connsiteY2" fmla="*/ 44636 h 3539346"/>
                <a:gd name="connsiteX3" fmla="*/ 678180 w 2423303"/>
                <a:gd name="connsiteY3" fmla="*/ 299430 h 3539346"/>
                <a:gd name="connsiteX4" fmla="*/ 617220 w 2423303"/>
                <a:gd name="connsiteY4" fmla="*/ 550890 h 3539346"/>
                <a:gd name="connsiteX5" fmla="*/ 518160 w 2423303"/>
                <a:gd name="connsiteY5" fmla="*/ 878550 h 3539346"/>
                <a:gd name="connsiteX6" fmla="*/ 281940 w 2423303"/>
                <a:gd name="connsiteY6" fmla="*/ 1183350 h 3539346"/>
                <a:gd name="connsiteX7" fmla="*/ 0 w 2423303"/>
                <a:gd name="connsiteY7" fmla="*/ 1518630 h 3539346"/>
                <a:gd name="connsiteX8" fmla="*/ 15240 w 2423303"/>
                <a:gd name="connsiteY8" fmla="*/ 1792950 h 3539346"/>
                <a:gd name="connsiteX9" fmla="*/ 220980 w 2423303"/>
                <a:gd name="connsiteY9" fmla="*/ 1991070 h 3539346"/>
                <a:gd name="connsiteX10" fmla="*/ 662940 w 2423303"/>
                <a:gd name="connsiteY10" fmla="*/ 2204430 h 3539346"/>
                <a:gd name="connsiteX11" fmla="*/ 807720 w 2423303"/>
                <a:gd name="connsiteY11" fmla="*/ 2387310 h 3539346"/>
                <a:gd name="connsiteX12" fmla="*/ 1066800 w 2423303"/>
                <a:gd name="connsiteY12" fmla="*/ 2638770 h 3539346"/>
                <a:gd name="connsiteX13" fmla="*/ 1219200 w 2423303"/>
                <a:gd name="connsiteY13" fmla="*/ 2905470 h 3539346"/>
                <a:gd name="connsiteX14" fmla="*/ 1333500 w 2423303"/>
                <a:gd name="connsiteY14" fmla="*/ 3210270 h 3539346"/>
                <a:gd name="connsiteX15" fmla="*/ 1493520 w 2423303"/>
                <a:gd name="connsiteY15" fmla="*/ 3484590 h 3539346"/>
                <a:gd name="connsiteX16" fmla="*/ 1722120 w 2423303"/>
                <a:gd name="connsiteY16" fmla="*/ 3499830 h 3539346"/>
                <a:gd name="connsiteX17" fmla="*/ 1859280 w 2423303"/>
                <a:gd name="connsiteY17" fmla="*/ 3088350 h 3539346"/>
                <a:gd name="connsiteX18" fmla="*/ 1821180 w 2423303"/>
                <a:gd name="connsiteY18" fmla="*/ 2714970 h 3539346"/>
                <a:gd name="connsiteX19" fmla="*/ 1988820 w 2423303"/>
                <a:gd name="connsiteY19" fmla="*/ 2227290 h 3539346"/>
                <a:gd name="connsiteX20" fmla="*/ 2194560 w 2423303"/>
                <a:gd name="connsiteY20" fmla="*/ 1998690 h 3539346"/>
                <a:gd name="connsiteX21" fmla="*/ 2308860 w 2423303"/>
                <a:gd name="connsiteY21" fmla="*/ 1556730 h 3539346"/>
                <a:gd name="connsiteX22" fmla="*/ 2423160 w 2423303"/>
                <a:gd name="connsiteY22" fmla="*/ 1137630 h 3539346"/>
                <a:gd name="connsiteX23" fmla="*/ 2306479 w 2423303"/>
                <a:gd name="connsiteY23" fmla="*/ 908553 h 3539346"/>
                <a:gd name="connsiteX24" fmla="*/ 1668780 w 2423303"/>
                <a:gd name="connsiteY24" fmla="*/ 657570 h 3539346"/>
                <a:gd name="connsiteX25" fmla="*/ 1493520 w 2423303"/>
                <a:gd name="connsiteY25" fmla="*/ 543270 h 3539346"/>
                <a:gd name="connsiteX26" fmla="*/ 1463040 w 2423303"/>
                <a:gd name="connsiteY26" fmla="*/ 307050 h 3539346"/>
                <a:gd name="connsiteX27" fmla="*/ 1407319 w 2423303"/>
                <a:gd name="connsiteY27" fmla="*/ 137981 h 3539346"/>
                <a:gd name="connsiteX0" fmla="*/ 1407319 w 2423190"/>
                <a:gd name="connsiteY0" fmla="*/ 137981 h 3539346"/>
                <a:gd name="connsiteX1" fmla="*/ 1036320 w 2423190"/>
                <a:gd name="connsiteY1" fmla="*/ 9870 h 3539346"/>
                <a:gd name="connsiteX2" fmla="*/ 787241 w 2423190"/>
                <a:gd name="connsiteY2" fmla="*/ 44636 h 3539346"/>
                <a:gd name="connsiteX3" fmla="*/ 678180 w 2423190"/>
                <a:gd name="connsiteY3" fmla="*/ 299430 h 3539346"/>
                <a:gd name="connsiteX4" fmla="*/ 617220 w 2423190"/>
                <a:gd name="connsiteY4" fmla="*/ 550890 h 3539346"/>
                <a:gd name="connsiteX5" fmla="*/ 518160 w 2423190"/>
                <a:gd name="connsiteY5" fmla="*/ 878550 h 3539346"/>
                <a:gd name="connsiteX6" fmla="*/ 281940 w 2423190"/>
                <a:gd name="connsiteY6" fmla="*/ 1183350 h 3539346"/>
                <a:gd name="connsiteX7" fmla="*/ 0 w 2423190"/>
                <a:gd name="connsiteY7" fmla="*/ 1518630 h 3539346"/>
                <a:gd name="connsiteX8" fmla="*/ 15240 w 2423190"/>
                <a:gd name="connsiteY8" fmla="*/ 1792950 h 3539346"/>
                <a:gd name="connsiteX9" fmla="*/ 220980 w 2423190"/>
                <a:gd name="connsiteY9" fmla="*/ 1991070 h 3539346"/>
                <a:gd name="connsiteX10" fmla="*/ 662940 w 2423190"/>
                <a:gd name="connsiteY10" fmla="*/ 2204430 h 3539346"/>
                <a:gd name="connsiteX11" fmla="*/ 807720 w 2423190"/>
                <a:gd name="connsiteY11" fmla="*/ 2387310 h 3539346"/>
                <a:gd name="connsiteX12" fmla="*/ 1066800 w 2423190"/>
                <a:gd name="connsiteY12" fmla="*/ 2638770 h 3539346"/>
                <a:gd name="connsiteX13" fmla="*/ 1219200 w 2423190"/>
                <a:gd name="connsiteY13" fmla="*/ 2905470 h 3539346"/>
                <a:gd name="connsiteX14" fmla="*/ 1333500 w 2423190"/>
                <a:gd name="connsiteY14" fmla="*/ 3210270 h 3539346"/>
                <a:gd name="connsiteX15" fmla="*/ 1493520 w 2423190"/>
                <a:gd name="connsiteY15" fmla="*/ 3484590 h 3539346"/>
                <a:gd name="connsiteX16" fmla="*/ 1722120 w 2423190"/>
                <a:gd name="connsiteY16" fmla="*/ 3499830 h 3539346"/>
                <a:gd name="connsiteX17" fmla="*/ 1859280 w 2423190"/>
                <a:gd name="connsiteY17" fmla="*/ 3088350 h 3539346"/>
                <a:gd name="connsiteX18" fmla="*/ 1821180 w 2423190"/>
                <a:gd name="connsiteY18" fmla="*/ 2714970 h 3539346"/>
                <a:gd name="connsiteX19" fmla="*/ 1988820 w 2423190"/>
                <a:gd name="connsiteY19" fmla="*/ 2227290 h 3539346"/>
                <a:gd name="connsiteX20" fmla="*/ 2194560 w 2423190"/>
                <a:gd name="connsiteY20" fmla="*/ 1998690 h 3539346"/>
                <a:gd name="connsiteX21" fmla="*/ 2308860 w 2423190"/>
                <a:gd name="connsiteY21" fmla="*/ 1556730 h 3539346"/>
                <a:gd name="connsiteX22" fmla="*/ 2423160 w 2423190"/>
                <a:gd name="connsiteY22" fmla="*/ 1137630 h 3539346"/>
                <a:gd name="connsiteX23" fmla="*/ 2306479 w 2423190"/>
                <a:gd name="connsiteY23" fmla="*/ 908553 h 3539346"/>
                <a:gd name="connsiteX24" fmla="*/ 1692594 w 2423190"/>
                <a:gd name="connsiteY24" fmla="*/ 685192 h 3539346"/>
                <a:gd name="connsiteX25" fmla="*/ 1668780 w 2423190"/>
                <a:gd name="connsiteY25" fmla="*/ 657570 h 3539346"/>
                <a:gd name="connsiteX26" fmla="*/ 1493520 w 2423190"/>
                <a:gd name="connsiteY26" fmla="*/ 543270 h 3539346"/>
                <a:gd name="connsiteX27" fmla="*/ 1463040 w 2423190"/>
                <a:gd name="connsiteY27" fmla="*/ 307050 h 3539346"/>
                <a:gd name="connsiteX28" fmla="*/ 1407319 w 2423190"/>
                <a:gd name="connsiteY28" fmla="*/ 137981 h 3539346"/>
                <a:gd name="connsiteX0" fmla="*/ 1407319 w 2423190"/>
                <a:gd name="connsiteY0" fmla="*/ 137981 h 3539346"/>
                <a:gd name="connsiteX1" fmla="*/ 1036320 w 2423190"/>
                <a:gd name="connsiteY1" fmla="*/ 9870 h 3539346"/>
                <a:gd name="connsiteX2" fmla="*/ 787241 w 2423190"/>
                <a:gd name="connsiteY2" fmla="*/ 44636 h 3539346"/>
                <a:gd name="connsiteX3" fmla="*/ 678180 w 2423190"/>
                <a:gd name="connsiteY3" fmla="*/ 299430 h 3539346"/>
                <a:gd name="connsiteX4" fmla="*/ 617220 w 2423190"/>
                <a:gd name="connsiteY4" fmla="*/ 550890 h 3539346"/>
                <a:gd name="connsiteX5" fmla="*/ 518160 w 2423190"/>
                <a:gd name="connsiteY5" fmla="*/ 878550 h 3539346"/>
                <a:gd name="connsiteX6" fmla="*/ 281940 w 2423190"/>
                <a:gd name="connsiteY6" fmla="*/ 1183350 h 3539346"/>
                <a:gd name="connsiteX7" fmla="*/ 0 w 2423190"/>
                <a:gd name="connsiteY7" fmla="*/ 1518630 h 3539346"/>
                <a:gd name="connsiteX8" fmla="*/ 15240 w 2423190"/>
                <a:gd name="connsiteY8" fmla="*/ 1792950 h 3539346"/>
                <a:gd name="connsiteX9" fmla="*/ 220980 w 2423190"/>
                <a:gd name="connsiteY9" fmla="*/ 1991070 h 3539346"/>
                <a:gd name="connsiteX10" fmla="*/ 662940 w 2423190"/>
                <a:gd name="connsiteY10" fmla="*/ 2204430 h 3539346"/>
                <a:gd name="connsiteX11" fmla="*/ 807720 w 2423190"/>
                <a:gd name="connsiteY11" fmla="*/ 2387310 h 3539346"/>
                <a:gd name="connsiteX12" fmla="*/ 1066800 w 2423190"/>
                <a:gd name="connsiteY12" fmla="*/ 2638770 h 3539346"/>
                <a:gd name="connsiteX13" fmla="*/ 1219200 w 2423190"/>
                <a:gd name="connsiteY13" fmla="*/ 2905470 h 3539346"/>
                <a:gd name="connsiteX14" fmla="*/ 1333500 w 2423190"/>
                <a:gd name="connsiteY14" fmla="*/ 3210270 h 3539346"/>
                <a:gd name="connsiteX15" fmla="*/ 1493520 w 2423190"/>
                <a:gd name="connsiteY15" fmla="*/ 3484590 h 3539346"/>
                <a:gd name="connsiteX16" fmla="*/ 1722120 w 2423190"/>
                <a:gd name="connsiteY16" fmla="*/ 3499830 h 3539346"/>
                <a:gd name="connsiteX17" fmla="*/ 1859280 w 2423190"/>
                <a:gd name="connsiteY17" fmla="*/ 3088350 h 3539346"/>
                <a:gd name="connsiteX18" fmla="*/ 1821180 w 2423190"/>
                <a:gd name="connsiteY18" fmla="*/ 2714970 h 3539346"/>
                <a:gd name="connsiteX19" fmla="*/ 1988820 w 2423190"/>
                <a:gd name="connsiteY19" fmla="*/ 2227290 h 3539346"/>
                <a:gd name="connsiteX20" fmla="*/ 2194560 w 2423190"/>
                <a:gd name="connsiteY20" fmla="*/ 1998690 h 3539346"/>
                <a:gd name="connsiteX21" fmla="*/ 2308860 w 2423190"/>
                <a:gd name="connsiteY21" fmla="*/ 1556730 h 3539346"/>
                <a:gd name="connsiteX22" fmla="*/ 2423160 w 2423190"/>
                <a:gd name="connsiteY22" fmla="*/ 1137630 h 3539346"/>
                <a:gd name="connsiteX23" fmla="*/ 2306479 w 2423190"/>
                <a:gd name="connsiteY23" fmla="*/ 908553 h 3539346"/>
                <a:gd name="connsiteX24" fmla="*/ 1692594 w 2423190"/>
                <a:gd name="connsiteY24" fmla="*/ 685192 h 3539346"/>
                <a:gd name="connsiteX25" fmla="*/ 1493520 w 2423190"/>
                <a:gd name="connsiteY25" fmla="*/ 543270 h 3539346"/>
                <a:gd name="connsiteX26" fmla="*/ 1463040 w 2423190"/>
                <a:gd name="connsiteY26" fmla="*/ 307050 h 3539346"/>
                <a:gd name="connsiteX27" fmla="*/ 1407319 w 2423190"/>
                <a:gd name="connsiteY27" fmla="*/ 137981 h 3539346"/>
                <a:gd name="connsiteX0" fmla="*/ 1407319 w 2423190"/>
                <a:gd name="connsiteY0" fmla="*/ 137981 h 3539346"/>
                <a:gd name="connsiteX1" fmla="*/ 1036320 w 2423190"/>
                <a:gd name="connsiteY1" fmla="*/ 9870 h 3539346"/>
                <a:gd name="connsiteX2" fmla="*/ 787241 w 2423190"/>
                <a:gd name="connsiteY2" fmla="*/ 44636 h 3539346"/>
                <a:gd name="connsiteX3" fmla="*/ 678180 w 2423190"/>
                <a:gd name="connsiteY3" fmla="*/ 299430 h 3539346"/>
                <a:gd name="connsiteX4" fmla="*/ 617220 w 2423190"/>
                <a:gd name="connsiteY4" fmla="*/ 550890 h 3539346"/>
                <a:gd name="connsiteX5" fmla="*/ 518160 w 2423190"/>
                <a:gd name="connsiteY5" fmla="*/ 878550 h 3539346"/>
                <a:gd name="connsiteX6" fmla="*/ 281940 w 2423190"/>
                <a:gd name="connsiteY6" fmla="*/ 1183350 h 3539346"/>
                <a:gd name="connsiteX7" fmla="*/ 0 w 2423190"/>
                <a:gd name="connsiteY7" fmla="*/ 1518630 h 3539346"/>
                <a:gd name="connsiteX8" fmla="*/ 15240 w 2423190"/>
                <a:gd name="connsiteY8" fmla="*/ 1792950 h 3539346"/>
                <a:gd name="connsiteX9" fmla="*/ 220980 w 2423190"/>
                <a:gd name="connsiteY9" fmla="*/ 1991070 h 3539346"/>
                <a:gd name="connsiteX10" fmla="*/ 662940 w 2423190"/>
                <a:gd name="connsiteY10" fmla="*/ 2204430 h 3539346"/>
                <a:gd name="connsiteX11" fmla="*/ 807720 w 2423190"/>
                <a:gd name="connsiteY11" fmla="*/ 2387310 h 3539346"/>
                <a:gd name="connsiteX12" fmla="*/ 1066800 w 2423190"/>
                <a:gd name="connsiteY12" fmla="*/ 2638770 h 3539346"/>
                <a:gd name="connsiteX13" fmla="*/ 1219200 w 2423190"/>
                <a:gd name="connsiteY13" fmla="*/ 2905470 h 3539346"/>
                <a:gd name="connsiteX14" fmla="*/ 1333500 w 2423190"/>
                <a:gd name="connsiteY14" fmla="*/ 3210270 h 3539346"/>
                <a:gd name="connsiteX15" fmla="*/ 1493520 w 2423190"/>
                <a:gd name="connsiteY15" fmla="*/ 3484590 h 3539346"/>
                <a:gd name="connsiteX16" fmla="*/ 1722120 w 2423190"/>
                <a:gd name="connsiteY16" fmla="*/ 3499830 h 3539346"/>
                <a:gd name="connsiteX17" fmla="*/ 1859280 w 2423190"/>
                <a:gd name="connsiteY17" fmla="*/ 3088350 h 3539346"/>
                <a:gd name="connsiteX18" fmla="*/ 1821180 w 2423190"/>
                <a:gd name="connsiteY18" fmla="*/ 2714970 h 3539346"/>
                <a:gd name="connsiteX19" fmla="*/ 1988820 w 2423190"/>
                <a:gd name="connsiteY19" fmla="*/ 2227290 h 3539346"/>
                <a:gd name="connsiteX20" fmla="*/ 2194560 w 2423190"/>
                <a:gd name="connsiteY20" fmla="*/ 1998690 h 3539346"/>
                <a:gd name="connsiteX21" fmla="*/ 2308860 w 2423190"/>
                <a:gd name="connsiteY21" fmla="*/ 1556730 h 3539346"/>
                <a:gd name="connsiteX22" fmla="*/ 2423160 w 2423190"/>
                <a:gd name="connsiteY22" fmla="*/ 1137630 h 3539346"/>
                <a:gd name="connsiteX23" fmla="*/ 2306479 w 2423190"/>
                <a:gd name="connsiteY23" fmla="*/ 908553 h 3539346"/>
                <a:gd name="connsiteX24" fmla="*/ 1692594 w 2423190"/>
                <a:gd name="connsiteY24" fmla="*/ 685192 h 3539346"/>
                <a:gd name="connsiteX25" fmla="*/ 1493520 w 2423190"/>
                <a:gd name="connsiteY25" fmla="*/ 543270 h 3539346"/>
                <a:gd name="connsiteX26" fmla="*/ 1463040 w 2423190"/>
                <a:gd name="connsiteY26" fmla="*/ 307050 h 3539346"/>
                <a:gd name="connsiteX27" fmla="*/ 1407319 w 2423190"/>
                <a:gd name="connsiteY27" fmla="*/ 137981 h 3539346"/>
                <a:gd name="connsiteX0" fmla="*/ 1407319 w 2423190"/>
                <a:gd name="connsiteY0" fmla="*/ 137981 h 3539346"/>
                <a:gd name="connsiteX1" fmla="*/ 1036320 w 2423190"/>
                <a:gd name="connsiteY1" fmla="*/ 9870 h 3539346"/>
                <a:gd name="connsiteX2" fmla="*/ 787241 w 2423190"/>
                <a:gd name="connsiteY2" fmla="*/ 44636 h 3539346"/>
                <a:gd name="connsiteX3" fmla="*/ 678180 w 2423190"/>
                <a:gd name="connsiteY3" fmla="*/ 299430 h 3539346"/>
                <a:gd name="connsiteX4" fmla="*/ 617220 w 2423190"/>
                <a:gd name="connsiteY4" fmla="*/ 550890 h 3539346"/>
                <a:gd name="connsiteX5" fmla="*/ 518160 w 2423190"/>
                <a:gd name="connsiteY5" fmla="*/ 878550 h 3539346"/>
                <a:gd name="connsiteX6" fmla="*/ 281940 w 2423190"/>
                <a:gd name="connsiteY6" fmla="*/ 1183350 h 3539346"/>
                <a:gd name="connsiteX7" fmla="*/ 0 w 2423190"/>
                <a:gd name="connsiteY7" fmla="*/ 1518630 h 3539346"/>
                <a:gd name="connsiteX8" fmla="*/ 15240 w 2423190"/>
                <a:gd name="connsiteY8" fmla="*/ 1792950 h 3539346"/>
                <a:gd name="connsiteX9" fmla="*/ 220980 w 2423190"/>
                <a:gd name="connsiteY9" fmla="*/ 1991070 h 3539346"/>
                <a:gd name="connsiteX10" fmla="*/ 662940 w 2423190"/>
                <a:gd name="connsiteY10" fmla="*/ 2204430 h 3539346"/>
                <a:gd name="connsiteX11" fmla="*/ 807720 w 2423190"/>
                <a:gd name="connsiteY11" fmla="*/ 2387310 h 3539346"/>
                <a:gd name="connsiteX12" fmla="*/ 1066800 w 2423190"/>
                <a:gd name="connsiteY12" fmla="*/ 2638770 h 3539346"/>
                <a:gd name="connsiteX13" fmla="*/ 1219200 w 2423190"/>
                <a:gd name="connsiteY13" fmla="*/ 2905470 h 3539346"/>
                <a:gd name="connsiteX14" fmla="*/ 1333500 w 2423190"/>
                <a:gd name="connsiteY14" fmla="*/ 3210270 h 3539346"/>
                <a:gd name="connsiteX15" fmla="*/ 1493520 w 2423190"/>
                <a:gd name="connsiteY15" fmla="*/ 3484590 h 3539346"/>
                <a:gd name="connsiteX16" fmla="*/ 1722120 w 2423190"/>
                <a:gd name="connsiteY16" fmla="*/ 3499830 h 3539346"/>
                <a:gd name="connsiteX17" fmla="*/ 1859280 w 2423190"/>
                <a:gd name="connsiteY17" fmla="*/ 3088350 h 3539346"/>
                <a:gd name="connsiteX18" fmla="*/ 1821180 w 2423190"/>
                <a:gd name="connsiteY18" fmla="*/ 2714970 h 3539346"/>
                <a:gd name="connsiteX19" fmla="*/ 1988820 w 2423190"/>
                <a:gd name="connsiteY19" fmla="*/ 2227290 h 3539346"/>
                <a:gd name="connsiteX20" fmla="*/ 2194560 w 2423190"/>
                <a:gd name="connsiteY20" fmla="*/ 1998690 h 3539346"/>
                <a:gd name="connsiteX21" fmla="*/ 2190275 w 2423190"/>
                <a:gd name="connsiteY21" fmla="*/ 1916298 h 3539346"/>
                <a:gd name="connsiteX22" fmla="*/ 2308860 w 2423190"/>
                <a:gd name="connsiteY22" fmla="*/ 1556730 h 3539346"/>
                <a:gd name="connsiteX23" fmla="*/ 2423160 w 2423190"/>
                <a:gd name="connsiteY23" fmla="*/ 1137630 h 3539346"/>
                <a:gd name="connsiteX24" fmla="*/ 2306479 w 2423190"/>
                <a:gd name="connsiteY24" fmla="*/ 908553 h 3539346"/>
                <a:gd name="connsiteX25" fmla="*/ 1692594 w 2423190"/>
                <a:gd name="connsiteY25" fmla="*/ 685192 h 3539346"/>
                <a:gd name="connsiteX26" fmla="*/ 1493520 w 2423190"/>
                <a:gd name="connsiteY26" fmla="*/ 543270 h 3539346"/>
                <a:gd name="connsiteX27" fmla="*/ 1463040 w 2423190"/>
                <a:gd name="connsiteY27" fmla="*/ 307050 h 3539346"/>
                <a:gd name="connsiteX28" fmla="*/ 1407319 w 2423190"/>
                <a:gd name="connsiteY28" fmla="*/ 137981 h 3539346"/>
                <a:gd name="connsiteX0" fmla="*/ 1407319 w 2423190"/>
                <a:gd name="connsiteY0" fmla="*/ 137981 h 3539346"/>
                <a:gd name="connsiteX1" fmla="*/ 1036320 w 2423190"/>
                <a:gd name="connsiteY1" fmla="*/ 9870 h 3539346"/>
                <a:gd name="connsiteX2" fmla="*/ 787241 w 2423190"/>
                <a:gd name="connsiteY2" fmla="*/ 44636 h 3539346"/>
                <a:gd name="connsiteX3" fmla="*/ 678180 w 2423190"/>
                <a:gd name="connsiteY3" fmla="*/ 299430 h 3539346"/>
                <a:gd name="connsiteX4" fmla="*/ 617220 w 2423190"/>
                <a:gd name="connsiteY4" fmla="*/ 550890 h 3539346"/>
                <a:gd name="connsiteX5" fmla="*/ 518160 w 2423190"/>
                <a:gd name="connsiteY5" fmla="*/ 878550 h 3539346"/>
                <a:gd name="connsiteX6" fmla="*/ 281940 w 2423190"/>
                <a:gd name="connsiteY6" fmla="*/ 1183350 h 3539346"/>
                <a:gd name="connsiteX7" fmla="*/ 0 w 2423190"/>
                <a:gd name="connsiteY7" fmla="*/ 1518630 h 3539346"/>
                <a:gd name="connsiteX8" fmla="*/ 15240 w 2423190"/>
                <a:gd name="connsiteY8" fmla="*/ 1792950 h 3539346"/>
                <a:gd name="connsiteX9" fmla="*/ 220980 w 2423190"/>
                <a:gd name="connsiteY9" fmla="*/ 1991070 h 3539346"/>
                <a:gd name="connsiteX10" fmla="*/ 662940 w 2423190"/>
                <a:gd name="connsiteY10" fmla="*/ 2204430 h 3539346"/>
                <a:gd name="connsiteX11" fmla="*/ 807720 w 2423190"/>
                <a:gd name="connsiteY11" fmla="*/ 2387310 h 3539346"/>
                <a:gd name="connsiteX12" fmla="*/ 1066800 w 2423190"/>
                <a:gd name="connsiteY12" fmla="*/ 2638770 h 3539346"/>
                <a:gd name="connsiteX13" fmla="*/ 1219200 w 2423190"/>
                <a:gd name="connsiteY13" fmla="*/ 2905470 h 3539346"/>
                <a:gd name="connsiteX14" fmla="*/ 1333500 w 2423190"/>
                <a:gd name="connsiteY14" fmla="*/ 3210270 h 3539346"/>
                <a:gd name="connsiteX15" fmla="*/ 1493520 w 2423190"/>
                <a:gd name="connsiteY15" fmla="*/ 3484590 h 3539346"/>
                <a:gd name="connsiteX16" fmla="*/ 1722120 w 2423190"/>
                <a:gd name="connsiteY16" fmla="*/ 3499830 h 3539346"/>
                <a:gd name="connsiteX17" fmla="*/ 1859280 w 2423190"/>
                <a:gd name="connsiteY17" fmla="*/ 3088350 h 3539346"/>
                <a:gd name="connsiteX18" fmla="*/ 1821180 w 2423190"/>
                <a:gd name="connsiteY18" fmla="*/ 2714970 h 3539346"/>
                <a:gd name="connsiteX19" fmla="*/ 1988820 w 2423190"/>
                <a:gd name="connsiteY19" fmla="*/ 2227290 h 3539346"/>
                <a:gd name="connsiteX20" fmla="*/ 2190275 w 2423190"/>
                <a:gd name="connsiteY20" fmla="*/ 1916298 h 3539346"/>
                <a:gd name="connsiteX21" fmla="*/ 2308860 w 2423190"/>
                <a:gd name="connsiteY21" fmla="*/ 1556730 h 3539346"/>
                <a:gd name="connsiteX22" fmla="*/ 2423160 w 2423190"/>
                <a:gd name="connsiteY22" fmla="*/ 1137630 h 3539346"/>
                <a:gd name="connsiteX23" fmla="*/ 2306479 w 2423190"/>
                <a:gd name="connsiteY23" fmla="*/ 908553 h 3539346"/>
                <a:gd name="connsiteX24" fmla="*/ 1692594 w 2423190"/>
                <a:gd name="connsiteY24" fmla="*/ 685192 h 3539346"/>
                <a:gd name="connsiteX25" fmla="*/ 1493520 w 2423190"/>
                <a:gd name="connsiteY25" fmla="*/ 543270 h 3539346"/>
                <a:gd name="connsiteX26" fmla="*/ 1463040 w 2423190"/>
                <a:gd name="connsiteY26" fmla="*/ 307050 h 3539346"/>
                <a:gd name="connsiteX27" fmla="*/ 1407319 w 2423190"/>
                <a:gd name="connsiteY27" fmla="*/ 137981 h 3539346"/>
                <a:gd name="connsiteX0" fmla="*/ 1407319 w 2423190"/>
                <a:gd name="connsiteY0" fmla="*/ 137981 h 3539346"/>
                <a:gd name="connsiteX1" fmla="*/ 1036320 w 2423190"/>
                <a:gd name="connsiteY1" fmla="*/ 9870 h 3539346"/>
                <a:gd name="connsiteX2" fmla="*/ 787241 w 2423190"/>
                <a:gd name="connsiteY2" fmla="*/ 44636 h 3539346"/>
                <a:gd name="connsiteX3" fmla="*/ 678180 w 2423190"/>
                <a:gd name="connsiteY3" fmla="*/ 299430 h 3539346"/>
                <a:gd name="connsiteX4" fmla="*/ 617220 w 2423190"/>
                <a:gd name="connsiteY4" fmla="*/ 550890 h 3539346"/>
                <a:gd name="connsiteX5" fmla="*/ 518160 w 2423190"/>
                <a:gd name="connsiteY5" fmla="*/ 878550 h 3539346"/>
                <a:gd name="connsiteX6" fmla="*/ 281940 w 2423190"/>
                <a:gd name="connsiteY6" fmla="*/ 1183350 h 3539346"/>
                <a:gd name="connsiteX7" fmla="*/ 0 w 2423190"/>
                <a:gd name="connsiteY7" fmla="*/ 1518630 h 3539346"/>
                <a:gd name="connsiteX8" fmla="*/ 15240 w 2423190"/>
                <a:gd name="connsiteY8" fmla="*/ 1792950 h 3539346"/>
                <a:gd name="connsiteX9" fmla="*/ 220980 w 2423190"/>
                <a:gd name="connsiteY9" fmla="*/ 1991070 h 3539346"/>
                <a:gd name="connsiteX10" fmla="*/ 662940 w 2423190"/>
                <a:gd name="connsiteY10" fmla="*/ 2204430 h 3539346"/>
                <a:gd name="connsiteX11" fmla="*/ 807720 w 2423190"/>
                <a:gd name="connsiteY11" fmla="*/ 2387310 h 3539346"/>
                <a:gd name="connsiteX12" fmla="*/ 1066800 w 2423190"/>
                <a:gd name="connsiteY12" fmla="*/ 2638770 h 3539346"/>
                <a:gd name="connsiteX13" fmla="*/ 1219200 w 2423190"/>
                <a:gd name="connsiteY13" fmla="*/ 2905470 h 3539346"/>
                <a:gd name="connsiteX14" fmla="*/ 1333500 w 2423190"/>
                <a:gd name="connsiteY14" fmla="*/ 3210270 h 3539346"/>
                <a:gd name="connsiteX15" fmla="*/ 1493520 w 2423190"/>
                <a:gd name="connsiteY15" fmla="*/ 3484590 h 3539346"/>
                <a:gd name="connsiteX16" fmla="*/ 1722120 w 2423190"/>
                <a:gd name="connsiteY16" fmla="*/ 3499830 h 3539346"/>
                <a:gd name="connsiteX17" fmla="*/ 1859280 w 2423190"/>
                <a:gd name="connsiteY17" fmla="*/ 3088350 h 3539346"/>
                <a:gd name="connsiteX18" fmla="*/ 1821180 w 2423190"/>
                <a:gd name="connsiteY18" fmla="*/ 2714970 h 3539346"/>
                <a:gd name="connsiteX19" fmla="*/ 1988820 w 2423190"/>
                <a:gd name="connsiteY19" fmla="*/ 2227290 h 3539346"/>
                <a:gd name="connsiteX20" fmla="*/ 2190275 w 2423190"/>
                <a:gd name="connsiteY20" fmla="*/ 1916298 h 3539346"/>
                <a:gd name="connsiteX21" fmla="*/ 2308860 w 2423190"/>
                <a:gd name="connsiteY21" fmla="*/ 1556730 h 3539346"/>
                <a:gd name="connsiteX22" fmla="*/ 2423160 w 2423190"/>
                <a:gd name="connsiteY22" fmla="*/ 1137630 h 3539346"/>
                <a:gd name="connsiteX23" fmla="*/ 2306479 w 2423190"/>
                <a:gd name="connsiteY23" fmla="*/ 908553 h 3539346"/>
                <a:gd name="connsiteX24" fmla="*/ 1692594 w 2423190"/>
                <a:gd name="connsiteY24" fmla="*/ 685192 h 3539346"/>
                <a:gd name="connsiteX25" fmla="*/ 1493520 w 2423190"/>
                <a:gd name="connsiteY25" fmla="*/ 543270 h 3539346"/>
                <a:gd name="connsiteX26" fmla="*/ 1463040 w 2423190"/>
                <a:gd name="connsiteY26" fmla="*/ 307050 h 3539346"/>
                <a:gd name="connsiteX27" fmla="*/ 1407319 w 2423190"/>
                <a:gd name="connsiteY27" fmla="*/ 137981 h 3539346"/>
                <a:gd name="connsiteX0" fmla="*/ 1407319 w 2423190"/>
                <a:gd name="connsiteY0" fmla="*/ 137981 h 3539346"/>
                <a:gd name="connsiteX1" fmla="*/ 1036320 w 2423190"/>
                <a:gd name="connsiteY1" fmla="*/ 9870 h 3539346"/>
                <a:gd name="connsiteX2" fmla="*/ 787241 w 2423190"/>
                <a:gd name="connsiteY2" fmla="*/ 44636 h 3539346"/>
                <a:gd name="connsiteX3" fmla="*/ 678180 w 2423190"/>
                <a:gd name="connsiteY3" fmla="*/ 299430 h 3539346"/>
                <a:gd name="connsiteX4" fmla="*/ 617220 w 2423190"/>
                <a:gd name="connsiteY4" fmla="*/ 550890 h 3539346"/>
                <a:gd name="connsiteX5" fmla="*/ 518160 w 2423190"/>
                <a:gd name="connsiteY5" fmla="*/ 878550 h 3539346"/>
                <a:gd name="connsiteX6" fmla="*/ 281940 w 2423190"/>
                <a:gd name="connsiteY6" fmla="*/ 1183350 h 3539346"/>
                <a:gd name="connsiteX7" fmla="*/ 0 w 2423190"/>
                <a:gd name="connsiteY7" fmla="*/ 1518630 h 3539346"/>
                <a:gd name="connsiteX8" fmla="*/ 15240 w 2423190"/>
                <a:gd name="connsiteY8" fmla="*/ 1792950 h 3539346"/>
                <a:gd name="connsiteX9" fmla="*/ 220980 w 2423190"/>
                <a:gd name="connsiteY9" fmla="*/ 1991070 h 3539346"/>
                <a:gd name="connsiteX10" fmla="*/ 662940 w 2423190"/>
                <a:gd name="connsiteY10" fmla="*/ 2204430 h 3539346"/>
                <a:gd name="connsiteX11" fmla="*/ 807720 w 2423190"/>
                <a:gd name="connsiteY11" fmla="*/ 2387310 h 3539346"/>
                <a:gd name="connsiteX12" fmla="*/ 1066800 w 2423190"/>
                <a:gd name="connsiteY12" fmla="*/ 2638770 h 3539346"/>
                <a:gd name="connsiteX13" fmla="*/ 1219200 w 2423190"/>
                <a:gd name="connsiteY13" fmla="*/ 2905470 h 3539346"/>
                <a:gd name="connsiteX14" fmla="*/ 1333500 w 2423190"/>
                <a:gd name="connsiteY14" fmla="*/ 3210270 h 3539346"/>
                <a:gd name="connsiteX15" fmla="*/ 1493520 w 2423190"/>
                <a:gd name="connsiteY15" fmla="*/ 3484590 h 3539346"/>
                <a:gd name="connsiteX16" fmla="*/ 1722120 w 2423190"/>
                <a:gd name="connsiteY16" fmla="*/ 3499830 h 3539346"/>
                <a:gd name="connsiteX17" fmla="*/ 1859280 w 2423190"/>
                <a:gd name="connsiteY17" fmla="*/ 3088350 h 3539346"/>
                <a:gd name="connsiteX18" fmla="*/ 1821180 w 2423190"/>
                <a:gd name="connsiteY18" fmla="*/ 2714970 h 3539346"/>
                <a:gd name="connsiteX19" fmla="*/ 2017395 w 2423190"/>
                <a:gd name="connsiteY19" fmla="*/ 2232052 h 3539346"/>
                <a:gd name="connsiteX20" fmla="*/ 2190275 w 2423190"/>
                <a:gd name="connsiteY20" fmla="*/ 1916298 h 3539346"/>
                <a:gd name="connsiteX21" fmla="*/ 2308860 w 2423190"/>
                <a:gd name="connsiteY21" fmla="*/ 1556730 h 3539346"/>
                <a:gd name="connsiteX22" fmla="*/ 2423160 w 2423190"/>
                <a:gd name="connsiteY22" fmla="*/ 1137630 h 3539346"/>
                <a:gd name="connsiteX23" fmla="*/ 2306479 w 2423190"/>
                <a:gd name="connsiteY23" fmla="*/ 908553 h 3539346"/>
                <a:gd name="connsiteX24" fmla="*/ 1692594 w 2423190"/>
                <a:gd name="connsiteY24" fmla="*/ 685192 h 3539346"/>
                <a:gd name="connsiteX25" fmla="*/ 1493520 w 2423190"/>
                <a:gd name="connsiteY25" fmla="*/ 543270 h 3539346"/>
                <a:gd name="connsiteX26" fmla="*/ 1463040 w 2423190"/>
                <a:gd name="connsiteY26" fmla="*/ 307050 h 3539346"/>
                <a:gd name="connsiteX27" fmla="*/ 1407319 w 2423190"/>
                <a:gd name="connsiteY27" fmla="*/ 137981 h 3539346"/>
                <a:gd name="connsiteX0" fmla="*/ 1407319 w 2423190"/>
                <a:gd name="connsiteY0" fmla="*/ 137981 h 3539346"/>
                <a:gd name="connsiteX1" fmla="*/ 1036320 w 2423190"/>
                <a:gd name="connsiteY1" fmla="*/ 9870 h 3539346"/>
                <a:gd name="connsiteX2" fmla="*/ 787241 w 2423190"/>
                <a:gd name="connsiteY2" fmla="*/ 44636 h 3539346"/>
                <a:gd name="connsiteX3" fmla="*/ 678180 w 2423190"/>
                <a:gd name="connsiteY3" fmla="*/ 299430 h 3539346"/>
                <a:gd name="connsiteX4" fmla="*/ 617220 w 2423190"/>
                <a:gd name="connsiteY4" fmla="*/ 550890 h 3539346"/>
                <a:gd name="connsiteX5" fmla="*/ 518160 w 2423190"/>
                <a:gd name="connsiteY5" fmla="*/ 878550 h 3539346"/>
                <a:gd name="connsiteX6" fmla="*/ 281940 w 2423190"/>
                <a:gd name="connsiteY6" fmla="*/ 1183350 h 3539346"/>
                <a:gd name="connsiteX7" fmla="*/ 0 w 2423190"/>
                <a:gd name="connsiteY7" fmla="*/ 1518630 h 3539346"/>
                <a:gd name="connsiteX8" fmla="*/ 15240 w 2423190"/>
                <a:gd name="connsiteY8" fmla="*/ 1792950 h 3539346"/>
                <a:gd name="connsiteX9" fmla="*/ 220980 w 2423190"/>
                <a:gd name="connsiteY9" fmla="*/ 1991070 h 3539346"/>
                <a:gd name="connsiteX10" fmla="*/ 662940 w 2423190"/>
                <a:gd name="connsiteY10" fmla="*/ 2204430 h 3539346"/>
                <a:gd name="connsiteX11" fmla="*/ 807720 w 2423190"/>
                <a:gd name="connsiteY11" fmla="*/ 2387310 h 3539346"/>
                <a:gd name="connsiteX12" fmla="*/ 1066800 w 2423190"/>
                <a:gd name="connsiteY12" fmla="*/ 2638770 h 3539346"/>
                <a:gd name="connsiteX13" fmla="*/ 1219200 w 2423190"/>
                <a:gd name="connsiteY13" fmla="*/ 2905470 h 3539346"/>
                <a:gd name="connsiteX14" fmla="*/ 1333500 w 2423190"/>
                <a:gd name="connsiteY14" fmla="*/ 3210270 h 3539346"/>
                <a:gd name="connsiteX15" fmla="*/ 1493520 w 2423190"/>
                <a:gd name="connsiteY15" fmla="*/ 3484590 h 3539346"/>
                <a:gd name="connsiteX16" fmla="*/ 1722120 w 2423190"/>
                <a:gd name="connsiteY16" fmla="*/ 3499830 h 3539346"/>
                <a:gd name="connsiteX17" fmla="*/ 1859280 w 2423190"/>
                <a:gd name="connsiteY17" fmla="*/ 3088350 h 3539346"/>
                <a:gd name="connsiteX18" fmla="*/ 1821180 w 2423190"/>
                <a:gd name="connsiteY18" fmla="*/ 2714970 h 3539346"/>
                <a:gd name="connsiteX19" fmla="*/ 2017395 w 2423190"/>
                <a:gd name="connsiteY19" fmla="*/ 2232052 h 3539346"/>
                <a:gd name="connsiteX20" fmla="*/ 2171225 w 2423190"/>
                <a:gd name="connsiteY20" fmla="*/ 2002023 h 3539346"/>
                <a:gd name="connsiteX21" fmla="*/ 2308860 w 2423190"/>
                <a:gd name="connsiteY21" fmla="*/ 1556730 h 3539346"/>
                <a:gd name="connsiteX22" fmla="*/ 2423160 w 2423190"/>
                <a:gd name="connsiteY22" fmla="*/ 1137630 h 3539346"/>
                <a:gd name="connsiteX23" fmla="*/ 2306479 w 2423190"/>
                <a:gd name="connsiteY23" fmla="*/ 908553 h 3539346"/>
                <a:gd name="connsiteX24" fmla="*/ 1692594 w 2423190"/>
                <a:gd name="connsiteY24" fmla="*/ 685192 h 3539346"/>
                <a:gd name="connsiteX25" fmla="*/ 1493520 w 2423190"/>
                <a:gd name="connsiteY25" fmla="*/ 543270 h 3539346"/>
                <a:gd name="connsiteX26" fmla="*/ 1463040 w 2423190"/>
                <a:gd name="connsiteY26" fmla="*/ 307050 h 3539346"/>
                <a:gd name="connsiteX27" fmla="*/ 1407319 w 2423190"/>
                <a:gd name="connsiteY27" fmla="*/ 137981 h 3539346"/>
                <a:gd name="connsiteX0" fmla="*/ 1407319 w 2423190"/>
                <a:gd name="connsiteY0" fmla="*/ 137981 h 3539346"/>
                <a:gd name="connsiteX1" fmla="*/ 1036320 w 2423190"/>
                <a:gd name="connsiteY1" fmla="*/ 9870 h 3539346"/>
                <a:gd name="connsiteX2" fmla="*/ 787241 w 2423190"/>
                <a:gd name="connsiteY2" fmla="*/ 44636 h 3539346"/>
                <a:gd name="connsiteX3" fmla="*/ 678180 w 2423190"/>
                <a:gd name="connsiteY3" fmla="*/ 299430 h 3539346"/>
                <a:gd name="connsiteX4" fmla="*/ 617220 w 2423190"/>
                <a:gd name="connsiteY4" fmla="*/ 550890 h 3539346"/>
                <a:gd name="connsiteX5" fmla="*/ 518160 w 2423190"/>
                <a:gd name="connsiteY5" fmla="*/ 878550 h 3539346"/>
                <a:gd name="connsiteX6" fmla="*/ 281940 w 2423190"/>
                <a:gd name="connsiteY6" fmla="*/ 1183350 h 3539346"/>
                <a:gd name="connsiteX7" fmla="*/ 0 w 2423190"/>
                <a:gd name="connsiteY7" fmla="*/ 1518630 h 3539346"/>
                <a:gd name="connsiteX8" fmla="*/ 15240 w 2423190"/>
                <a:gd name="connsiteY8" fmla="*/ 1792950 h 3539346"/>
                <a:gd name="connsiteX9" fmla="*/ 220980 w 2423190"/>
                <a:gd name="connsiteY9" fmla="*/ 1991070 h 3539346"/>
                <a:gd name="connsiteX10" fmla="*/ 662940 w 2423190"/>
                <a:gd name="connsiteY10" fmla="*/ 2204430 h 3539346"/>
                <a:gd name="connsiteX11" fmla="*/ 807720 w 2423190"/>
                <a:gd name="connsiteY11" fmla="*/ 2387310 h 3539346"/>
                <a:gd name="connsiteX12" fmla="*/ 1066800 w 2423190"/>
                <a:gd name="connsiteY12" fmla="*/ 2638770 h 3539346"/>
                <a:gd name="connsiteX13" fmla="*/ 1219200 w 2423190"/>
                <a:gd name="connsiteY13" fmla="*/ 2905470 h 3539346"/>
                <a:gd name="connsiteX14" fmla="*/ 1333500 w 2423190"/>
                <a:gd name="connsiteY14" fmla="*/ 3210270 h 3539346"/>
                <a:gd name="connsiteX15" fmla="*/ 1493520 w 2423190"/>
                <a:gd name="connsiteY15" fmla="*/ 3484590 h 3539346"/>
                <a:gd name="connsiteX16" fmla="*/ 1722120 w 2423190"/>
                <a:gd name="connsiteY16" fmla="*/ 3499830 h 3539346"/>
                <a:gd name="connsiteX17" fmla="*/ 1859280 w 2423190"/>
                <a:gd name="connsiteY17" fmla="*/ 3088350 h 3539346"/>
                <a:gd name="connsiteX18" fmla="*/ 1821180 w 2423190"/>
                <a:gd name="connsiteY18" fmla="*/ 2714970 h 3539346"/>
                <a:gd name="connsiteX19" fmla="*/ 2017395 w 2423190"/>
                <a:gd name="connsiteY19" fmla="*/ 2232052 h 3539346"/>
                <a:gd name="connsiteX20" fmla="*/ 2171225 w 2423190"/>
                <a:gd name="connsiteY20" fmla="*/ 2002023 h 3539346"/>
                <a:gd name="connsiteX21" fmla="*/ 2308860 w 2423190"/>
                <a:gd name="connsiteY21" fmla="*/ 1556730 h 3539346"/>
                <a:gd name="connsiteX22" fmla="*/ 2423160 w 2423190"/>
                <a:gd name="connsiteY22" fmla="*/ 1137630 h 3539346"/>
                <a:gd name="connsiteX23" fmla="*/ 2306479 w 2423190"/>
                <a:gd name="connsiteY23" fmla="*/ 908553 h 3539346"/>
                <a:gd name="connsiteX24" fmla="*/ 1692594 w 2423190"/>
                <a:gd name="connsiteY24" fmla="*/ 685192 h 3539346"/>
                <a:gd name="connsiteX25" fmla="*/ 1493520 w 2423190"/>
                <a:gd name="connsiteY25" fmla="*/ 543270 h 3539346"/>
                <a:gd name="connsiteX26" fmla="*/ 1463040 w 2423190"/>
                <a:gd name="connsiteY26" fmla="*/ 307050 h 3539346"/>
                <a:gd name="connsiteX27" fmla="*/ 1407319 w 2423190"/>
                <a:gd name="connsiteY27" fmla="*/ 137981 h 3539346"/>
                <a:gd name="connsiteX0" fmla="*/ 1407319 w 2423190"/>
                <a:gd name="connsiteY0" fmla="*/ 137981 h 3539346"/>
                <a:gd name="connsiteX1" fmla="*/ 1036320 w 2423190"/>
                <a:gd name="connsiteY1" fmla="*/ 9870 h 3539346"/>
                <a:gd name="connsiteX2" fmla="*/ 787241 w 2423190"/>
                <a:gd name="connsiteY2" fmla="*/ 44636 h 3539346"/>
                <a:gd name="connsiteX3" fmla="*/ 678180 w 2423190"/>
                <a:gd name="connsiteY3" fmla="*/ 299430 h 3539346"/>
                <a:gd name="connsiteX4" fmla="*/ 617220 w 2423190"/>
                <a:gd name="connsiteY4" fmla="*/ 550890 h 3539346"/>
                <a:gd name="connsiteX5" fmla="*/ 518160 w 2423190"/>
                <a:gd name="connsiteY5" fmla="*/ 878550 h 3539346"/>
                <a:gd name="connsiteX6" fmla="*/ 281940 w 2423190"/>
                <a:gd name="connsiteY6" fmla="*/ 1183350 h 3539346"/>
                <a:gd name="connsiteX7" fmla="*/ 0 w 2423190"/>
                <a:gd name="connsiteY7" fmla="*/ 1518630 h 3539346"/>
                <a:gd name="connsiteX8" fmla="*/ 15240 w 2423190"/>
                <a:gd name="connsiteY8" fmla="*/ 1792950 h 3539346"/>
                <a:gd name="connsiteX9" fmla="*/ 220980 w 2423190"/>
                <a:gd name="connsiteY9" fmla="*/ 1991070 h 3539346"/>
                <a:gd name="connsiteX10" fmla="*/ 662940 w 2423190"/>
                <a:gd name="connsiteY10" fmla="*/ 2204430 h 3539346"/>
                <a:gd name="connsiteX11" fmla="*/ 807720 w 2423190"/>
                <a:gd name="connsiteY11" fmla="*/ 2387310 h 3539346"/>
                <a:gd name="connsiteX12" fmla="*/ 1066800 w 2423190"/>
                <a:gd name="connsiteY12" fmla="*/ 2638770 h 3539346"/>
                <a:gd name="connsiteX13" fmla="*/ 1219200 w 2423190"/>
                <a:gd name="connsiteY13" fmla="*/ 2905470 h 3539346"/>
                <a:gd name="connsiteX14" fmla="*/ 1493520 w 2423190"/>
                <a:gd name="connsiteY14" fmla="*/ 3484590 h 3539346"/>
                <a:gd name="connsiteX15" fmla="*/ 1722120 w 2423190"/>
                <a:gd name="connsiteY15" fmla="*/ 3499830 h 3539346"/>
                <a:gd name="connsiteX16" fmla="*/ 1859280 w 2423190"/>
                <a:gd name="connsiteY16" fmla="*/ 3088350 h 3539346"/>
                <a:gd name="connsiteX17" fmla="*/ 1821180 w 2423190"/>
                <a:gd name="connsiteY17" fmla="*/ 2714970 h 3539346"/>
                <a:gd name="connsiteX18" fmla="*/ 2017395 w 2423190"/>
                <a:gd name="connsiteY18" fmla="*/ 2232052 h 3539346"/>
                <a:gd name="connsiteX19" fmla="*/ 2171225 w 2423190"/>
                <a:gd name="connsiteY19" fmla="*/ 2002023 h 3539346"/>
                <a:gd name="connsiteX20" fmla="*/ 2308860 w 2423190"/>
                <a:gd name="connsiteY20" fmla="*/ 1556730 h 3539346"/>
                <a:gd name="connsiteX21" fmla="*/ 2423160 w 2423190"/>
                <a:gd name="connsiteY21" fmla="*/ 1137630 h 3539346"/>
                <a:gd name="connsiteX22" fmla="*/ 2306479 w 2423190"/>
                <a:gd name="connsiteY22" fmla="*/ 908553 h 3539346"/>
                <a:gd name="connsiteX23" fmla="*/ 1692594 w 2423190"/>
                <a:gd name="connsiteY23" fmla="*/ 685192 h 3539346"/>
                <a:gd name="connsiteX24" fmla="*/ 1493520 w 2423190"/>
                <a:gd name="connsiteY24" fmla="*/ 543270 h 3539346"/>
                <a:gd name="connsiteX25" fmla="*/ 1463040 w 2423190"/>
                <a:gd name="connsiteY25" fmla="*/ 307050 h 3539346"/>
                <a:gd name="connsiteX26" fmla="*/ 1407319 w 2423190"/>
                <a:gd name="connsiteY26" fmla="*/ 137981 h 3539346"/>
                <a:gd name="connsiteX0" fmla="*/ 1407319 w 2423190"/>
                <a:gd name="connsiteY0" fmla="*/ 137981 h 3554126"/>
                <a:gd name="connsiteX1" fmla="*/ 1036320 w 2423190"/>
                <a:gd name="connsiteY1" fmla="*/ 9870 h 3554126"/>
                <a:gd name="connsiteX2" fmla="*/ 787241 w 2423190"/>
                <a:gd name="connsiteY2" fmla="*/ 44636 h 3554126"/>
                <a:gd name="connsiteX3" fmla="*/ 678180 w 2423190"/>
                <a:gd name="connsiteY3" fmla="*/ 299430 h 3554126"/>
                <a:gd name="connsiteX4" fmla="*/ 617220 w 2423190"/>
                <a:gd name="connsiteY4" fmla="*/ 550890 h 3554126"/>
                <a:gd name="connsiteX5" fmla="*/ 518160 w 2423190"/>
                <a:gd name="connsiteY5" fmla="*/ 878550 h 3554126"/>
                <a:gd name="connsiteX6" fmla="*/ 281940 w 2423190"/>
                <a:gd name="connsiteY6" fmla="*/ 1183350 h 3554126"/>
                <a:gd name="connsiteX7" fmla="*/ 0 w 2423190"/>
                <a:gd name="connsiteY7" fmla="*/ 1518630 h 3554126"/>
                <a:gd name="connsiteX8" fmla="*/ 15240 w 2423190"/>
                <a:gd name="connsiteY8" fmla="*/ 1792950 h 3554126"/>
                <a:gd name="connsiteX9" fmla="*/ 220980 w 2423190"/>
                <a:gd name="connsiteY9" fmla="*/ 1991070 h 3554126"/>
                <a:gd name="connsiteX10" fmla="*/ 662940 w 2423190"/>
                <a:gd name="connsiteY10" fmla="*/ 2204430 h 3554126"/>
                <a:gd name="connsiteX11" fmla="*/ 807720 w 2423190"/>
                <a:gd name="connsiteY11" fmla="*/ 2387310 h 3554126"/>
                <a:gd name="connsiteX12" fmla="*/ 1066800 w 2423190"/>
                <a:gd name="connsiteY12" fmla="*/ 2638770 h 3554126"/>
                <a:gd name="connsiteX13" fmla="*/ 1219200 w 2423190"/>
                <a:gd name="connsiteY13" fmla="*/ 2905470 h 3554126"/>
                <a:gd name="connsiteX14" fmla="*/ 1493520 w 2423190"/>
                <a:gd name="connsiteY14" fmla="*/ 3484590 h 3554126"/>
                <a:gd name="connsiteX15" fmla="*/ 1722120 w 2423190"/>
                <a:gd name="connsiteY15" fmla="*/ 3499830 h 3554126"/>
                <a:gd name="connsiteX16" fmla="*/ 1859280 w 2423190"/>
                <a:gd name="connsiteY16" fmla="*/ 3088350 h 3554126"/>
                <a:gd name="connsiteX17" fmla="*/ 1821180 w 2423190"/>
                <a:gd name="connsiteY17" fmla="*/ 2714970 h 3554126"/>
                <a:gd name="connsiteX18" fmla="*/ 2017395 w 2423190"/>
                <a:gd name="connsiteY18" fmla="*/ 2232052 h 3554126"/>
                <a:gd name="connsiteX19" fmla="*/ 2171225 w 2423190"/>
                <a:gd name="connsiteY19" fmla="*/ 2002023 h 3554126"/>
                <a:gd name="connsiteX20" fmla="*/ 2308860 w 2423190"/>
                <a:gd name="connsiteY20" fmla="*/ 1556730 h 3554126"/>
                <a:gd name="connsiteX21" fmla="*/ 2423160 w 2423190"/>
                <a:gd name="connsiteY21" fmla="*/ 1137630 h 3554126"/>
                <a:gd name="connsiteX22" fmla="*/ 2306479 w 2423190"/>
                <a:gd name="connsiteY22" fmla="*/ 908553 h 3554126"/>
                <a:gd name="connsiteX23" fmla="*/ 1692594 w 2423190"/>
                <a:gd name="connsiteY23" fmla="*/ 685192 h 3554126"/>
                <a:gd name="connsiteX24" fmla="*/ 1493520 w 2423190"/>
                <a:gd name="connsiteY24" fmla="*/ 543270 h 3554126"/>
                <a:gd name="connsiteX25" fmla="*/ 1463040 w 2423190"/>
                <a:gd name="connsiteY25" fmla="*/ 307050 h 3554126"/>
                <a:gd name="connsiteX26" fmla="*/ 1407319 w 2423190"/>
                <a:gd name="connsiteY26" fmla="*/ 137981 h 3554126"/>
                <a:gd name="connsiteX0" fmla="*/ 1407319 w 2423190"/>
                <a:gd name="connsiteY0" fmla="*/ 137981 h 3554126"/>
                <a:gd name="connsiteX1" fmla="*/ 1036320 w 2423190"/>
                <a:gd name="connsiteY1" fmla="*/ 9870 h 3554126"/>
                <a:gd name="connsiteX2" fmla="*/ 787241 w 2423190"/>
                <a:gd name="connsiteY2" fmla="*/ 44636 h 3554126"/>
                <a:gd name="connsiteX3" fmla="*/ 678180 w 2423190"/>
                <a:gd name="connsiteY3" fmla="*/ 299430 h 3554126"/>
                <a:gd name="connsiteX4" fmla="*/ 617220 w 2423190"/>
                <a:gd name="connsiteY4" fmla="*/ 550890 h 3554126"/>
                <a:gd name="connsiteX5" fmla="*/ 518160 w 2423190"/>
                <a:gd name="connsiteY5" fmla="*/ 878550 h 3554126"/>
                <a:gd name="connsiteX6" fmla="*/ 281940 w 2423190"/>
                <a:gd name="connsiteY6" fmla="*/ 1183350 h 3554126"/>
                <a:gd name="connsiteX7" fmla="*/ 0 w 2423190"/>
                <a:gd name="connsiteY7" fmla="*/ 1518630 h 3554126"/>
                <a:gd name="connsiteX8" fmla="*/ 15240 w 2423190"/>
                <a:gd name="connsiteY8" fmla="*/ 1792950 h 3554126"/>
                <a:gd name="connsiteX9" fmla="*/ 220980 w 2423190"/>
                <a:gd name="connsiteY9" fmla="*/ 1991070 h 3554126"/>
                <a:gd name="connsiteX10" fmla="*/ 662940 w 2423190"/>
                <a:gd name="connsiteY10" fmla="*/ 2204430 h 3554126"/>
                <a:gd name="connsiteX11" fmla="*/ 807720 w 2423190"/>
                <a:gd name="connsiteY11" fmla="*/ 2387310 h 3554126"/>
                <a:gd name="connsiteX12" fmla="*/ 1066800 w 2423190"/>
                <a:gd name="connsiteY12" fmla="*/ 2638770 h 3554126"/>
                <a:gd name="connsiteX13" fmla="*/ 1219200 w 2423190"/>
                <a:gd name="connsiteY13" fmla="*/ 2905470 h 3554126"/>
                <a:gd name="connsiteX14" fmla="*/ 1493520 w 2423190"/>
                <a:gd name="connsiteY14" fmla="*/ 3484590 h 3554126"/>
                <a:gd name="connsiteX15" fmla="*/ 1722120 w 2423190"/>
                <a:gd name="connsiteY15" fmla="*/ 3499830 h 3554126"/>
                <a:gd name="connsiteX16" fmla="*/ 1859280 w 2423190"/>
                <a:gd name="connsiteY16" fmla="*/ 3088350 h 3554126"/>
                <a:gd name="connsiteX17" fmla="*/ 1821180 w 2423190"/>
                <a:gd name="connsiteY17" fmla="*/ 2714970 h 3554126"/>
                <a:gd name="connsiteX18" fmla="*/ 2017395 w 2423190"/>
                <a:gd name="connsiteY18" fmla="*/ 2232052 h 3554126"/>
                <a:gd name="connsiteX19" fmla="*/ 2171225 w 2423190"/>
                <a:gd name="connsiteY19" fmla="*/ 2002023 h 3554126"/>
                <a:gd name="connsiteX20" fmla="*/ 2308860 w 2423190"/>
                <a:gd name="connsiteY20" fmla="*/ 1556730 h 3554126"/>
                <a:gd name="connsiteX21" fmla="*/ 2423160 w 2423190"/>
                <a:gd name="connsiteY21" fmla="*/ 1137630 h 3554126"/>
                <a:gd name="connsiteX22" fmla="*/ 2306479 w 2423190"/>
                <a:gd name="connsiteY22" fmla="*/ 908553 h 3554126"/>
                <a:gd name="connsiteX23" fmla="*/ 1692594 w 2423190"/>
                <a:gd name="connsiteY23" fmla="*/ 685192 h 3554126"/>
                <a:gd name="connsiteX24" fmla="*/ 1493520 w 2423190"/>
                <a:gd name="connsiteY24" fmla="*/ 543270 h 3554126"/>
                <a:gd name="connsiteX25" fmla="*/ 1463040 w 2423190"/>
                <a:gd name="connsiteY25" fmla="*/ 307050 h 3554126"/>
                <a:gd name="connsiteX26" fmla="*/ 1407319 w 2423190"/>
                <a:gd name="connsiteY26" fmla="*/ 137981 h 3554126"/>
                <a:gd name="connsiteX0" fmla="*/ 1407319 w 2423190"/>
                <a:gd name="connsiteY0" fmla="*/ 137981 h 3554126"/>
                <a:gd name="connsiteX1" fmla="*/ 1036320 w 2423190"/>
                <a:gd name="connsiteY1" fmla="*/ 9870 h 3554126"/>
                <a:gd name="connsiteX2" fmla="*/ 787241 w 2423190"/>
                <a:gd name="connsiteY2" fmla="*/ 44636 h 3554126"/>
                <a:gd name="connsiteX3" fmla="*/ 678180 w 2423190"/>
                <a:gd name="connsiteY3" fmla="*/ 299430 h 3554126"/>
                <a:gd name="connsiteX4" fmla="*/ 617220 w 2423190"/>
                <a:gd name="connsiteY4" fmla="*/ 550890 h 3554126"/>
                <a:gd name="connsiteX5" fmla="*/ 518160 w 2423190"/>
                <a:gd name="connsiteY5" fmla="*/ 878550 h 3554126"/>
                <a:gd name="connsiteX6" fmla="*/ 281940 w 2423190"/>
                <a:gd name="connsiteY6" fmla="*/ 1183350 h 3554126"/>
                <a:gd name="connsiteX7" fmla="*/ 0 w 2423190"/>
                <a:gd name="connsiteY7" fmla="*/ 1518630 h 3554126"/>
                <a:gd name="connsiteX8" fmla="*/ 15240 w 2423190"/>
                <a:gd name="connsiteY8" fmla="*/ 1792950 h 3554126"/>
                <a:gd name="connsiteX9" fmla="*/ 220980 w 2423190"/>
                <a:gd name="connsiteY9" fmla="*/ 1991070 h 3554126"/>
                <a:gd name="connsiteX10" fmla="*/ 662940 w 2423190"/>
                <a:gd name="connsiteY10" fmla="*/ 2204430 h 3554126"/>
                <a:gd name="connsiteX11" fmla="*/ 807720 w 2423190"/>
                <a:gd name="connsiteY11" fmla="*/ 2387310 h 3554126"/>
                <a:gd name="connsiteX12" fmla="*/ 1066800 w 2423190"/>
                <a:gd name="connsiteY12" fmla="*/ 2638770 h 3554126"/>
                <a:gd name="connsiteX13" fmla="*/ 1219200 w 2423190"/>
                <a:gd name="connsiteY13" fmla="*/ 2905470 h 3554126"/>
                <a:gd name="connsiteX14" fmla="*/ 1493520 w 2423190"/>
                <a:gd name="connsiteY14" fmla="*/ 3484590 h 3554126"/>
                <a:gd name="connsiteX15" fmla="*/ 1722120 w 2423190"/>
                <a:gd name="connsiteY15" fmla="*/ 3499830 h 3554126"/>
                <a:gd name="connsiteX16" fmla="*/ 1859280 w 2423190"/>
                <a:gd name="connsiteY16" fmla="*/ 3088350 h 3554126"/>
                <a:gd name="connsiteX17" fmla="*/ 1821180 w 2423190"/>
                <a:gd name="connsiteY17" fmla="*/ 2714970 h 3554126"/>
                <a:gd name="connsiteX18" fmla="*/ 2017395 w 2423190"/>
                <a:gd name="connsiteY18" fmla="*/ 2232052 h 3554126"/>
                <a:gd name="connsiteX19" fmla="*/ 2171225 w 2423190"/>
                <a:gd name="connsiteY19" fmla="*/ 2002023 h 3554126"/>
                <a:gd name="connsiteX20" fmla="*/ 2308860 w 2423190"/>
                <a:gd name="connsiteY20" fmla="*/ 1556730 h 3554126"/>
                <a:gd name="connsiteX21" fmla="*/ 2423160 w 2423190"/>
                <a:gd name="connsiteY21" fmla="*/ 1137630 h 3554126"/>
                <a:gd name="connsiteX22" fmla="*/ 2306479 w 2423190"/>
                <a:gd name="connsiteY22" fmla="*/ 908553 h 3554126"/>
                <a:gd name="connsiteX23" fmla="*/ 1692594 w 2423190"/>
                <a:gd name="connsiteY23" fmla="*/ 685192 h 3554126"/>
                <a:gd name="connsiteX24" fmla="*/ 1493520 w 2423190"/>
                <a:gd name="connsiteY24" fmla="*/ 543270 h 3554126"/>
                <a:gd name="connsiteX25" fmla="*/ 1463040 w 2423190"/>
                <a:gd name="connsiteY25" fmla="*/ 307050 h 3554126"/>
                <a:gd name="connsiteX26" fmla="*/ 1407319 w 2423190"/>
                <a:gd name="connsiteY26" fmla="*/ 137981 h 3554126"/>
                <a:gd name="connsiteX0" fmla="*/ 1407319 w 2423190"/>
                <a:gd name="connsiteY0" fmla="*/ 137981 h 3561472"/>
                <a:gd name="connsiteX1" fmla="*/ 1036320 w 2423190"/>
                <a:gd name="connsiteY1" fmla="*/ 9870 h 3561472"/>
                <a:gd name="connsiteX2" fmla="*/ 787241 w 2423190"/>
                <a:gd name="connsiteY2" fmla="*/ 44636 h 3561472"/>
                <a:gd name="connsiteX3" fmla="*/ 678180 w 2423190"/>
                <a:gd name="connsiteY3" fmla="*/ 299430 h 3561472"/>
                <a:gd name="connsiteX4" fmla="*/ 617220 w 2423190"/>
                <a:gd name="connsiteY4" fmla="*/ 550890 h 3561472"/>
                <a:gd name="connsiteX5" fmla="*/ 518160 w 2423190"/>
                <a:gd name="connsiteY5" fmla="*/ 878550 h 3561472"/>
                <a:gd name="connsiteX6" fmla="*/ 281940 w 2423190"/>
                <a:gd name="connsiteY6" fmla="*/ 1183350 h 3561472"/>
                <a:gd name="connsiteX7" fmla="*/ 0 w 2423190"/>
                <a:gd name="connsiteY7" fmla="*/ 1518630 h 3561472"/>
                <a:gd name="connsiteX8" fmla="*/ 15240 w 2423190"/>
                <a:gd name="connsiteY8" fmla="*/ 1792950 h 3561472"/>
                <a:gd name="connsiteX9" fmla="*/ 220980 w 2423190"/>
                <a:gd name="connsiteY9" fmla="*/ 1991070 h 3561472"/>
                <a:gd name="connsiteX10" fmla="*/ 662940 w 2423190"/>
                <a:gd name="connsiteY10" fmla="*/ 2204430 h 3561472"/>
                <a:gd name="connsiteX11" fmla="*/ 807720 w 2423190"/>
                <a:gd name="connsiteY11" fmla="*/ 2387310 h 3561472"/>
                <a:gd name="connsiteX12" fmla="*/ 1066800 w 2423190"/>
                <a:gd name="connsiteY12" fmla="*/ 2638770 h 3561472"/>
                <a:gd name="connsiteX13" fmla="*/ 1219200 w 2423190"/>
                <a:gd name="connsiteY13" fmla="*/ 2905470 h 3561472"/>
                <a:gd name="connsiteX14" fmla="*/ 1493520 w 2423190"/>
                <a:gd name="connsiteY14" fmla="*/ 3484590 h 3561472"/>
                <a:gd name="connsiteX15" fmla="*/ 1722120 w 2423190"/>
                <a:gd name="connsiteY15" fmla="*/ 3499830 h 3561472"/>
                <a:gd name="connsiteX16" fmla="*/ 1859280 w 2423190"/>
                <a:gd name="connsiteY16" fmla="*/ 3088350 h 3561472"/>
                <a:gd name="connsiteX17" fmla="*/ 1821180 w 2423190"/>
                <a:gd name="connsiteY17" fmla="*/ 2714970 h 3561472"/>
                <a:gd name="connsiteX18" fmla="*/ 2017395 w 2423190"/>
                <a:gd name="connsiteY18" fmla="*/ 2232052 h 3561472"/>
                <a:gd name="connsiteX19" fmla="*/ 2171225 w 2423190"/>
                <a:gd name="connsiteY19" fmla="*/ 2002023 h 3561472"/>
                <a:gd name="connsiteX20" fmla="*/ 2308860 w 2423190"/>
                <a:gd name="connsiteY20" fmla="*/ 1556730 h 3561472"/>
                <a:gd name="connsiteX21" fmla="*/ 2423160 w 2423190"/>
                <a:gd name="connsiteY21" fmla="*/ 1137630 h 3561472"/>
                <a:gd name="connsiteX22" fmla="*/ 2306479 w 2423190"/>
                <a:gd name="connsiteY22" fmla="*/ 908553 h 3561472"/>
                <a:gd name="connsiteX23" fmla="*/ 1692594 w 2423190"/>
                <a:gd name="connsiteY23" fmla="*/ 685192 h 3561472"/>
                <a:gd name="connsiteX24" fmla="*/ 1493520 w 2423190"/>
                <a:gd name="connsiteY24" fmla="*/ 543270 h 3561472"/>
                <a:gd name="connsiteX25" fmla="*/ 1463040 w 2423190"/>
                <a:gd name="connsiteY25" fmla="*/ 307050 h 3561472"/>
                <a:gd name="connsiteX26" fmla="*/ 1407319 w 2423190"/>
                <a:gd name="connsiteY26" fmla="*/ 137981 h 3561472"/>
                <a:gd name="connsiteX0" fmla="*/ 1407319 w 2423190"/>
                <a:gd name="connsiteY0" fmla="*/ 137981 h 3532229"/>
                <a:gd name="connsiteX1" fmla="*/ 1036320 w 2423190"/>
                <a:gd name="connsiteY1" fmla="*/ 9870 h 3532229"/>
                <a:gd name="connsiteX2" fmla="*/ 787241 w 2423190"/>
                <a:gd name="connsiteY2" fmla="*/ 44636 h 3532229"/>
                <a:gd name="connsiteX3" fmla="*/ 678180 w 2423190"/>
                <a:gd name="connsiteY3" fmla="*/ 299430 h 3532229"/>
                <a:gd name="connsiteX4" fmla="*/ 617220 w 2423190"/>
                <a:gd name="connsiteY4" fmla="*/ 550890 h 3532229"/>
                <a:gd name="connsiteX5" fmla="*/ 518160 w 2423190"/>
                <a:gd name="connsiteY5" fmla="*/ 878550 h 3532229"/>
                <a:gd name="connsiteX6" fmla="*/ 281940 w 2423190"/>
                <a:gd name="connsiteY6" fmla="*/ 1183350 h 3532229"/>
                <a:gd name="connsiteX7" fmla="*/ 0 w 2423190"/>
                <a:gd name="connsiteY7" fmla="*/ 1518630 h 3532229"/>
                <a:gd name="connsiteX8" fmla="*/ 15240 w 2423190"/>
                <a:gd name="connsiteY8" fmla="*/ 1792950 h 3532229"/>
                <a:gd name="connsiteX9" fmla="*/ 220980 w 2423190"/>
                <a:gd name="connsiteY9" fmla="*/ 1991070 h 3532229"/>
                <a:gd name="connsiteX10" fmla="*/ 662940 w 2423190"/>
                <a:gd name="connsiteY10" fmla="*/ 2204430 h 3532229"/>
                <a:gd name="connsiteX11" fmla="*/ 807720 w 2423190"/>
                <a:gd name="connsiteY11" fmla="*/ 2387310 h 3532229"/>
                <a:gd name="connsiteX12" fmla="*/ 1066800 w 2423190"/>
                <a:gd name="connsiteY12" fmla="*/ 2638770 h 3532229"/>
                <a:gd name="connsiteX13" fmla="*/ 1219200 w 2423190"/>
                <a:gd name="connsiteY13" fmla="*/ 2905470 h 3532229"/>
                <a:gd name="connsiteX14" fmla="*/ 1493520 w 2423190"/>
                <a:gd name="connsiteY14" fmla="*/ 3484590 h 3532229"/>
                <a:gd name="connsiteX15" fmla="*/ 1764983 w 2423190"/>
                <a:gd name="connsiteY15" fmla="*/ 3440299 h 3532229"/>
                <a:gd name="connsiteX16" fmla="*/ 1859280 w 2423190"/>
                <a:gd name="connsiteY16" fmla="*/ 3088350 h 3532229"/>
                <a:gd name="connsiteX17" fmla="*/ 1821180 w 2423190"/>
                <a:gd name="connsiteY17" fmla="*/ 2714970 h 3532229"/>
                <a:gd name="connsiteX18" fmla="*/ 2017395 w 2423190"/>
                <a:gd name="connsiteY18" fmla="*/ 2232052 h 3532229"/>
                <a:gd name="connsiteX19" fmla="*/ 2171225 w 2423190"/>
                <a:gd name="connsiteY19" fmla="*/ 2002023 h 3532229"/>
                <a:gd name="connsiteX20" fmla="*/ 2308860 w 2423190"/>
                <a:gd name="connsiteY20" fmla="*/ 1556730 h 3532229"/>
                <a:gd name="connsiteX21" fmla="*/ 2423160 w 2423190"/>
                <a:gd name="connsiteY21" fmla="*/ 1137630 h 3532229"/>
                <a:gd name="connsiteX22" fmla="*/ 2306479 w 2423190"/>
                <a:gd name="connsiteY22" fmla="*/ 908553 h 3532229"/>
                <a:gd name="connsiteX23" fmla="*/ 1692594 w 2423190"/>
                <a:gd name="connsiteY23" fmla="*/ 685192 h 3532229"/>
                <a:gd name="connsiteX24" fmla="*/ 1493520 w 2423190"/>
                <a:gd name="connsiteY24" fmla="*/ 543270 h 3532229"/>
                <a:gd name="connsiteX25" fmla="*/ 1463040 w 2423190"/>
                <a:gd name="connsiteY25" fmla="*/ 307050 h 3532229"/>
                <a:gd name="connsiteX26" fmla="*/ 1407319 w 2423190"/>
                <a:gd name="connsiteY26" fmla="*/ 137981 h 3532229"/>
                <a:gd name="connsiteX0" fmla="*/ 1407319 w 2423190"/>
                <a:gd name="connsiteY0" fmla="*/ 137981 h 3532229"/>
                <a:gd name="connsiteX1" fmla="*/ 1036320 w 2423190"/>
                <a:gd name="connsiteY1" fmla="*/ 9870 h 3532229"/>
                <a:gd name="connsiteX2" fmla="*/ 787241 w 2423190"/>
                <a:gd name="connsiteY2" fmla="*/ 44636 h 3532229"/>
                <a:gd name="connsiteX3" fmla="*/ 678180 w 2423190"/>
                <a:gd name="connsiteY3" fmla="*/ 299430 h 3532229"/>
                <a:gd name="connsiteX4" fmla="*/ 617220 w 2423190"/>
                <a:gd name="connsiteY4" fmla="*/ 550890 h 3532229"/>
                <a:gd name="connsiteX5" fmla="*/ 518160 w 2423190"/>
                <a:gd name="connsiteY5" fmla="*/ 878550 h 3532229"/>
                <a:gd name="connsiteX6" fmla="*/ 281940 w 2423190"/>
                <a:gd name="connsiteY6" fmla="*/ 1183350 h 3532229"/>
                <a:gd name="connsiteX7" fmla="*/ 0 w 2423190"/>
                <a:gd name="connsiteY7" fmla="*/ 1518630 h 3532229"/>
                <a:gd name="connsiteX8" fmla="*/ 15240 w 2423190"/>
                <a:gd name="connsiteY8" fmla="*/ 1792950 h 3532229"/>
                <a:gd name="connsiteX9" fmla="*/ 220980 w 2423190"/>
                <a:gd name="connsiteY9" fmla="*/ 1991070 h 3532229"/>
                <a:gd name="connsiteX10" fmla="*/ 662940 w 2423190"/>
                <a:gd name="connsiteY10" fmla="*/ 2204430 h 3532229"/>
                <a:gd name="connsiteX11" fmla="*/ 807720 w 2423190"/>
                <a:gd name="connsiteY11" fmla="*/ 2387310 h 3532229"/>
                <a:gd name="connsiteX12" fmla="*/ 1066800 w 2423190"/>
                <a:gd name="connsiteY12" fmla="*/ 2638770 h 3532229"/>
                <a:gd name="connsiteX13" fmla="*/ 1219200 w 2423190"/>
                <a:gd name="connsiteY13" fmla="*/ 2905470 h 3532229"/>
                <a:gd name="connsiteX14" fmla="*/ 1493520 w 2423190"/>
                <a:gd name="connsiteY14" fmla="*/ 3484590 h 3532229"/>
                <a:gd name="connsiteX15" fmla="*/ 1764983 w 2423190"/>
                <a:gd name="connsiteY15" fmla="*/ 3440299 h 3532229"/>
                <a:gd name="connsiteX16" fmla="*/ 1859280 w 2423190"/>
                <a:gd name="connsiteY16" fmla="*/ 3088350 h 3532229"/>
                <a:gd name="connsiteX17" fmla="*/ 1821180 w 2423190"/>
                <a:gd name="connsiteY17" fmla="*/ 2714970 h 3532229"/>
                <a:gd name="connsiteX18" fmla="*/ 2017395 w 2423190"/>
                <a:gd name="connsiteY18" fmla="*/ 2232052 h 3532229"/>
                <a:gd name="connsiteX19" fmla="*/ 2171225 w 2423190"/>
                <a:gd name="connsiteY19" fmla="*/ 2002023 h 3532229"/>
                <a:gd name="connsiteX20" fmla="*/ 2308860 w 2423190"/>
                <a:gd name="connsiteY20" fmla="*/ 1556730 h 3532229"/>
                <a:gd name="connsiteX21" fmla="*/ 2423160 w 2423190"/>
                <a:gd name="connsiteY21" fmla="*/ 1137630 h 3532229"/>
                <a:gd name="connsiteX22" fmla="*/ 2306479 w 2423190"/>
                <a:gd name="connsiteY22" fmla="*/ 908553 h 3532229"/>
                <a:gd name="connsiteX23" fmla="*/ 1692594 w 2423190"/>
                <a:gd name="connsiteY23" fmla="*/ 685192 h 3532229"/>
                <a:gd name="connsiteX24" fmla="*/ 1493520 w 2423190"/>
                <a:gd name="connsiteY24" fmla="*/ 543270 h 3532229"/>
                <a:gd name="connsiteX25" fmla="*/ 1463040 w 2423190"/>
                <a:gd name="connsiteY25" fmla="*/ 307050 h 3532229"/>
                <a:gd name="connsiteX26" fmla="*/ 1407319 w 2423190"/>
                <a:gd name="connsiteY26" fmla="*/ 137981 h 3532229"/>
                <a:gd name="connsiteX0" fmla="*/ 1407319 w 2423190"/>
                <a:gd name="connsiteY0" fmla="*/ 137981 h 3530661"/>
                <a:gd name="connsiteX1" fmla="*/ 1036320 w 2423190"/>
                <a:gd name="connsiteY1" fmla="*/ 9870 h 3530661"/>
                <a:gd name="connsiteX2" fmla="*/ 787241 w 2423190"/>
                <a:gd name="connsiteY2" fmla="*/ 44636 h 3530661"/>
                <a:gd name="connsiteX3" fmla="*/ 678180 w 2423190"/>
                <a:gd name="connsiteY3" fmla="*/ 299430 h 3530661"/>
                <a:gd name="connsiteX4" fmla="*/ 617220 w 2423190"/>
                <a:gd name="connsiteY4" fmla="*/ 550890 h 3530661"/>
                <a:gd name="connsiteX5" fmla="*/ 518160 w 2423190"/>
                <a:gd name="connsiteY5" fmla="*/ 878550 h 3530661"/>
                <a:gd name="connsiteX6" fmla="*/ 281940 w 2423190"/>
                <a:gd name="connsiteY6" fmla="*/ 1183350 h 3530661"/>
                <a:gd name="connsiteX7" fmla="*/ 0 w 2423190"/>
                <a:gd name="connsiteY7" fmla="*/ 1518630 h 3530661"/>
                <a:gd name="connsiteX8" fmla="*/ 15240 w 2423190"/>
                <a:gd name="connsiteY8" fmla="*/ 1792950 h 3530661"/>
                <a:gd name="connsiteX9" fmla="*/ 220980 w 2423190"/>
                <a:gd name="connsiteY9" fmla="*/ 1991070 h 3530661"/>
                <a:gd name="connsiteX10" fmla="*/ 662940 w 2423190"/>
                <a:gd name="connsiteY10" fmla="*/ 2204430 h 3530661"/>
                <a:gd name="connsiteX11" fmla="*/ 807720 w 2423190"/>
                <a:gd name="connsiteY11" fmla="*/ 2387310 h 3530661"/>
                <a:gd name="connsiteX12" fmla="*/ 1066800 w 2423190"/>
                <a:gd name="connsiteY12" fmla="*/ 2638770 h 3530661"/>
                <a:gd name="connsiteX13" fmla="*/ 1278731 w 2423190"/>
                <a:gd name="connsiteY13" fmla="*/ 2926901 h 3530661"/>
                <a:gd name="connsiteX14" fmla="*/ 1493520 w 2423190"/>
                <a:gd name="connsiteY14" fmla="*/ 3484590 h 3530661"/>
                <a:gd name="connsiteX15" fmla="*/ 1764983 w 2423190"/>
                <a:gd name="connsiteY15" fmla="*/ 3440299 h 3530661"/>
                <a:gd name="connsiteX16" fmla="*/ 1859280 w 2423190"/>
                <a:gd name="connsiteY16" fmla="*/ 3088350 h 3530661"/>
                <a:gd name="connsiteX17" fmla="*/ 1821180 w 2423190"/>
                <a:gd name="connsiteY17" fmla="*/ 2714970 h 3530661"/>
                <a:gd name="connsiteX18" fmla="*/ 2017395 w 2423190"/>
                <a:gd name="connsiteY18" fmla="*/ 2232052 h 3530661"/>
                <a:gd name="connsiteX19" fmla="*/ 2171225 w 2423190"/>
                <a:gd name="connsiteY19" fmla="*/ 2002023 h 3530661"/>
                <a:gd name="connsiteX20" fmla="*/ 2308860 w 2423190"/>
                <a:gd name="connsiteY20" fmla="*/ 1556730 h 3530661"/>
                <a:gd name="connsiteX21" fmla="*/ 2423160 w 2423190"/>
                <a:gd name="connsiteY21" fmla="*/ 1137630 h 3530661"/>
                <a:gd name="connsiteX22" fmla="*/ 2306479 w 2423190"/>
                <a:gd name="connsiteY22" fmla="*/ 908553 h 3530661"/>
                <a:gd name="connsiteX23" fmla="*/ 1692594 w 2423190"/>
                <a:gd name="connsiteY23" fmla="*/ 685192 h 3530661"/>
                <a:gd name="connsiteX24" fmla="*/ 1493520 w 2423190"/>
                <a:gd name="connsiteY24" fmla="*/ 543270 h 3530661"/>
                <a:gd name="connsiteX25" fmla="*/ 1463040 w 2423190"/>
                <a:gd name="connsiteY25" fmla="*/ 307050 h 3530661"/>
                <a:gd name="connsiteX26" fmla="*/ 1407319 w 2423190"/>
                <a:gd name="connsiteY26" fmla="*/ 137981 h 3530661"/>
                <a:gd name="connsiteX0" fmla="*/ 1407319 w 2423190"/>
                <a:gd name="connsiteY0" fmla="*/ 137981 h 3530661"/>
                <a:gd name="connsiteX1" fmla="*/ 1036320 w 2423190"/>
                <a:gd name="connsiteY1" fmla="*/ 9870 h 3530661"/>
                <a:gd name="connsiteX2" fmla="*/ 787241 w 2423190"/>
                <a:gd name="connsiteY2" fmla="*/ 44636 h 3530661"/>
                <a:gd name="connsiteX3" fmla="*/ 678180 w 2423190"/>
                <a:gd name="connsiteY3" fmla="*/ 299430 h 3530661"/>
                <a:gd name="connsiteX4" fmla="*/ 617220 w 2423190"/>
                <a:gd name="connsiteY4" fmla="*/ 550890 h 3530661"/>
                <a:gd name="connsiteX5" fmla="*/ 518160 w 2423190"/>
                <a:gd name="connsiteY5" fmla="*/ 878550 h 3530661"/>
                <a:gd name="connsiteX6" fmla="*/ 281940 w 2423190"/>
                <a:gd name="connsiteY6" fmla="*/ 1183350 h 3530661"/>
                <a:gd name="connsiteX7" fmla="*/ 0 w 2423190"/>
                <a:gd name="connsiteY7" fmla="*/ 1518630 h 3530661"/>
                <a:gd name="connsiteX8" fmla="*/ 15240 w 2423190"/>
                <a:gd name="connsiteY8" fmla="*/ 1792950 h 3530661"/>
                <a:gd name="connsiteX9" fmla="*/ 220980 w 2423190"/>
                <a:gd name="connsiteY9" fmla="*/ 1991070 h 3530661"/>
                <a:gd name="connsiteX10" fmla="*/ 662940 w 2423190"/>
                <a:gd name="connsiteY10" fmla="*/ 2204430 h 3530661"/>
                <a:gd name="connsiteX11" fmla="*/ 807720 w 2423190"/>
                <a:gd name="connsiteY11" fmla="*/ 2387310 h 3530661"/>
                <a:gd name="connsiteX12" fmla="*/ 1066800 w 2423190"/>
                <a:gd name="connsiteY12" fmla="*/ 2638770 h 3530661"/>
                <a:gd name="connsiteX13" fmla="*/ 1278731 w 2423190"/>
                <a:gd name="connsiteY13" fmla="*/ 2926901 h 3530661"/>
                <a:gd name="connsiteX14" fmla="*/ 1493520 w 2423190"/>
                <a:gd name="connsiteY14" fmla="*/ 3484590 h 3530661"/>
                <a:gd name="connsiteX15" fmla="*/ 1764983 w 2423190"/>
                <a:gd name="connsiteY15" fmla="*/ 3440299 h 3530661"/>
                <a:gd name="connsiteX16" fmla="*/ 1859280 w 2423190"/>
                <a:gd name="connsiteY16" fmla="*/ 3088350 h 3530661"/>
                <a:gd name="connsiteX17" fmla="*/ 1821180 w 2423190"/>
                <a:gd name="connsiteY17" fmla="*/ 2714970 h 3530661"/>
                <a:gd name="connsiteX18" fmla="*/ 2017395 w 2423190"/>
                <a:gd name="connsiteY18" fmla="*/ 2232052 h 3530661"/>
                <a:gd name="connsiteX19" fmla="*/ 2171225 w 2423190"/>
                <a:gd name="connsiteY19" fmla="*/ 2002023 h 3530661"/>
                <a:gd name="connsiteX20" fmla="*/ 2308860 w 2423190"/>
                <a:gd name="connsiteY20" fmla="*/ 1556730 h 3530661"/>
                <a:gd name="connsiteX21" fmla="*/ 2423160 w 2423190"/>
                <a:gd name="connsiteY21" fmla="*/ 1137630 h 3530661"/>
                <a:gd name="connsiteX22" fmla="*/ 2306479 w 2423190"/>
                <a:gd name="connsiteY22" fmla="*/ 908553 h 3530661"/>
                <a:gd name="connsiteX23" fmla="*/ 1692594 w 2423190"/>
                <a:gd name="connsiteY23" fmla="*/ 685192 h 3530661"/>
                <a:gd name="connsiteX24" fmla="*/ 1493520 w 2423190"/>
                <a:gd name="connsiteY24" fmla="*/ 543270 h 3530661"/>
                <a:gd name="connsiteX25" fmla="*/ 1463040 w 2423190"/>
                <a:gd name="connsiteY25" fmla="*/ 307050 h 3530661"/>
                <a:gd name="connsiteX26" fmla="*/ 1407319 w 2423190"/>
                <a:gd name="connsiteY26" fmla="*/ 137981 h 3530661"/>
                <a:gd name="connsiteX0" fmla="*/ 1407319 w 2423190"/>
                <a:gd name="connsiteY0" fmla="*/ 137981 h 3530661"/>
                <a:gd name="connsiteX1" fmla="*/ 1036320 w 2423190"/>
                <a:gd name="connsiteY1" fmla="*/ 9870 h 3530661"/>
                <a:gd name="connsiteX2" fmla="*/ 787241 w 2423190"/>
                <a:gd name="connsiteY2" fmla="*/ 44636 h 3530661"/>
                <a:gd name="connsiteX3" fmla="*/ 678180 w 2423190"/>
                <a:gd name="connsiteY3" fmla="*/ 299430 h 3530661"/>
                <a:gd name="connsiteX4" fmla="*/ 617220 w 2423190"/>
                <a:gd name="connsiteY4" fmla="*/ 550890 h 3530661"/>
                <a:gd name="connsiteX5" fmla="*/ 518160 w 2423190"/>
                <a:gd name="connsiteY5" fmla="*/ 878550 h 3530661"/>
                <a:gd name="connsiteX6" fmla="*/ 281940 w 2423190"/>
                <a:gd name="connsiteY6" fmla="*/ 1183350 h 3530661"/>
                <a:gd name="connsiteX7" fmla="*/ 0 w 2423190"/>
                <a:gd name="connsiteY7" fmla="*/ 1518630 h 3530661"/>
                <a:gd name="connsiteX8" fmla="*/ 15240 w 2423190"/>
                <a:gd name="connsiteY8" fmla="*/ 1792950 h 3530661"/>
                <a:gd name="connsiteX9" fmla="*/ 220980 w 2423190"/>
                <a:gd name="connsiteY9" fmla="*/ 1991070 h 3530661"/>
                <a:gd name="connsiteX10" fmla="*/ 646271 w 2423190"/>
                <a:gd name="connsiteY10" fmla="*/ 2213955 h 3530661"/>
                <a:gd name="connsiteX11" fmla="*/ 807720 w 2423190"/>
                <a:gd name="connsiteY11" fmla="*/ 2387310 h 3530661"/>
                <a:gd name="connsiteX12" fmla="*/ 1066800 w 2423190"/>
                <a:gd name="connsiteY12" fmla="*/ 2638770 h 3530661"/>
                <a:gd name="connsiteX13" fmla="*/ 1278731 w 2423190"/>
                <a:gd name="connsiteY13" fmla="*/ 2926901 h 3530661"/>
                <a:gd name="connsiteX14" fmla="*/ 1493520 w 2423190"/>
                <a:gd name="connsiteY14" fmla="*/ 3484590 h 3530661"/>
                <a:gd name="connsiteX15" fmla="*/ 1764983 w 2423190"/>
                <a:gd name="connsiteY15" fmla="*/ 3440299 h 3530661"/>
                <a:gd name="connsiteX16" fmla="*/ 1859280 w 2423190"/>
                <a:gd name="connsiteY16" fmla="*/ 3088350 h 3530661"/>
                <a:gd name="connsiteX17" fmla="*/ 1821180 w 2423190"/>
                <a:gd name="connsiteY17" fmla="*/ 2714970 h 3530661"/>
                <a:gd name="connsiteX18" fmla="*/ 2017395 w 2423190"/>
                <a:gd name="connsiteY18" fmla="*/ 2232052 h 3530661"/>
                <a:gd name="connsiteX19" fmla="*/ 2171225 w 2423190"/>
                <a:gd name="connsiteY19" fmla="*/ 2002023 h 3530661"/>
                <a:gd name="connsiteX20" fmla="*/ 2308860 w 2423190"/>
                <a:gd name="connsiteY20" fmla="*/ 1556730 h 3530661"/>
                <a:gd name="connsiteX21" fmla="*/ 2423160 w 2423190"/>
                <a:gd name="connsiteY21" fmla="*/ 1137630 h 3530661"/>
                <a:gd name="connsiteX22" fmla="*/ 2306479 w 2423190"/>
                <a:gd name="connsiteY22" fmla="*/ 908553 h 3530661"/>
                <a:gd name="connsiteX23" fmla="*/ 1692594 w 2423190"/>
                <a:gd name="connsiteY23" fmla="*/ 685192 h 3530661"/>
                <a:gd name="connsiteX24" fmla="*/ 1493520 w 2423190"/>
                <a:gd name="connsiteY24" fmla="*/ 543270 h 3530661"/>
                <a:gd name="connsiteX25" fmla="*/ 1463040 w 2423190"/>
                <a:gd name="connsiteY25" fmla="*/ 307050 h 3530661"/>
                <a:gd name="connsiteX26" fmla="*/ 1407319 w 2423190"/>
                <a:gd name="connsiteY26" fmla="*/ 137981 h 3530661"/>
                <a:gd name="connsiteX0" fmla="*/ 1431776 w 2447647"/>
                <a:gd name="connsiteY0" fmla="*/ 137981 h 3530661"/>
                <a:gd name="connsiteX1" fmla="*/ 1060777 w 2447647"/>
                <a:gd name="connsiteY1" fmla="*/ 9870 h 3530661"/>
                <a:gd name="connsiteX2" fmla="*/ 811698 w 2447647"/>
                <a:gd name="connsiteY2" fmla="*/ 44636 h 3530661"/>
                <a:gd name="connsiteX3" fmla="*/ 702637 w 2447647"/>
                <a:gd name="connsiteY3" fmla="*/ 299430 h 3530661"/>
                <a:gd name="connsiteX4" fmla="*/ 641677 w 2447647"/>
                <a:gd name="connsiteY4" fmla="*/ 550890 h 3530661"/>
                <a:gd name="connsiteX5" fmla="*/ 542617 w 2447647"/>
                <a:gd name="connsiteY5" fmla="*/ 878550 h 3530661"/>
                <a:gd name="connsiteX6" fmla="*/ 306397 w 2447647"/>
                <a:gd name="connsiteY6" fmla="*/ 1183350 h 3530661"/>
                <a:gd name="connsiteX7" fmla="*/ 24457 w 2447647"/>
                <a:gd name="connsiteY7" fmla="*/ 1518630 h 3530661"/>
                <a:gd name="connsiteX8" fmla="*/ 39697 w 2447647"/>
                <a:gd name="connsiteY8" fmla="*/ 1792950 h 3530661"/>
                <a:gd name="connsiteX9" fmla="*/ 245437 w 2447647"/>
                <a:gd name="connsiteY9" fmla="*/ 1991070 h 3530661"/>
                <a:gd name="connsiteX10" fmla="*/ 670728 w 2447647"/>
                <a:gd name="connsiteY10" fmla="*/ 2213955 h 3530661"/>
                <a:gd name="connsiteX11" fmla="*/ 832177 w 2447647"/>
                <a:gd name="connsiteY11" fmla="*/ 2387310 h 3530661"/>
                <a:gd name="connsiteX12" fmla="*/ 1091257 w 2447647"/>
                <a:gd name="connsiteY12" fmla="*/ 2638770 h 3530661"/>
                <a:gd name="connsiteX13" fmla="*/ 1303188 w 2447647"/>
                <a:gd name="connsiteY13" fmla="*/ 2926901 h 3530661"/>
                <a:gd name="connsiteX14" fmla="*/ 1517977 w 2447647"/>
                <a:gd name="connsiteY14" fmla="*/ 3484590 h 3530661"/>
                <a:gd name="connsiteX15" fmla="*/ 1789440 w 2447647"/>
                <a:gd name="connsiteY15" fmla="*/ 3440299 h 3530661"/>
                <a:gd name="connsiteX16" fmla="*/ 1883737 w 2447647"/>
                <a:gd name="connsiteY16" fmla="*/ 3088350 h 3530661"/>
                <a:gd name="connsiteX17" fmla="*/ 1845637 w 2447647"/>
                <a:gd name="connsiteY17" fmla="*/ 2714970 h 3530661"/>
                <a:gd name="connsiteX18" fmla="*/ 2041852 w 2447647"/>
                <a:gd name="connsiteY18" fmla="*/ 2232052 h 3530661"/>
                <a:gd name="connsiteX19" fmla="*/ 2195682 w 2447647"/>
                <a:gd name="connsiteY19" fmla="*/ 2002023 h 3530661"/>
                <a:gd name="connsiteX20" fmla="*/ 2333317 w 2447647"/>
                <a:gd name="connsiteY20" fmla="*/ 1556730 h 3530661"/>
                <a:gd name="connsiteX21" fmla="*/ 2447617 w 2447647"/>
                <a:gd name="connsiteY21" fmla="*/ 1137630 h 3530661"/>
                <a:gd name="connsiteX22" fmla="*/ 2330936 w 2447647"/>
                <a:gd name="connsiteY22" fmla="*/ 908553 h 3530661"/>
                <a:gd name="connsiteX23" fmla="*/ 1717051 w 2447647"/>
                <a:gd name="connsiteY23" fmla="*/ 685192 h 3530661"/>
                <a:gd name="connsiteX24" fmla="*/ 1517977 w 2447647"/>
                <a:gd name="connsiteY24" fmla="*/ 543270 h 3530661"/>
                <a:gd name="connsiteX25" fmla="*/ 1487497 w 2447647"/>
                <a:gd name="connsiteY25" fmla="*/ 307050 h 3530661"/>
                <a:gd name="connsiteX26" fmla="*/ 1431776 w 2447647"/>
                <a:gd name="connsiteY26" fmla="*/ 137981 h 3530661"/>
                <a:gd name="connsiteX0" fmla="*/ 1423689 w 2439560"/>
                <a:gd name="connsiteY0" fmla="*/ 137981 h 3530661"/>
                <a:gd name="connsiteX1" fmla="*/ 1052690 w 2439560"/>
                <a:gd name="connsiteY1" fmla="*/ 9870 h 3530661"/>
                <a:gd name="connsiteX2" fmla="*/ 803611 w 2439560"/>
                <a:gd name="connsiteY2" fmla="*/ 44636 h 3530661"/>
                <a:gd name="connsiteX3" fmla="*/ 694550 w 2439560"/>
                <a:gd name="connsiteY3" fmla="*/ 299430 h 3530661"/>
                <a:gd name="connsiteX4" fmla="*/ 633590 w 2439560"/>
                <a:gd name="connsiteY4" fmla="*/ 550890 h 3530661"/>
                <a:gd name="connsiteX5" fmla="*/ 534530 w 2439560"/>
                <a:gd name="connsiteY5" fmla="*/ 878550 h 3530661"/>
                <a:gd name="connsiteX6" fmla="*/ 298310 w 2439560"/>
                <a:gd name="connsiteY6" fmla="*/ 1183350 h 3530661"/>
                <a:gd name="connsiteX7" fmla="*/ 16370 w 2439560"/>
                <a:gd name="connsiteY7" fmla="*/ 1518630 h 3530661"/>
                <a:gd name="connsiteX8" fmla="*/ 64947 w 2439560"/>
                <a:gd name="connsiteY8" fmla="*/ 1804856 h 3530661"/>
                <a:gd name="connsiteX9" fmla="*/ 237350 w 2439560"/>
                <a:gd name="connsiteY9" fmla="*/ 1991070 h 3530661"/>
                <a:gd name="connsiteX10" fmla="*/ 662641 w 2439560"/>
                <a:gd name="connsiteY10" fmla="*/ 2213955 h 3530661"/>
                <a:gd name="connsiteX11" fmla="*/ 824090 w 2439560"/>
                <a:gd name="connsiteY11" fmla="*/ 2387310 h 3530661"/>
                <a:gd name="connsiteX12" fmla="*/ 1083170 w 2439560"/>
                <a:gd name="connsiteY12" fmla="*/ 2638770 h 3530661"/>
                <a:gd name="connsiteX13" fmla="*/ 1295101 w 2439560"/>
                <a:gd name="connsiteY13" fmla="*/ 2926901 h 3530661"/>
                <a:gd name="connsiteX14" fmla="*/ 1509890 w 2439560"/>
                <a:gd name="connsiteY14" fmla="*/ 3484590 h 3530661"/>
                <a:gd name="connsiteX15" fmla="*/ 1781353 w 2439560"/>
                <a:gd name="connsiteY15" fmla="*/ 3440299 h 3530661"/>
                <a:gd name="connsiteX16" fmla="*/ 1875650 w 2439560"/>
                <a:gd name="connsiteY16" fmla="*/ 3088350 h 3530661"/>
                <a:gd name="connsiteX17" fmla="*/ 1837550 w 2439560"/>
                <a:gd name="connsiteY17" fmla="*/ 2714970 h 3530661"/>
                <a:gd name="connsiteX18" fmla="*/ 2033765 w 2439560"/>
                <a:gd name="connsiteY18" fmla="*/ 2232052 h 3530661"/>
                <a:gd name="connsiteX19" fmla="*/ 2187595 w 2439560"/>
                <a:gd name="connsiteY19" fmla="*/ 2002023 h 3530661"/>
                <a:gd name="connsiteX20" fmla="*/ 2325230 w 2439560"/>
                <a:gd name="connsiteY20" fmla="*/ 1556730 h 3530661"/>
                <a:gd name="connsiteX21" fmla="*/ 2439530 w 2439560"/>
                <a:gd name="connsiteY21" fmla="*/ 1137630 h 3530661"/>
                <a:gd name="connsiteX22" fmla="*/ 2322849 w 2439560"/>
                <a:gd name="connsiteY22" fmla="*/ 908553 h 3530661"/>
                <a:gd name="connsiteX23" fmla="*/ 1708964 w 2439560"/>
                <a:gd name="connsiteY23" fmla="*/ 685192 h 3530661"/>
                <a:gd name="connsiteX24" fmla="*/ 1509890 w 2439560"/>
                <a:gd name="connsiteY24" fmla="*/ 543270 h 3530661"/>
                <a:gd name="connsiteX25" fmla="*/ 1479410 w 2439560"/>
                <a:gd name="connsiteY25" fmla="*/ 307050 h 3530661"/>
                <a:gd name="connsiteX26" fmla="*/ 1423689 w 2439560"/>
                <a:gd name="connsiteY26" fmla="*/ 137981 h 3530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439560" h="3530661">
                  <a:moveTo>
                    <a:pt x="1423689" y="137981"/>
                  </a:moveTo>
                  <a:cubicBezTo>
                    <a:pt x="1352569" y="88451"/>
                    <a:pt x="1156433" y="28206"/>
                    <a:pt x="1052690" y="9870"/>
                  </a:cubicBezTo>
                  <a:cubicBezTo>
                    <a:pt x="948947" y="-8466"/>
                    <a:pt x="863301" y="-3624"/>
                    <a:pt x="803611" y="44636"/>
                  </a:cubicBezTo>
                  <a:cubicBezTo>
                    <a:pt x="743921" y="92896"/>
                    <a:pt x="716140" y="213070"/>
                    <a:pt x="694550" y="299430"/>
                  </a:cubicBezTo>
                  <a:lnTo>
                    <a:pt x="633590" y="550890"/>
                  </a:lnTo>
                  <a:lnTo>
                    <a:pt x="534530" y="878550"/>
                  </a:lnTo>
                  <a:lnTo>
                    <a:pt x="298310" y="1183350"/>
                  </a:lnTo>
                  <a:lnTo>
                    <a:pt x="16370" y="1518630"/>
                  </a:lnTo>
                  <a:cubicBezTo>
                    <a:pt x="-28080" y="1620230"/>
                    <a:pt x="28117" y="1726116"/>
                    <a:pt x="64947" y="1804856"/>
                  </a:cubicBezTo>
                  <a:cubicBezTo>
                    <a:pt x="101777" y="1883596"/>
                    <a:pt x="132178" y="1920903"/>
                    <a:pt x="237350" y="1991070"/>
                  </a:cubicBezTo>
                  <a:cubicBezTo>
                    <a:pt x="345300" y="2059650"/>
                    <a:pt x="564851" y="2147915"/>
                    <a:pt x="662641" y="2213955"/>
                  </a:cubicBezTo>
                  <a:cubicBezTo>
                    <a:pt x="760431" y="2279995"/>
                    <a:pt x="756780" y="2314920"/>
                    <a:pt x="824090" y="2387310"/>
                  </a:cubicBezTo>
                  <a:lnTo>
                    <a:pt x="1083170" y="2638770"/>
                  </a:lnTo>
                  <a:cubicBezTo>
                    <a:pt x="1151750" y="2725130"/>
                    <a:pt x="1223981" y="2785931"/>
                    <a:pt x="1295101" y="2926901"/>
                  </a:cubicBezTo>
                  <a:cubicBezTo>
                    <a:pt x="1366221" y="3067871"/>
                    <a:pt x="1428848" y="3399024"/>
                    <a:pt x="1509890" y="3484590"/>
                  </a:cubicBezTo>
                  <a:cubicBezTo>
                    <a:pt x="1590932" y="3570156"/>
                    <a:pt x="1752932" y="3525561"/>
                    <a:pt x="1781353" y="3440299"/>
                  </a:cubicBezTo>
                  <a:cubicBezTo>
                    <a:pt x="1827073" y="3303139"/>
                    <a:pt x="1866284" y="3209238"/>
                    <a:pt x="1875650" y="3088350"/>
                  </a:cubicBezTo>
                  <a:cubicBezTo>
                    <a:pt x="1885016" y="2967462"/>
                    <a:pt x="1811198" y="2857686"/>
                    <a:pt x="1837550" y="2714970"/>
                  </a:cubicBezTo>
                  <a:cubicBezTo>
                    <a:pt x="1859140" y="2571460"/>
                    <a:pt x="1975424" y="2350876"/>
                    <a:pt x="2033765" y="2232052"/>
                  </a:cubicBezTo>
                  <a:cubicBezTo>
                    <a:pt x="2092106" y="2113228"/>
                    <a:pt x="2156588" y="2121915"/>
                    <a:pt x="2187595" y="2002023"/>
                  </a:cubicBezTo>
                  <a:cubicBezTo>
                    <a:pt x="2206645" y="1928363"/>
                    <a:pt x="2287209" y="1698414"/>
                    <a:pt x="2325230" y="1556730"/>
                  </a:cubicBezTo>
                  <a:lnTo>
                    <a:pt x="2439530" y="1137630"/>
                  </a:lnTo>
                  <a:cubicBezTo>
                    <a:pt x="2439530" y="1022060"/>
                    <a:pt x="2444610" y="983959"/>
                    <a:pt x="2322849" y="908553"/>
                  </a:cubicBezTo>
                  <a:cubicBezTo>
                    <a:pt x="2201088" y="833147"/>
                    <a:pt x="1844457" y="746072"/>
                    <a:pt x="1708964" y="685192"/>
                  </a:cubicBezTo>
                  <a:cubicBezTo>
                    <a:pt x="1573471" y="624312"/>
                    <a:pt x="1548149" y="606294"/>
                    <a:pt x="1509890" y="543270"/>
                  </a:cubicBezTo>
                  <a:cubicBezTo>
                    <a:pt x="1471631" y="480246"/>
                    <a:pt x="1493777" y="374598"/>
                    <a:pt x="1479410" y="307050"/>
                  </a:cubicBezTo>
                  <a:cubicBezTo>
                    <a:pt x="1465440" y="242280"/>
                    <a:pt x="1494809" y="187511"/>
                    <a:pt x="1423689" y="137981"/>
                  </a:cubicBezTo>
                  <a:close/>
                </a:path>
              </a:pathLst>
            </a:custGeom>
            <a:solidFill>
              <a:schemeClr val="accent3">
                <a:lumMod val="40000"/>
                <a:lumOff val="6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7" name="Freeform 26"/>
            <p:cNvSpPr/>
            <p:nvPr/>
          </p:nvSpPr>
          <p:spPr>
            <a:xfrm>
              <a:off x="1866282" y="2443409"/>
              <a:ext cx="937878" cy="1070203"/>
            </a:xfrm>
            <a:custGeom>
              <a:avLst/>
              <a:gdLst>
                <a:gd name="connsiteX0" fmla="*/ 739140 w 922020"/>
                <a:gd name="connsiteY0" fmla="*/ 91440 h 1051560"/>
                <a:gd name="connsiteX1" fmla="*/ 449580 w 922020"/>
                <a:gd name="connsiteY1" fmla="*/ 0 h 1051560"/>
                <a:gd name="connsiteX2" fmla="*/ 205740 w 922020"/>
                <a:gd name="connsiteY2" fmla="*/ 30480 h 1051560"/>
                <a:gd name="connsiteX3" fmla="*/ 83820 w 922020"/>
                <a:gd name="connsiteY3" fmla="*/ 472440 h 1051560"/>
                <a:gd name="connsiteX4" fmla="*/ 0 w 922020"/>
                <a:gd name="connsiteY4" fmla="*/ 822960 h 1051560"/>
                <a:gd name="connsiteX5" fmla="*/ 716280 w 922020"/>
                <a:gd name="connsiteY5" fmla="*/ 1051560 h 1051560"/>
                <a:gd name="connsiteX6" fmla="*/ 853440 w 922020"/>
                <a:gd name="connsiteY6" fmla="*/ 891540 h 1051560"/>
                <a:gd name="connsiteX7" fmla="*/ 922020 w 922020"/>
                <a:gd name="connsiteY7" fmla="*/ 556260 h 1051560"/>
                <a:gd name="connsiteX8" fmla="*/ 838200 w 922020"/>
                <a:gd name="connsiteY8" fmla="*/ 411480 h 1051560"/>
                <a:gd name="connsiteX9" fmla="*/ 845820 w 922020"/>
                <a:gd name="connsiteY9" fmla="*/ 213360 h 1051560"/>
                <a:gd name="connsiteX10" fmla="*/ 739140 w 922020"/>
                <a:gd name="connsiteY10" fmla="*/ 91440 h 1051560"/>
                <a:gd name="connsiteX0" fmla="*/ 739140 w 922020"/>
                <a:gd name="connsiteY0" fmla="*/ 109597 h 1069717"/>
                <a:gd name="connsiteX1" fmla="*/ 449580 w 922020"/>
                <a:gd name="connsiteY1" fmla="*/ 18157 h 1069717"/>
                <a:gd name="connsiteX2" fmla="*/ 205740 w 922020"/>
                <a:gd name="connsiteY2" fmla="*/ 48637 h 1069717"/>
                <a:gd name="connsiteX3" fmla="*/ 83820 w 922020"/>
                <a:gd name="connsiteY3" fmla="*/ 490597 h 1069717"/>
                <a:gd name="connsiteX4" fmla="*/ 0 w 922020"/>
                <a:gd name="connsiteY4" fmla="*/ 841117 h 1069717"/>
                <a:gd name="connsiteX5" fmla="*/ 716280 w 922020"/>
                <a:gd name="connsiteY5" fmla="*/ 1069717 h 1069717"/>
                <a:gd name="connsiteX6" fmla="*/ 853440 w 922020"/>
                <a:gd name="connsiteY6" fmla="*/ 909697 h 1069717"/>
                <a:gd name="connsiteX7" fmla="*/ 922020 w 922020"/>
                <a:gd name="connsiteY7" fmla="*/ 574417 h 1069717"/>
                <a:gd name="connsiteX8" fmla="*/ 838200 w 922020"/>
                <a:gd name="connsiteY8" fmla="*/ 429637 h 1069717"/>
                <a:gd name="connsiteX9" fmla="*/ 845820 w 922020"/>
                <a:gd name="connsiteY9" fmla="*/ 231517 h 1069717"/>
                <a:gd name="connsiteX10" fmla="*/ 739140 w 922020"/>
                <a:gd name="connsiteY10" fmla="*/ 109597 h 1069717"/>
                <a:gd name="connsiteX0" fmla="*/ 739140 w 922020"/>
                <a:gd name="connsiteY0" fmla="*/ 109597 h 1069717"/>
                <a:gd name="connsiteX1" fmla="*/ 449580 w 922020"/>
                <a:gd name="connsiteY1" fmla="*/ 18157 h 1069717"/>
                <a:gd name="connsiteX2" fmla="*/ 205740 w 922020"/>
                <a:gd name="connsiteY2" fmla="*/ 48637 h 1069717"/>
                <a:gd name="connsiteX3" fmla="*/ 83820 w 922020"/>
                <a:gd name="connsiteY3" fmla="*/ 490597 h 1069717"/>
                <a:gd name="connsiteX4" fmla="*/ 0 w 922020"/>
                <a:gd name="connsiteY4" fmla="*/ 841117 h 1069717"/>
                <a:gd name="connsiteX5" fmla="*/ 716280 w 922020"/>
                <a:gd name="connsiteY5" fmla="*/ 1069717 h 1069717"/>
                <a:gd name="connsiteX6" fmla="*/ 853440 w 922020"/>
                <a:gd name="connsiteY6" fmla="*/ 909697 h 1069717"/>
                <a:gd name="connsiteX7" fmla="*/ 922020 w 922020"/>
                <a:gd name="connsiteY7" fmla="*/ 574417 h 1069717"/>
                <a:gd name="connsiteX8" fmla="*/ 838200 w 922020"/>
                <a:gd name="connsiteY8" fmla="*/ 429637 h 1069717"/>
                <a:gd name="connsiteX9" fmla="*/ 845820 w 922020"/>
                <a:gd name="connsiteY9" fmla="*/ 231517 h 1069717"/>
                <a:gd name="connsiteX10" fmla="*/ 739140 w 922020"/>
                <a:gd name="connsiteY10" fmla="*/ 109597 h 1069717"/>
                <a:gd name="connsiteX0" fmla="*/ 739140 w 922020"/>
                <a:gd name="connsiteY0" fmla="*/ 109597 h 1069717"/>
                <a:gd name="connsiteX1" fmla="*/ 449580 w 922020"/>
                <a:gd name="connsiteY1" fmla="*/ 18157 h 1069717"/>
                <a:gd name="connsiteX2" fmla="*/ 205740 w 922020"/>
                <a:gd name="connsiteY2" fmla="*/ 48637 h 1069717"/>
                <a:gd name="connsiteX3" fmla="*/ 83820 w 922020"/>
                <a:gd name="connsiteY3" fmla="*/ 490597 h 1069717"/>
                <a:gd name="connsiteX4" fmla="*/ 0 w 922020"/>
                <a:gd name="connsiteY4" fmla="*/ 841117 h 1069717"/>
                <a:gd name="connsiteX5" fmla="*/ 716280 w 922020"/>
                <a:gd name="connsiteY5" fmla="*/ 1069717 h 1069717"/>
                <a:gd name="connsiteX6" fmla="*/ 853440 w 922020"/>
                <a:gd name="connsiteY6" fmla="*/ 909697 h 1069717"/>
                <a:gd name="connsiteX7" fmla="*/ 922020 w 922020"/>
                <a:gd name="connsiteY7" fmla="*/ 574417 h 1069717"/>
                <a:gd name="connsiteX8" fmla="*/ 838200 w 922020"/>
                <a:gd name="connsiteY8" fmla="*/ 429637 h 1069717"/>
                <a:gd name="connsiteX9" fmla="*/ 845820 w 922020"/>
                <a:gd name="connsiteY9" fmla="*/ 231517 h 1069717"/>
                <a:gd name="connsiteX10" fmla="*/ 739140 w 922020"/>
                <a:gd name="connsiteY10" fmla="*/ 109597 h 1069717"/>
                <a:gd name="connsiteX0" fmla="*/ 740453 w 923333"/>
                <a:gd name="connsiteY0" fmla="*/ 109597 h 1069717"/>
                <a:gd name="connsiteX1" fmla="*/ 450893 w 923333"/>
                <a:gd name="connsiteY1" fmla="*/ 18157 h 1069717"/>
                <a:gd name="connsiteX2" fmla="*/ 207053 w 923333"/>
                <a:gd name="connsiteY2" fmla="*/ 48637 h 1069717"/>
                <a:gd name="connsiteX3" fmla="*/ 85133 w 923333"/>
                <a:gd name="connsiteY3" fmla="*/ 490597 h 1069717"/>
                <a:gd name="connsiteX4" fmla="*/ 1313 w 923333"/>
                <a:gd name="connsiteY4" fmla="*/ 841117 h 1069717"/>
                <a:gd name="connsiteX5" fmla="*/ 717593 w 923333"/>
                <a:gd name="connsiteY5" fmla="*/ 1069717 h 1069717"/>
                <a:gd name="connsiteX6" fmla="*/ 854753 w 923333"/>
                <a:gd name="connsiteY6" fmla="*/ 909697 h 1069717"/>
                <a:gd name="connsiteX7" fmla="*/ 923333 w 923333"/>
                <a:gd name="connsiteY7" fmla="*/ 574417 h 1069717"/>
                <a:gd name="connsiteX8" fmla="*/ 839513 w 923333"/>
                <a:gd name="connsiteY8" fmla="*/ 429637 h 1069717"/>
                <a:gd name="connsiteX9" fmla="*/ 847133 w 923333"/>
                <a:gd name="connsiteY9" fmla="*/ 231517 h 1069717"/>
                <a:gd name="connsiteX10" fmla="*/ 740453 w 923333"/>
                <a:gd name="connsiteY10" fmla="*/ 109597 h 1069717"/>
                <a:gd name="connsiteX0" fmla="*/ 739445 w 922325"/>
                <a:gd name="connsiteY0" fmla="*/ 109597 h 1069717"/>
                <a:gd name="connsiteX1" fmla="*/ 449885 w 922325"/>
                <a:gd name="connsiteY1" fmla="*/ 18157 h 1069717"/>
                <a:gd name="connsiteX2" fmla="*/ 206045 w 922325"/>
                <a:gd name="connsiteY2" fmla="*/ 48637 h 1069717"/>
                <a:gd name="connsiteX3" fmla="*/ 84125 w 922325"/>
                <a:gd name="connsiteY3" fmla="*/ 490597 h 1069717"/>
                <a:gd name="connsiteX4" fmla="*/ 305 w 922325"/>
                <a:gd name="connsiteY4" fmla="*/ 841117 h 1069717"/>
                <a:gd name="connsiteX5" fmla="*/ 716585 w 922325"/>
                <a:gd name="connsiteY5" fmla="*/ 1069717 h 1069717"/>
                <a:gd name="connsiteX6" fmla="*/ 853745 w 922325"/>
                <a:gd name="connsiteY6" fmla="*/ 909697 h 1069717"/>
                <a:gd name="connsiteX7" fmla="*/ 922325 w 922325"/>
                <a:gd name="connsiteY7" fmla="*/ 574417 h 1069717"/>
                <a:gd name="connsiteX8" fmla="*/ 838505 w 922325"/>
                <a:gd name="connsiteY8" fmla="*/ 429637 h 1069717"/>
                <a:gd name="connsiteX9" fmla="*/ 846125 w 922325"/>
                <a:gd name="connsiteY9" fmla="*/ 231517 h 1069717"/>
                <a:gd name="connsiteX10" fmla="*/ 739445 w 922325"/>
                <a:gd name="connsiteY10" fmla="*/ 109597 h 1069717"/>
                <a:gd name="connsiteX0" fmla="*/ 741687 w 924567"/>
                <a:gd name="connsiteY0" fmla="*/ 109597 h 1069717"/>
                <a:gd name="connsiteX1" fmla="*/ 452127 w 924567"/>
                <a:gd name="connsiteY1" fmla="*/ 18157 h 1069717"/>
                <a:gd name="connsiteX2" fmla="*/ 208287 w 924567"/>
                <a:gd name="connsiteY2" fmla="*/ 48637 h 1069717"/>
                <a:gd name="connsiteX3" fmla="*/ 86367 w 924567"/>
                <a:gd name="connsiteY3" fmla="*/ 490597 h 1069717"/>
                <a:gd name="connsiteX4" fmla="*/ 2547 w 924567"/>
                <a:gd name="connsiteY4" fmla="*/ 841117 h 1069717"/>
                <a:gd name="connsiteX5" fmla="*/ 718827 w 924567"/>
                <a:gd name="connsiteY5" fmla="*/ 1069717 h 1069717"/>
                <a:gd name="connsiteX6" fmla="*/ 855987 w 924567"/>
                <a:gd name="connsiteY6" fmla="*/ 909697 h 1069717"/>
                <a:gd name="connsiteX7" fmla="*/ 924567 w 924567"/>
                <a:gd name="connsiteY7" fmla="*/ 574417 h 1069717"/>
                <a:gd name="connsiteX8" fmla="*/ 840747 w 924567"/>
                <a:gd name="connsiteY8" fmla="*/ 429637 h 1069717"/>
                <a:gd name="connsiteX9" fmla="*/ 848367 w 924567"/>
                <a:gd name="connsiteY9" fmla="*/ 231517 h 1069717"/>
                <a:gd name="connsiteX10" fmla="*/ 741687 w 924567"/>
                <a:gd name="connsiteY10" fmla="*/ 109597 h 1069717"/>
                <a:gd name="connsiteX0" fmla="*/ 777717 w 960597"/>
                <a:gd name="connsiteY0" fmla="*/ 109289 h 1069409"/>
                <a:gd name="connsiteX1" fmla="*/ 488157 w 960597"/>
                <a:gd name="connsiteY1" fmla="*/ 17849 h 1069409"/>
                <a:gd name="connsiteX2" fmla="*/ 244317 w 960597"/>
                <a:gd name="connsiteY2" fmla="*/ 48329 h 1069409"/>
                <a:gd name="connsiteX3" fmla="*/ 108109 w 960597"/>
                <a:gd name="connsiteY3" fmla="*/ 485527 h 1069409"/>
                <a:gd name="connsiteX4" fmla="*/ 38577 w 960597"/>
                <a:gd name="connsiteY4" fmla="*/ 840809 h 1069409"/>
                <a:gd name="connsiteX5" fmla="*/ 754857 w 960597"/>
                <a:gd name="connsiteY5" fmla="*/ 1069409 h 1069409"/>
                <a:gd name="connsiteX6" fmla="*/ 892017 w 960597"/>
                <a:gd name="connsiteY6" fmla="*/ 909389 h 1069409"/>
                <a:gd name="connsiteX7" fmla="*/ 960597 w 960597"/>
                <a:gd name="connsiteY7" fmla="*/ 574109 h 1069409"/>
                <a:gd name="connsiteX8" fmla="*/ 876777 w 960597"/>
                <a:gd name="connsiteY8" fmla="*/ 429329 h 1069409"/>
                <a:gd name="connsiteX9" fmla="*/ 884397 w 960597"/>
                <a:gd name="connsiteY9" fmla="*/ 231209 h 1069409"/>
                <a:gd name="connsiteX10" fmla="*/ 777717 w 960597"/>
                <a:gd name="connsiteY10" fmla="*/ 109289 h 1069409"/>
                <a:gd name="connsiteX0" fmla="*/ 754998 w 937878"/>
                <a:gd name="connsiteY0" fmla="*/ 109289 h 1069409"/>
                <a:gd name="connsiteX1" fmla="*/ 465438 w 937878"/>
                <a:gd name="connsiteY1" fmla="*/ 17849 h 1069409"/>
                <a:gd name="connsiteX2" fmla="*/ 221598 w 937878"/>
                <a:gd name="connsiteY2" fmla="*/ 48329 h 1069409"/>
                <a:gd name="connsiteX3" fmla="*/ 85390 w 937878"/>
                <a:gd name="connsiteY3" fmla="*/ 485527 h 1069409"/>
                <a:gd name="connsiteX4" fmla="*/ 15858 w 937878"/>
                <a:gd name="connsiteY4" fmla="*/ 840809 h 1069409"/>
                <a:gd name="connsiteX5" fmla="*/ 732138 w 937878"/>
                <a:gd name="connsiteY5" fmla="*/ 1069409 h 1069409"/>
                <a:gd name="connsiteX6" fmla="*/ 869298 w 937878"/>
                <a:gd name="connsiteY6" fmla="*/ 909389 h 1069409"/>
                <a:gd name="connsiteX7" fmla="*/ 937878 w 937878"/>
                <a:gd name="connsiteY7" fmla="*/ 574109 h 1069409"/>
                <a:gd name="connsiteX8" fmla="*/ 854058 w 937878"/>
                <a:gd name="connsiteY8" fmla="*/ 429329 h 1069409"/>
                <a:gd name="connsiteX9" fmla="*/ 861678 w 937878"/>
                <a:gd name="connsiteY9" fmla="*/ 231209 h 1069409"/>
                <a:gd name="connsiteX10" fmla="*/ 754998 w 937878"/>
                <a:gd name="connsiteY10" fmla="*/ 109289 h 1069409"/>
                <a:gd name="connsiteX0" fmla="*/ 754998 w 937878"/>
                <a:gd name="connsiteY0" fmla="*/ 109289 h 1096905"/>
                <a:gd name="connsiteX1" fmla="*/ 465438 w 937878"/>
                <a:gd name="connsiteY1" fmla="*/ 17849 h 1096905"/>
                <a:gd name="connsiteX2" fmla="*/ 221598 w 937878"/>
                <a:gd name="connsiteY2" fmla="*/ 48329 h 1096905"/>
                <a:gd name="connsiteX3" fmla="*/ 85390 w 937878"/>
                <a:gd name="connsiteY3" fmla="*/ 485527 h 1096905"/>
                <a:gd name="connsiteX4" fmla="*/ 15858 w 937878"/>
                <a:gd name="connsiteY4" fmla="*/ 840809 h 1096905"/>
                <a:gd name="connsiteX5" fmla="*/ 732138 w 937878"/>
                <a:gd name="connsiteY5" fmla="*/ 1069409 h 1096905"/>
                <a:gd name="connsiteX6" fmla="*/ 869298 w 937878"/>
                <a:gd name="connsiteY6" fmla="*/ 909389 h 1096905"/>
                <a:gd name="connsiteX7" fmla="*/ 937878 w 937878"/>
                <a:gd name="connsiteY7" fmla="*/ 574109 h 1096905"/>
                <a:gd name="connsiteX8" fmla="*/ 854058 w 937878"/>
                <a:gd name="connsiteY8" fmla="*/ 429329 h 1096905"/>
                <a:gd name="connsiteX9" fmla="*/ 861678 w 937878"/>
                <a:gd name="connsiteY9" fmla="*/ 231209 h 1096905"/>
                <a:gd name="connsiteX10" fmla="*/ 754998 w 937878"/>
                <a:gd name="connsiteY10" fmla="*/ 109289 h 1096905"/>
                <a:gd name="connsiteX0" fmla="*/ 754998 w 937878"/>
                <a:gd name="connsiteY0" fmla="*/ 109289 h 1070124"/>
                <a:gd name="connsiteX1" fmla="*/ 465438 w 937878"/>
                <a:gd name="connsiteY1" fmla="*/ 17849 h 1070124"/>
                <a:gd name="connsiteX2" fmla="*/ 221598 w 937878"/>
                <a:gd name="connsiteY2" fmla="*/ 48329 h 1070124"/>
                <a:gd name="connsiteX3" fmla="*/ 85390 w 937878"/>
                <a:gd name="connsiteY3" fmla="*/ 485527 h 1070124"/>
                <a:gd name="connsiteX4" fmla="*/ 15858 w 937878"/>
                <a:gd name="connsiteY4" fmla="*/ 840809 h 1070124"/>
                <a:gd name="connsiteX5" fmla="*/ 732138 w 937878"/>
                <a:gd name="connsiteY5" fmla="*/ 1069409 h 1070124"/>
                <a:gd name="connsiteX6" fmla="*/ 869298 w 937878"/>
                <a:gd name="connsiteY6" fmla="*/ 909389 h 1070124"/>
                <a:gd name="connsiteX7" fmla="*/ 937878 w 937878"/>
                <a:gd name="connsiteY7" fmla="*/ 574109 h 1070124"/>
                <a:gd name="connsiteX8" fmla="*/ 854058 w 937878"/>
                <a:gd name="connsiteY8" fmla="*/ 429329 h 1070124"/>
                <a:gd name="connsiteX9" fmla="*/ 861678 w 937878"/>
                <a:gd name="connsiteY9" fmla="*/ 231209 h 1070124"/>
                <a:gd name="connsiteX10" fmla="*/ 754998 w 937878"/>
                <a:gd name="connsiteY10" fmla="*/ 109289 h 1070124"/>
                <a:gd name="connsiteX0" fmla="*/ 754998 w 937878"/>
                <a:gd name="connsiteY0" fmla="*/ 109289 h 1070222"/>
                <a:gd name="connsiteX1" fmla="*/ 465438 w 937878"/>
                <a:gd name="connsiteY1" fmla="*/ 17849 h 1070222"/>
                <a:gd name="connsiteX2" fmla="*/ 221598 w 937878"/>
                <a:gd name="connsiteY2" fmla="*/ 48329 h 1070222"/>
                <a:gd name="connsiteX3" fmla="*/ 85390 w 937878"/>
                <a:gd name="connsiteY3" fmla="*/ 485527 h 1070222"/>
                <a:gd name="connsiteX4" fmla="*/ 15858 w 937878"/>
                <a:gd name="connsiteY4" fmla="*/ 840809 h 1070222"/>
                <a:gd name="connsiteX5" fmla="*/ 732138 w 937878"/>
                <a:gd name="connsiteY5" fmla="*/ 1069409 h 1070222"/>
                <a:gd name="connsiteX6" fmla="*/ 869298 w 937878"/>
                <a:gd name="connsiteY6" fmla="*/ 909389 h 1070222"/>
                <a:gd name="connsiteX7" fmla="*/ 937878 w 937878"/>
                <a:gd name="connsiteY7" fmla="*/ 574109 h 1070222"/>
                <a:gd name="connsiteX8" fmla="*/ 854058 w 937878"/>
                <a:gd name="connsiteY8" fmla="*/ 429329 h 1070222"/>
                <a:gd name="connsiteX9" fmla="*/ 861678 w 937878"/>
                <a:gd name="connsiteY9" fmla="*/ 231209 h 1070222"/>
                <a:gd name="connsiteX10" fmla="*/ 754998 w 937878"/>
                <a:gd name="connsiteY10" fmla="*/ 109289 h 1070222"/>
                <a:gd name="connsiteX0" fmla="*/ 754998 w 937878"/>
                <a:gd name="connsiteY0" fmla="*/ 109289 h 1070203"/>
                <a:gd name="connsiteX1" fmla="*/ 465438 w 937878"/>
                <a:gd name="connsiteY1" fmla="*/ 17849 h 1070203"/>
                <a:gd name="connsiteX2" fmla="*/ 221598 w 937878"/>
                <a:gd name="connsiteY2" fmla="*/ 48329 h 1070203"/>
                <a:gd name="connsiteX3" fmla="*/ 85390 w 937878"/>
                <a:gd name="connsiteY3" fmla="*/ 485527 h 1070203"/>
                <a:gd name="connsiteX4" fmla="*/ 15858 w 937878"/>
                <a:gd name="connsiteY4" fmla="*/ 840809 h 1070203"/>
                <a:gd name="connsiteX5" fmla="*/ 732138 w 937878"/>
                <a:gd name="connsiteY5" fmla="*/ 1069409 h 1070203"/>
                <a:gd name="connsiteX6" fmla="*/ 869298 w 937878"/>
                <a:gd name="connsiteY6" fmla="*/ 909389 h 1070203"/>
                <a:gd name="connsiteX7" fmla="*/ 937878 w 937878"/>
                <a:gd name="connsiteY7" fmla="*/ 574109 h 1070203"/>
                <a:gd name="connsiteX8" fmla="*/ 854058 w 937878"/>
                <a:gd name="connsiteY8" fmla="*/ 429329 h 1070203"/>
                <a:gd name="connsiteX9" fmla="*/ 861678 w 937878"/>
                <a:gd name="connsiteY9" fmla="*/ 231209 h 1070203"/>
                <a:gd name="connsiteX10" fmla="*/ 754998 w 937878"/>
                <a:gd name="connsiteY10" fmla="*/ 109289 h 1070203"/>
                <a:gd name="connsiteX0" fmla="*/ 754998 w 937878"/>
                <a:gd name="connsiteY0" fmla="*/ 109289 h 1070203"/>
                <a:gd name="connsiteX1" fmla="*/ 465438 w 937878"/>
                <a:gd name="connsiteY1" fmla="*/ 17849 h 1070203"/>
                <a:gd name="connsiteX2" fmla="*/ 221598 w 937878"/>
                <a:gd name="connsiteY2" fmla="*/ 48329 h 1070203"/>
                <a:gd name="connsiteX3" fmla="*/ 85390 w 937878"/>
                <a:gd name="connsiteY3" fmla="*/ 485527 h 1070203"/>
                <a:gd name="connsiteX4" fmla="*/ 15858 w 937878"/>
                <a:gd name="connsiteY4" fmla="*/ 840809 h 1070203"/>
                <a:gd name="connsiteX5" fmla="*/ 732138 w 937878"/>
                <a:gd name="connsiteY5" fmla="*/ 1069409 h 1070203"/>
                <a:gd name="connsiteX6" fmla="*/ 869298 w 937878"/>
                <a:gd name="connsiteY6" fmla="*/ 909389 h 1070203"/>
                <a:gd name="connsiteX7" fmla="*/ 937878 w 937878"/>
                <a:gd name="connsiteY7" fmla="*/ 574109 h 1070203"/>
                <a:gd name="connsiteX8" fmla="*/ 854058 w 937878"/>
                <a:gd name="connsiteY8" fmla="*/ 429329 h 1070203"/>
                <a:gd name="connsiteX9" fmla="*/ 861678 w 937878"/>
                <a:gd name="connsiteY9" fmla="*/ 231209 h 1070203"/>
                <a:gd name="connsiteX10" fmla="*/ 754998 w 937878"/>
                <a:gd name="connsiteY10" fmla="*/ 109289 h 1070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37878" h="1070203">
                  <a:moveTo>
                    <a:pt x="754998" y="109289"/>
                  </a:moveTo>
                  <a:cubicBezTo>
                    <a:pt x="688958" y="73729"/>
                    <a:pt x="554338" y="28009"/>
                    <a:pt x="465438" y="17849"/>
                  </a:cubicBezTo>
                  <a:cubicBezTo>
                    <a:pt x="376538" y="7689"/>
                    <a:pt x="284939" y="-29617"/>
                    <a:pt x="221598" y="48329"/>
                  </a:cubicBezTo>
                  <a:cubicBezTo>
                    <a:pt x="158257" y="126275"/>
                    <a:pt x="119680" y="353447"/>
                    <a:pt x="85390" y="485527"/>
                  </a:cubicBezTo>
                  <a:cubicBezTo>
                    <a:pt x="57450" y="602367"/>
                    <a:pt x="-37164" y="793501"/>
                    <a:pt x="15858" y="840809"/>
                  </a:cubicBezTo>
                  <a:cubicBezTo>
                    <a:pt x="124217" y="937490"/>
                    <a:pt x="590965" y="1048595"/>
                    <a:pt x="732138" y="1069409"/>
                  </a:cubicBezTo>
                  <a:cubicBezTo>
                    <a:pt x="806433" y="1080363"/>
                    <a:pt x="845790" y="975592"/>
                    <a:pt x="869298" y="909389"/>
                  </a:cubicBezTo>
                  <a:cubicBezTo>
                    <a:pt x="906446" y="804773"/>
                    <a:pt x="934068" y="693012"/>
                    <a:pt x="937878" y="574109"/>
                  </a:cubicBezTo>
                  <a:cubicBezTo>
                    <a:pt x="935338" y="494099"/>
                    <a:pt x="866758" y="486479"/>
                    <a:pt x="854058" y="429329"/>
                  </a:cubicBezTo>
                  <a:cubicBezTo>
                    <a:pt x="841358" y="372179"/>
                    <a:pt x="878188" y="284549"/>
                    <a:pt x="861678" y="231209"/>
                  </a:cubicBezTo>
                  <a:cubicBezTo>
                    <a:pt x="845168" y="177869"/>
                    <a:pt x="821038" y="144849"/>
                    <a:pt x="754998" y="109289"/>
                  </a:cubicBezTo>
                  <a:close/>
                </a:path>
              </a:pathLst>
            </a:custGeom>
            <a:solidFill>
              <a:srgbClr val="DFF7AE">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8" name="Freeform 27"/>
            <p:cNvSpPr/>
            <p:nvPr/>
          </p:nvSpPr>
          <p:spPr>
            <a:xfrm>
              <a:off x="2199490" y="3147060"/>
              <a:ext cx="1490789" cy="2725432"/>
            </a:xfrm>
            <a:custGeom>
              <a:avLst/>
              <a:gdLst>
                <a:gd name="connsiteX0" fmla="*/ 708660 w 1470660"/>
                <a:gd name="connsiteY0" fmla="*/ 0 h 2392680"/>
                <a:gd name="connsiteX1" fmla="*/ 594360 w 1470660"/>
                <a:gd name="connsiteY1" fmla="*/ 388620 h 2392680"/>
                <a:gd name="connsiteX2" fmla="*/ 464820 w 1470660"/>
                <a:gd name="connsiteY2" fmla="*/ 693420 h 2392680"/>
                <a:gd name="connsiteX3" fmla="*/ 190500 w 1470660"/>
                <a:gd name="connsiteY3" fmla="*/ 678180 h 2392680"/>
                <a:gd name="connsiteX4" fmla="*/ 83820 w 1470660"/>
                <a:gd name="connsiteY4" fmla="*/ 975360 h 2392680"/>
                <a:gd name="connsiteX5" fmla="*/ 0 w 1470660"/>
                <a:gd name="connsiteY5" fmla="*/ 1417320 h 2392680"/>
                <a:gd name="connsiteX6" fmla="*/ 228600 w 1470660"/>
                <a:gd name="connsiteY6" fmla="*/ 1798320 h 2392680"/>
                <a:gd name="connsiteX7" fmla="*/ 518160 w 1470660"/>
                <a:gd name="connsiteY7" fmla="*/ 2118360 h 2392680"/>
                <a:gd name="connsiteX8" fmla="*/ 586740 w 1470660"/>
                <a:gd name="connsiteY8" fmla="*/ 2392680 h 2392680"/>
                <a:gd name="connsiteX9" fmla="*/ 883920 w 1470660"/>
                <a:gd name="connsiteY9" fmla="*/ 2324100 h 2392680"/>
                <a:gd name="connsiteX10" fmla="*/ 891540 w 1470660"/>
                <a:gd name="connsiteY10" fmla="*/ 1813560 h 2392680"/>
                <a:gd name="connsiteX11" fmla="*/ 1059180 w 1470660"/>
                <a:gd name="connsiteY11" fmla="*/ 1386840 h 2392680"/>
                <a:gd name="connsiteX12" fmla="*/ 1203960 w 1470660"/>
                <a:gd name="connsiteY12" fmla="*/ 1257300 h 2392680"/>
                <a:gd name="connsiteX13" fmla="*/ 1341120 w 1470660"/>
                <a:gd name="connsiteY13" fmla="*/ 678180 h 2392680"/>
                <a:gd name="connsiteX14" fmla="*/ 1470660 w 1470660"/>
                <a:gd name="connsiteY14" fmla="*/ 396240 h 2392680"/>
                <a:gd name="connsiteX15" fmla="*/ 1402080 w 1470660"/>
                <a:gd name="connsiteY15" fmla="*/ 220980 h 2392680"/>
                <a:gd name="connsiteX16" fmla="*/ 708660 w 1470660"/>
                <a:gd name="connsiteY16" fmla="*/ 0 h 2392680"/>
                <a:gd name="connsiteX0" fmla="*/ 708660 w 1470660"/>
                <a:gd name="connsiteY0" fmla="*/ 0 h 2621280"/>
                <a:gd name="connsiteX1" fmla="*/ 594360 w 1470660"/>
                <a:gd name="connsiteY1" fmla="*/ 388620 h 2621280"/>
                <a:gd name="connsiteX2" fmla="*/ 464820 w 1470660"/>
                <a:gd name="connsiteY2" fmla="*/ 693420 h 2621280"/>
                <a:gd name="connsiteX3" fmla="*/ 190500 w 1470660"/>
                <a:gd name="connsiteY3" fmla="*/ 678180 h 2621280"/>
                <a:gd name="connsiteX4" fmla="*/ 83820 w 1470660"/>
                <a:gd name="connsiteY4" fmla="*/ 975360 h 2621280"/>
                <a:gd name="connsiteX5" fmla="*/ 0 w 1470660"/>
                <a:gd name="connsiteY5" fmla="*/ 1417320 h 2621280"/>
                <a:gd name="connsiteX6" fmla="*/ 228600 w 1470660"/>
                <a:gd name="connsiteY6" fmla="*/ 1798320 h 2621280"/>
                <a:gd name="connsiteX7" fmla="*/ 518160 w 1470660"/>
                <a:gd name="connsiteY7" fmla="*/ 2118360 h 2621280"/>
                <a:gd name="connsiteX8" fmla="*/ 571500 w 1470660"/>
                <a:gd name="connsiteY8" fmla="*/ 2621280 h 2621280"/>
                <a:gd name="connsiteX9" fmla="*/ 883920 w 1470660"/>
                <a:gd name="connsiteY9" fmla="*/ 2324100 h 2621280"/>
                <a:gd name="connsiteX10" fmla="*/ 891540 w 1470660"/>
                <a:gd name="connsiteY10" fmla="*/ 1813560 h 2621280"/>
                <a:gd name="connsiteX11" fmla="*/ 1059180 w 1470660"/>
                <a:gd name="connsiteY11" fmla="*/ 1386840 h 2621280"/>
                <a:gd name="connsiteX12" fmla="*/ 1203960 w 1470660"/>
                <a:gd name="connsiteY12" fmla="*/ 1257300 h 2621280"/>
                <a:gd name="connsiteX13" fmla="*/ 1341120 w 1470660"/>
                <a:gd name="connsiteY13" fmla="*/ 678180 h 2621280"/>
                <a:gd name="connsiteX14" fmla="*/ 1470660 w 1470660"/>
                <a:gd name="connsiteY14" fmla="*/ 396240 h 2621280"/>
                <a:gd name="connsiteX15" fmla="*/ 1402080 w 1470660"/>
                <a:gd name="connsiteY15" fmla="*/ 220980 h 2621280"/>
                <a:gd name="connsiteX16" fmla="*/ 708660 w 1470660"/>
                <a:gd name="connsiteY16" fmla="*/ 0 h 2621280"/>
                <a:gd name="connsiteX0" fmla="*/ 708660 w 1470660"/>
                <a:gd name="connsiteY0" fmla="*/ 0 h 2689860"/>
                <a:gd name="connsiteX1" fmla="*/ 594360 w 1470660"/>
                <a:gd name="connsiteY1" fmla="*/ 388620 h 2689860"/>
                <a:gd name="connsiteX2" fmla="*/ 464820 w 1470660"/>
                <a:gd name="connsiteY2" fmla="*/ 693420 h 2689860"/>
                <a:gd name="connsiteX3" fmla="*/ 190500 w 1470660"/>
                <a:gd name="connsiteY3" fmla="*/ 678180 h 2689860"/>
                <a:gd name="connsiteX4" fmla="*/ 83820 w 1470660"/>
                <a:gd name="connsiteY4" fmla="*/ 975360 h 2689860"/>
                <a:gd name="connsiteX5" fmla="*/ 0 w 1470660"/>
                <a:gd name="connsiteY5" fmla="*/ 1417320 h 2689860"/>
                <a:gd name="connsiteX6" fmla="*/ 228600 w 1470660"/>
                <a:gd name="connsiteY6" fmla="*/ 1798320 h 2689860"/>
                <a:gd name="connsiteX7" fmla="*/ 518160 w 1470660"/>
                <a:gd name="connsiteY7" fmla="*/ 2118360 h 2689860"/>
                <a:gd name="connsiteX8" fmla="*/ 571500 w 1470660"/>
                <a:gd name="connsiteY8" fmla="*/ 2621280 h 2689860"/>
                <a:gd name="connsiteX9" fmla="*/ 800100 w 1470660"/>
                <a:gd name="connsiteY9" fmla="*/ 2689860 h 2689860"/>
                <a:gd name="connsiteX10" fmla="*/ 891540 w 1470660"/>
                <a:gd name="connsiteY10" fmla="*/ 1813560 h 2689860"/>
                <a:gd name="connsiteX11" fmla="*/ 1059180 w 1470660"/>
                <a:gd name="connsiteY11" fmla="*/ 1386840 h 2689860"/>
                <a:gd name="connsiteX12" fmla="*/ 1203960 w 1470660"/>
                <a:gd name="connsiteY12" fmla="*/ 1257300 h 2689860"/>
                <a:gd name="connsiteX13" fmla="*/ 1341120 w 1470660"/>
                <a:gd name="connsiteY13" fmla="*/ 678180 h 2689860"/>
                <a:gd name="connsiteX14" fmla="*/ 1470660 w 1470660"/>
                <a:gd name="connsiteY14" fmla="*/ 396240 h 2689860"/>
                <a:gd name="connsiteX15" fmla="*/ 1402080 w 1470660"/>
                <a:gd name="connsiteY15" fmla="*/ 220980 h 2689860"/>
                <a:gd name="connsiteX16" fmla="*/ 708660 w 1470660"/>
                <a:gd name="connsiteY16" fmla="*/ 0 h 2689860"/>
                <a:gd name="connsiteX0" fmla="*/ 708660 w 1470660"/>
                <a:gd name="connsiteY0" fmla="*/ 0 h 2689860"/>
                <a:gd name="connsiteX1" fmla="*/ 645795 w 1470660"/>
                <a:gd name="connsiteY1" fmla="*/ 215265 h 2689860"/>
                <a:gd name="connsiteX2" fmla="*/ 594360 w 1470660"/>
                <a:gd name="connsiteY2" fmla="*/ 388620 h 2689860"/>
                <a:gd name="connsiteX3" fmla="*/ 464820 w 1470660"/>
                <a:gd name="connsiteY3" fmla="*/ 693420 h 2689860"/>
                <a:gd name="connsiteX4" fmla="*/ 190500 w 1470660"/>
                <a:gd name="connsiteY4" fmla="*/ 678180 h 2689860"/>
                <a:gd name="connsiteX5" fmla="*/ 83820 w 1470660"/>
                <a:gd name="connsiteY5" fmla="*/ 975360 h 2689860"/>
                <a:gd name="connsiteX6" fmla="*/ 0 w 1470660"/>
                <a:gd name="connsiteY6" fmla="*/ 1417320 h 2689860"/>
                <a:gd name="connsiteX7" fmla="*/ 228600 w 1470660"/>
                <a:gd name="connsiteY7" fmla="*/ 1798320 h 2689860"/>
                <a:gd name="connsiteX8" fmla="*/ 518160 w 1470660"/>
                <a:gd name="connsiteY8" fmla="*/ 2118360 h 2689860"/>
                <a:gd name="connsiteX9" fmla="*/ 571500 w 1470660"/>
                <a:gd name="connsiteY9" fmla="*/ 2621280 h 2689860"/>
                <a:gd name="connsiteX10" fmla="*/ 800100 w 1470660"/>
                <a:gd name="connsiteY10" fmla="*/ 2689860 h 2689860"/>
                <a:gd name="connsiteX11" fmla="*/ 891540 w 1470660"/>
                <a:gd name="connsiteY11" fmla="*/ 1813560 h 2689860"/>
                <a:gd name="connsiteX12" fmla="*/ 1059180 w 1470660"/>
                <a:gd name="connsiteY12" fmla="*/ 1386840 h 2689860"/>
                <a:gd name="connsiteX13" fmla="*/ 1203960 w 1470660"/>
                <a:gd name="connsiteY13" fmla="*/ 1257300 h 2689860"/>
                <a:gd name="connsiteX14" fmla="*/ 1341120 w 1470660"/>
                <a:gd name="connsiteY14" fmla="*/ 678180 h 2689860"/>
                <a:gd name="connsiteX15" fmla="*/ 1470660 w 1470660"/>
                <a:gd name="connsiteY15" fmla="*/ 396240 h 2689860"/>
                <a:gd name="connsiteX16" fmla="*/ 1402080 w 1470660"/>
                <a:gd name="connsiteY16" fmla="*/ 220980 h 2689860"/>
                <a:gd name="connsiteX17" fmla="*/ 708660 w 1470660"/>
                <a:gd name="connsiteY17" fmla="*/ 0 h 2689860"/>
                <a:gd name="connsiteX0" fmla="*/ 708660 w 1470660"/>
                <a:gd name="connsiteY0" fmla="*/ 2417 h 2692277"/>
                <a:gd name="connsiteX1" fmla="*/ 667226 w 1470660"/>
                <a:gd name="connsiteY1" fmla="*/ 136720 h 2692277"/>
                <a:gd name="connsiteX2" fmla="*/ 645795 w 1470660"/>
                <a:gd name="connsiteY2" fmla="*/ 217682 h 2692277"/>
                <a:gd name="connsiteX3" fmla="*/ 594360 w 1470660"/>
                <a:gd name="connsiteY3" fmla="*/ 391037 h 2692277"/>
                <a:gd name="connsiteX4" fmla="*/ 464820 w 1470660"/>
                <a:gd name="connsiteY4" fmla="*/ 695837 h 2692277"/>
                <a:gd name="connsiteX5" fmla="*/ 190500 w 1470660"/>
                <a:gd name="connsiteY5" fmla="*/ 680597 h 2692277"/>
                <a:gd name="connsiteX6" fmla="*/ 83820 w 1470660"/>
                <a:gd name="connsiteY6" fmla="*/ 977777 h 2692277"/>
                <a:gd name="connsiteX7" fmla="*/ 0 w 1470660"/>
                <a:gd name="connsiteY7" fmla="*/ 1419737 h 2692277"/>
                <a:gd name="connsiteX8" fmla="*/ 228600 w 1470660"/>
                <a:gd name="connsiteY8" fmla="*/ 1800737 h 2692277"/>
                <a:gd name="connsiteX9" fmla="*/ 518160 w 1470660"/>
                <a:gd name="connsiteY9" fmla="*/ 2120777 h 2692277"/>
                <a:gd name="connsiteX10" fmla="*/ 571500 w 1470660"/>
                <a:gd name="connsiteY10" fmla="*/ 2623697 h 2692277"/>
                <a:gd name="connsiteX11" fmla="*/ 800100 w 1470660"/>
                <a:gd name="connsiteY11" fmla="*/ 2692277 h 2692277"/>
                <a:gd name="connsiteX12" fmla="*/ 891540 w 1470660"/>
                <a:gd name="connsiteY12" fmla="*/ 1815977 h 2692277"/>
                <a:gd name="connsiteX13" fmla="*/ 1059180 w 1470660"/>
                <a:gd name="connsiteY13" fmla="*/ 1389257 h 2692277"/>
                <a:gd name="connsiteX14" fmla="*/ 1203960 w 1470660"/>
                <a:gd name="connsiteY14" fmla="*/ 1259717 h 2692277"/>
                <a:gd name="connsiteX15" fmla="*/ 1341120 w 1470660"/>
                <a:gd name="connsiteY15" fmla="*/ 680597 h 2692277"/>
                <a:gd name="connsiteX16" fmla="*/ 1470660 w 1470660"/>
                <a:gd name="connsiteY16" fmla="*/ 398657 h 2692277"/>
                <a:gd name="connsiteX17" fmla="*/ 1402080 w 1470660"/>
                <a:gd name="connsiteY17" fmla="*/ 223397 h 2692277"/>
                <a:gd name="connsiteX18" fmla="*/ 708660 w 1470660"/>
                <a:gd name="connsiteY18" fmla="*/ 2417 h 2692277"/>
                <a:gd name="connsiteX0" fmla="*/ 708660 w 1470660"/>
                <a:gd name="connsiteY0" fmla="*/ 0 h 2689860"/>
                <a:gd name="connsiteX1" fmla="*/ 667226 w 1470660"/>
                <a:gd name="connsiteY1" fmla="*/ 134303 h 2689860"/>
                <a:gd name="connsiteX2" fmla="*/ 645795 w 1470660"/>
                <a:gd name="connsiteY2" fmla="*/ 215265 h 2689860"/>
                <a:gd name="connsiteX3" fmla="*/ 594360 w 1470660"/>
                <a:gd name="connsiteY3" fmla="*/ 388620 h 2689860"/>
                <a:gd name="connsiteX4" fmla="*/ 464820 w 1470660"/>
                <a:gd name="connsiteY4" fmla="*/ 693420 h 2689860"/>
                <a:gd name="connsiteX5" fmla="*/ 190500 w 1470660"/>
                <a:gd name="connsiteY5" fmla="*/ 678180 h 2689860"/>
                <a:gd name="connsiteX6" fmla="*/ 83820 w 1470660"/>
                <a:gd name="connsiteY6" fmla="*/ 975360 h 2689860"/>
                <a:gd name="connsiteX7" fmla="*/ 0 w 1470660"/>
                <a:gd name="connsiteY7" fmla="*/ 1417320 h 2689860"/>
                <a:gd name="connsiteX8" fmla="*/ 228600 w 1470660"/>
                <a:gd name="connsiteY8" fmla="*/ 1798320 h 2689860"/>
                <a:gd name="connsiteX9" fmla="*/ 518160 w 1470660"/>
                <a:gd name="connsiteY9" fmla="*/ 2118360 h 2689860"/>
                <a:gd name="connsiteX10" fmla="*/ 571500 w 1470660"/>
                <a:gd name="connsiteY10" fmla="*/ 2621280 h 2689860"/>
                <a:gd name="connsiteX11" fmla="*/ 800100 w 1470660"/>
                <a:gd name="connsiteY11" fmla="*/ 2689860 h 2689860"/>
                <a:gd name="connsiteX12" fmla="*/ 891540 w 1470660"/>
                <a:gd name="connsiteY12" fmla="*/ 1813560 h 2689860"/>
                <a:gd name="connsiteX13" fmla="*/ 1059180 w 1470660"/>
                <a:gd name="connsiteY13" fmla="*/ 1386840 h 2689860"/>
                <a:gd name="connsiteX14" fmla="*/ 1203960 w 1470660"/>
                <a:gd name="connsiteY14" fmla="*/ 1257300 h 2689860"/>
                <a:gd name="connsiteX15" fmla="*/ 1341120 w 1470660"/>
                <a:gd name="connsiteY15" fmla="*/ 678180 h 2689860"/>
                <a:gd name="connsiteX16" fmla="*/ 1470660 w 1470660"/>
                <a:gd name="connsiteY16" fmla="*/ 396240 h 2689860"/>
                <a:gd name="connsiteX17" fmla="*/ 1402080 w 1470660"/>
                <a:gd name="connsiteY17" fmla="*/ 220980 h 2689860"/>
                <a:gd name="connsiteX18" fmla="*/ 708660 w 1470660"/>
                <a:gd name="connsiteY18" fmla="*/ 0 h 2689860"/>
                <a:gd name="connsiteX0" fmla="*/ 708660 w 1470660"/>
                <a:gd name="connsiteY0" fmla="*/ 0 h 2689860"/>
                <a:gd name="connsiteX1" fmla="*/ 667226 w 1470660"/>
                <a:gd name="connsiteY1" fmla="*/ 134303 h 2689860"/>
                <a:gd name="connsiteX2" fmla="*/ 550545 w 1470660"/>
                <a:gd name="connsiteY2" fmla="*/ 167640 h 2689860"/>
                <a:gd name="connsiteX3" fmla="*/ 645795 w 1470660"/>
                <a:gd name="connsiteY3" fmla="*/ 215265 h 2689860"/>
                <a:gd name="connsiteX4" fmla="*/ 594360 w 1470660"/>
                <a:gd name="connsiteY4" fmla="*/ 388620 h 2689860"/>
                <a:gd name="connsiteX5" fmla="*/ 464820 w 1470660"/>
                <a:gd name="connsiteY5" fmla="*/ 693420 h 2689860"/>
                <a:gd name="connsiteX6" fmla="*/ 190500 w 1470660"/>
                <a:gd name="connsiteY6" fmla="*/ 678180 h 2689860"/>
                <a:gd name="connsiteX7" fmla="*/ 83820 w 1470660"/>
                <a:gd name="connsiteY7" fmla="*/ 975360 h 2689860"/>
                <a:gd name="connsiteX8" fmla="*/ 0 w 1470660"/>
                <a:gd name="connsiteY8" fmla="*/ 1417320 h 2689860"/>
                <a:gd name="connsiteX9" fmla="*/ 228600 w 1470660"/>
                <a:gd name="connsiteY9" fmla="*/ 1798320 h 2689860"/>
                <a:gd name="connsiteX10" fmla="*/ 518160 w 1470660"/>
                <a:gd name="connsiteY10" fmla="*/ 2118360 h 2689860"/>
                <a:gd name="connsiteX11" fmla="*/ 571500 w 1470660"/>
                <a:gd name="connsiteY11" fmla="*/ 2621280 h 2689860"/>
                <a:gd name="connsiteX12" fmla="*/ 800100 w 1470660"/>
                <a:gd name="connsiteY12" fmla="*/ 2689860 h 2689860"/>
                <a:gd name="connsiteX13" fmla="*/ 891540 w 1470660"/>
                <a:gd name="connsiteY13" fmla="*/ 1813560 h 2689860"/>
                <a:gd name="connsiteX14" fmla="*/ 1059180 w 1470660"/>
                <a:gd name="connsiteY14" fmla="*/ 1386840 h 2689860"/>
                <a:gd name="connsiteX15" fmla="*/ 1203960 w 1470660"/>
                <a:gd name="connsiteY15" fmla="*/ 1257300 h 2689860"/>
                <a:gd name="connsiteX16" fmla="*/ 1341120 w 1470660"/>
                <a:gd name="connsiteY16" fmla="*/ 678180 h 2689860"/>
                <a:gd name="connsiteX17" fmla="*/ 1470660 w 1470660"/>
                <a:gd name="connsiteY17" fmla="*/ 396240 h 2689860"/>
                <a:gd name="connsiteX18" fmla="*/ 1402080 w 1470660"/>
                <a:gd name="connsiteY18" fmla="*/ 220980 h 2689860"/>
                <a:gd name="connsiteX19" fmla="*/ 708660 w 1470660"/>
                <a:gd name="connsiteY19" fmla="*/ 0 h 2689860"/>
                <a:gd name="connsiteX0" fmla="*/ 708660 w 1470660"/>
                <a:gd name="connsiteY0" fmla="*/ 0 h 2689860"/>
                <a:gd name="connsiteX1" fmla="*/ 667226 w 1470660"/>
                <a:gd name="connsiteY1" fmla="*/ 134303 h 2689860"/>
                <a:gd name="connsiteX2" fmla="*/ 560070 w 1470660"/>
                <a:gd name="connsiteY2" fmla="*/ 120015 h 2689860"/>
                <a:gd name="connsiteX3" fmla="*/ 550545 w 1470660"/>
                <a:gd name="connsiteY3" fmla="*/ 167640 h 2689860"/>
                <a:gd name="connsiteX4" fmla="*/ 645795 w 1470660"/>
                <a:gd name="connsiteY4" fmla="*/ 215265 h 2689860"/>
                <a:gd name="connsiteX5" fmla="*/ 594360 w 1470660"/>
                <a:gd name="connsiteY5" fmla="*/ 388620 h 2689860"/>
                <a:gd name="connsiteX6" fmla="*/ 464820 w 1470660"/>
                <a:gd name="connsiteY6" fmla="*/ 693420 h 2689860"/>
                <a:gd name="connsiteX7" fmla="*/ 190500 w 1470660"/>
                <a:gd name="connsiteY7" fmla="*/ 678180 h 2689860"/>
                <a:gd name="connsiteX8" fmla="*/ 83820 w 1470660"/>
                <a:gd name="connsiteY8" fmla="*/ 975360 h 2689860"/>
                <a:gd name="connsiteX9" fmla="*/ 0 w 1470660"/>
                <a:gd name="connsiteY9" fmla="*/ 1417320 h 2689860"/>
                <a:gd name="connsiteX10" fmla="*/ 228600 w 1470660"/>
                <a:gd name="connsiteY10" fmla="*/ 1798320 h 2689860"/>
                <a:gd name="connsiteX11" fmla="*/ 518160 w 1470660"/>
                <a:gd name="connsiteY11" fmla="*/ 2118360 h 2689860"/>
                <a:gd name="connsiteX12" fmla="*/ 571500 w 1470660"/>
                <a:gd name="connsiteY12" fmla="*/ 2621280 h 2689860"/>
                <a:gd name="connsiteX13" fmla="*/ 800100 w 1470660"/>
                <a:gd name="connsiteY13" fmla="*/ 2689860 h 2689860"/>
                <a:gd name="connsiteX14" fmla="*/ 891540 w 1470660"/>
                <a:gd name="connsiteY14" fmla="*/ 1813560 h 2689860"/>
                <a:gd name="connsiteX15" fmla="*/ 1059180 w 1470660"/>
                <a:gd name="connsiteY15" fmla="*/ 1386840 h 2689860"/>
                <a:gd name="connsiteX16" fmla="*/ 1203960 w 1470660"/>
                <a:gd name="connsiteY16" fmla="*/ 1257300 h 2689860"/>
                <a:gd name="connsiteX17" fmla="*/ 1341120 w 1470660"/>
                <a:gd name="connsiteY17" fmla="*/ 678180 h 2689860"/>
                <a:gd name="connsiteX18" fmla="*/ 1470660 w 1470660"/>
                <a:gd name="connsiteY18" fmla="*/ 396240 h 2689860"/>
                <a:gd name="connsiteX19" fmla="*/ 1402080 w 1470660"/>
                <a:gd name="connsiteY19" fmla="*/ 220980 h 2689860"/>
                <a:gd name="connsiteX20" fmla="*/ 708660 w 1470660"/>
                <a:gd name="connsiteY20" fmla="*/ 0 h 2689860"/>
                <a:gd name="connsiteX0" fmla="*/ 708660 w 1470660"/>
                <a:gd name="connsiteY0" fmla="*/ 0 h 2689860"/>
                <a:gd name="connsiteX1" fmla="*/ 667226 w 1470660"/>
                <a:gd name="connsiteY1" fmla="*/ 134303 h 2689860"/>
                <a:gd name="connsiteX2" fmla="*/ 560070 w 1470660"/>
                <a:gd name="connsiteY2" fmla="*/ 120015 h 2689860"/>
                <a:gd name="connsiteX3" fmla="*/ 550545 w 1470660"/>
                <a:gd name="connsiteY3" fmla="*/ 167640 h 2689860"/>
                <a:gd name="connsiteX4" fmla="*/ 645795 w 1470660"/>
                <a:gd name="connsiteY4" fmla="*/ 215265 h 2689860"/>
                <a:gd name="connsiteX5" fmla="*/ 594360 w 1470660"/>
                <a:gd name="connsiteY5" fmla="*/ 388620 h 2689860"/>
                <a:gd name="connsiteX6" fmla="*/ 464820 w 1470660"/>
                <a:gd name="connsiteY6" fmla="*/ 693420 h 2689860"/>
                <a:gd name="connsiteX7" fmla="*/ 190500 w 1470660"/>
                <a:gd name="connsiteY7" fmla="*/ 678180 h 2689860"/>
                <a:gd name="connsiteX8" fmla="*/ 83820 w 1470660"/>
                <a:gd name="connsiteY8" fmla="*/ 975360 h 2689860"/>
                <a:gd name="connsiteX9" fmla="*/ 0 w 1470660"/>
                <a:gd name="connsiteY9" fmla="*/ 1417320 h 2689860"/>
                <a:gd name="connsiteX10" fmla="*/ 228600 w 1470660"/>
                <a:gd name="connsiteY10" fmla="*/ 1798320 h 2689860"/>
                <a:gd name="connsiteX11" fmla="*/ 518160 w 1470660"/>
                <a:gd name="connsiteY11" fmla="*/ 2118360 h 2689860"/>
                <a:gd name="connsiteX12" fmla="*/ 571500 w 1470660"/>
                <a:gd name="connsiteY12" fmla="*/ 2621280 h 2689860"/>
                <a:gd name="connsiteX13" fmla="*/ 800100 w 1470660"/>
                <a:gd name="connsiteY13" fmla="*/ 2689860 h 2689860"/>
                <a:gd name="connsiteX14" fmla="*/ 891540 w 1470660"/>
                <a:gd name="connsiteY14" fmla="*/ 1813560 h 2689860"/>
                <a:gd name="connsiteX15" fmla="*/ 1059180 w 1470660"/>
                <a:gd name="connsiteY15" fmla="*/ 1386840 h 2689860"/>
                <a:gd name="connsiteX16" fmla="*/ 1203960 w 1470660"/>
                <a:gd name="connsiteY16" fmla="*/ 1257300 h 2689860"/>
                <a:gd name="connsiteX17" fmla="*/ 1341120 w 1470660"/>
                <a:gd name="connsiteY17" fmla="*/ 678180 h 2689860"/>
                <a:gd name="connsiteX18" fmla="*/ 1470660 w 1470660"/>
                <a:gd name="connsiteY18" fmla="*/ 396240 h 2689860"/>
                <a:gd name="connsiteX19" fmla="*/ 1402080 w 1470660"/>
                <a:gd name="connsiteY19" fmla="*/ 220980 h 2689860"/>
                <a:gd name="connsiteX20" fmla="*/ 708660 w 1470660"/>
                <a:gd name="connsiteY20" fmla="*/ 0 h 2689860"/>
                <a:gd name="connsiteX0" fmla="*/ 708660 w 1470660"/>
                <a:gd name="connsiteY0" fmla="*/ 0 h 2689860"/>
                <a:gd name="connsiteX1" fmla="*/ 667226 w 1470660"/>
                <a:gd name="connsiteY1" fmla="*/ 134303 h 2689860"/>
                <a:gd name="connsiteX2" fmla="*/ 560070 w 1470660"/>
                <a:gd name="connsiteY2" fmla="*/ 120015 h 2689860"/>
                <a:gd name="connsiteX3" fmla="*/ 550545 w 1470660"/>
                <a:gd name="connsiteY3" fmla="*/ 167640 h 2689860"/>
                <a:gd name="connsiteX4" fmla="*/ 645795 w 1470660"/>
                <a:gd name="connsiteY4" fmla="*/ 215265 h 2689860"/>
                <a:gd name="connsiteX5" fmla="*/ 594360 w 1470660"/>
                <a:gd name="connsiteY5" fmla="*/ 388620 h 2689860"/>
                <a:gd name="connsiteX6" fmla="*/ 464820 w 1470660"/>
                <a:gd name="connsiteY6" fmla="*/ 693420 h 2689860"/>
                <a:gd name="connsiteX7" fmla="*/ 190500 w 1470660"/>
                <a:gd name="connsiteY7" fmla="*/ 678180 h 2689860"/>
                <a:gd name="connsiteX8" fmla="*/ 83820 w 1470660"/>
                <a:gd name="connsiteY8" fmla="*/ 975360 h 2689860"/>
                <a:gd name="connsiteX9" fmla="*/ 0 w 1470660"/>
                <a:gd name="connsiteY9" fmla="*/ 1417320 h 2689860"/>
                <a:gd name="connsiteX10" fmla="*/ 228600 w 1470660"/>
                <a:gd name="connsiteY10" fmla="*/ 1798320 h 2689860"/>
                <a:gd name="connsiteX11" fmla="*/ 518160 w 1470660"/>
                <a:gd name="connsiteY11" fmla="*/ 2118360 h 2689860"/>
                <a:gd name="connsiteX12" fmla="*/ 571500 w 1470660"/>
                <a:gd name="connsiteY12" fmla="*/ 2621280 h 2689860"/>
                <a:gd name="connsiteX13" fmla="*/ 800100 w 1470660"/>
                <a:gd name="connsiteY13" fmla="*/ 2689860 h 2689860"/>
                <a:gd name="connsiteX14" fmla="*/ 891540 w 1470660"/>
                <a:gd name="connsiteY14" fmla="*/ 1813560 h 2689860"/>
                <a:gd name="connsiteX15" fmla="*/ 1059180 w 1470660"/>
                <a:gd name="connsiteY15" fmla="*/ 1386840 h 2689860"/>
                <a:gd name="connsiteX16" fmla="*/ 1203960 w 1470660"/>
                <a:gd name="connsiteY16" fmla="*/ 1257300 h 2689860"/>
                <a:gd name="connsiteX17" fmla="*/ 1341120 w 1470660"/>
                <a:gd name="connsiteY17" fmla="*/ 678180 h 2689860"/>
                <a:gd name="connsiteX18" fmla="*/ 1470660 w 1470660"/>
                <a:gd name="connsiteY18" fmla="*/ 396240 h 2689860"/>
                <a:gd name="connsiteX19" fmla="*/ 1402080 w 1470660"/>
                <a:gd name="connsiteY19" fmla="*/ 220980 h 2689860"/>
                <a:gd name="connsiteX20" fmla="*/ 708660 w 1470660"/>
                <a:gd name="connsiteY20" fmla="*/ 0 h 2689860"/>
                <a:gd name="connsiteX0" fmla="*/ 708660 w 1470660"/>
                <a:gd name="connsiteY0" fmla="*/ 0 h 2689860"/>
                <a:gd name="connsiteX1" fmla="*/ 667226 w 1470660"/>
                <a:gd name="connsiteY1" fmla="*/ 134303 h 2689860"/>
                <a:gd name="connsiteX2" fmla="*/ 560070 w 1470660"/>
                <a:gd name="connsiteY2" fmla="*/ 120015 h 2689860"/>
                <a:gd name="connsiteX3" fmla="*/ 550545 w 1470660"/>
                <a:gd name="connsiteY3" fmla="*/ 167640 h 2689860"/>
                <a:gd name="connsiteX4" fmla="*/ 645795 w 1470660"/>
                <a:gd name="connsiteY4" fmla="*/ 215265 h 2689860"/>
                <a:gd name="connsiteX5" fmla="*/ 594360 w 1470660"/>
                <a:gd name="connsiteY5" fmla="*/ 388620 h 2689860"/>
                <a:gd name="connsiteX6" fmla="*/ 464820 w 1470660"/>
                <a:gd name="connsiteY6" fmla="*/ 693420 h 2689860"/>
                <a:gd name="connsiteX7" fmla="*/ 190500 w 1470660"/>
                <a:gd name="connsiteY7" fmla="*/ 678180 h 2689860"/>
                <a:gd name="connsiteX8" fmla="*/ 83820 w 1470660"/>
                <a:gd name="connsiteY8" fmla="*/ 975360 h 2689860"/>
                <a:gd name="connsiteX9" fmla="*/ 0 w 1470660"/>
                <a:gd name="connsiteY9" fmla="*/ 1417320 h 2689860"/>
                <a:gd name="connsiteX10" fmla="*/ 228600 w 1470660"/>
                <a:gd name="connsiteY10" fmla="*/ 1798320 h 2689860"/>
                <a:gd name="connsiteX11" fmla="*/ 518160 w 1470660"/>
                <a:gd name="connsiteY11" fmla="*/ 2118360 h 2689860"/>
                <a:gd name="connsiteX12" fmla="*/ 571500 w 1470660"/>
                <a:gd name="connsiteY12" fmla="*/ 2621280 h 2689860"/>
                <a:gd name="connsiteX13" fmla="*/ 800100 w 1470660"/>
                <a:gd name="connsiteY13" fmla="*/ 2689860 h 2689860"/>
                <a:gd name="connsiteX14" fmla="*/ 891540 w 1470660"/>
                <a:gd name="connsiteY14" fmla="*/ 1813560 h 2689860"/>
                <a:gd name="connsiteX15" fmla="*/ 1059180 w 1470660"/>
                <a:gd name="connsiteY15" fmla="*/ 1386840 h 2689860"/>
                <a:gd name="connsiteX16" fmla="*/ 1203960 w 1470660"/>
                <a:gd name="connsiteY16" fmla="*/ 1257300 h 2689860"/>
                <a:gd name="connsiteX17" fmla="*/ 1341120 w 1470660"/>
                <a:gd name="connsiteY17" fmla="*/ 678180 h 2689860"/>
                <a:gd name="connsiteX18" fmla="*/ 1470660 w 1470660"/>
                <a:gd name="connsiteY18" fmla="*/ 396240 h 2689860"/>
                <a:gd name="connsiteX19" fmla="*/ 1402080 w 1470660"/>
                <a:gd name="connsiteY19" fmla="*/ 220980 h 2689860"/>
                <a:gd name="connsiteX20" fmla="*/ 708660 w 1470660"/>
                <a:gd name="connsiteY20" fmla="*/ 0 h 2689860"/>
                <a:gd name="connsiteX0" fmla="*/ 708660 w 1470660"/>
                <a:gd name="connsiteY0" fmla="*/ 0 h 2689860"/>
                <a:gd name="connsiteX1" fmla="*/ 662464 w 1470660"/>
                <a:gd name="connsiteY1" fmla="*/ 141447 h 2689860"/>
                <a:gd name="connsiteX2" fmla="*/ 560070 w 1470660"/>
                <a:gd name="connsiteY2" fmla="*/ 120015 h 2689860"/>
                <a:gd name="connsiteX3" fmla="*/ 550545 w 1470660"/>
                <a:gd name="connsiteY3" fmla="*/ 167640 h 2689860"/>
                <a:gd name="connsiteX4" fmla="*/ 645795 w 1470660"/>
                <a:gd name="connsiteY4" fmla="*/ 215265 h 2689860"/>
                <a:gd name="connsiteX5" fmla="*/ 594360 w 1470660"/>
                <a:gd name="connsiteY5" fmla="*/ 388620 h 2689860"/>
                <a:gd name="connsiteX6" fmla="*/ 464820 w 1470660"/>
                <a:gd name="connsiteY6" fmla="*/ 693420 h 2689860"/>
                <a:gd name="connsiteX7" fmla="*/ 190500 w 1470660"/>
                <a:gd name="connsiteY7" fmla="*/ 678180 h 2689860"/>
                <a:gd name="connsiteX8" fmla="*/ 83820 w 1470660"/>
                <a:gd name="connsiteY8" fmla="*/ 975360 h 2689860"/>
                <a:gd name="connsiteX9" fmla="*/ 0 w 1470660"/>
                <a:gd name="connsiteY9" fmla="*/ 1417320 h 2689860"/>
                <a:gd name="connsiteX10" fmla="*/ 228600 w 1470660"/>
                <a:gd name="connsiteY10" fmla="*/ 1798320 h 2689860"/>
                <a:gd name="connsiteX11" fmla="*/ 518160 w 1470660"/>
                <a:gd name="connsiteY11" fmla="*/ 2118360 h 2689860"/>
                <a:gd name="connsiteX12" fmla="*/ 571500 w 1470660"/>
                <a:gd name="connsiteY12" fmla="*/ 2621280 h 2689860"/>
                <a:gd name="connsiteX13" fmla="*/ 800100 w 1470660"/>
                <a:gd name="connsiteY13" fmla="*/ 2689860 h 2689860"/>
                <a:gd name="connsiteX14" fmla="*/ 891540 w 1470660"/>
                <a:gd name="connsiteY14" fmla="*/ 1813560 h 2689860"/>
                <a:gd name="connsiteX15" fmla="*/ 1059180 w 1470660"/>
                <a:gd name="connsiteY15" fmla="*/ 1386840 h 2689860"/>
                <a:gd name="connsiteX16" fmla="*/ 1203960 w 1470660"/>
                <a:gd name="connsiteY16" fmla="*/ 1257300 h 2689860"/>
                <a:gd name="connsiteX17" fmla="*/ 1341120 w 1470660"/>
                <a:gd name="connsiteY17" fmla="*/ 678180 h 2689860"/>
                <a:gd name="connsiteX18" fmla="*/ 1470660 w 1470660"/>
                <a:gd name="connsiteY18" fmla="*/ 396240 h 2689860"/>
                <a:gd name="connsiteX19" fmla="*/ 1402080 w 1470660"/>
                <a:gd name="connsiteY19" fmla="*/ 220980 h 2689860"/>
                <a:gd name="connsiteX20" fmla="*/ 708660 w 1470660"/>
                <a:gd name="connsiteY20" fmla="*/ 0 h 2689860"/>
                <a:gd name="connsiteX0" fmla="*/ 708660 w 1470660"/>
                <a:gd name="connsiteY0" fmla="*/ 0 h 2689860"/>
                <a:gd name="connsiteX1" fmla="*/ 662464 w 1470660"/>
                <a:gd name="connsiteY1" fmla="*/ 141447 h 2689860"/>
                <a:gd name="connsiteX2" fmla="*/ 560070 w 1470660"/>
                <a:gd name="connsiteY2" fmla="*/ 120015 h 2689860"/>
                <a:gd name="connsiteX3" fmla="*/ 550545 w 1470660"/>
                <a:gd name="connsiteY3" fmla="*/ 167640 h 2689860"/>
                <a:gd name="connsiteX4" fmla="*/ 645795 w 1470660"/>
                <a:gd name="connsiteY4" fmla="*/ 215265 h 2689860"/>
                <a:gd name="connsiteX5" fmla="*/ 594360 w 1470660"/>
                <a:gd name="connsiteY5" fmla="*/ 388620 h 2689860"/>
                <a:gd name="connsiteX6" fmla="*/ 464820 w 1470660"/>
                <a:gd name="connsiteY6" fmla="*/ 693420 h 2689860"/>
                <a:gd name="connsiteX7" fmla="*/ 190500 w 1470660"/>
                <a:gd name="connsiteY7" fmla="*/ 678180 h 2689860"/>
                <a:gd name="connsiteX8" fmla="*/ 83820 w 1470660"/>
                <a:gd name="connsiteY8" fmla="*/ 975360 h 2689860"/>
                <a:gd name="connsiteX9" fmla="*/ 0 w 1470660"/>
                <a:gd name="connsiteY9" fmla="*/ 1417320 h 2689860"/>
                <a:gd name="connsiteX10" fmla="*/ 228600 w 1470660"/>
                <a:gd name="connsiteY10" fmla="*/ 1798320 h 2689860"/>
                <a:gd name="connsiteX11" fmla="*/ 518160 w 1470660"/>
                <a:gd name="connsiteY11" fmla="*/ 2118360 h 2689860"/>
                <a:gd name="connsiteX12" fmla="*/ 571500 w 1470660"/>
                <a:gd name="connsiteY12" fmla="*/ 2621280 h 2689860"/>
                <a:gd name="connsiteX13" fmla="*/ 800100 w 1470660"/>
                <a:gd name="connsiteY13" fmla="*/ 2689860 h 2689860"/>
                <a:gd name="connsiteX14" fmla="*/ 891540 w 1470660"/>
                <a:gd name="connsiteY14" fmla="*/ 1813560 h 2689860"/>
                <a:gd name="connsiteX15" fmla="*/ 1059180 w 1470660"/>
                <a:gd name="connsiteY15" fmla="*/ 1386840 h 2689860"/>
                <a:gd name="connsiteX16" fmla="*/ 1203960 w 1470660"/>
                <a:gd name="connsiteY16" fmla="*/ 1257300 h 2689860"/>
                <a:gd name="connsiteX17" fmla="*/ 1341120 w 1470660"/>
                <a:gd name="connsiteY17" fmla="*/ 678180 h 2689860"/>
                <a:gd name="connsiteX18" fmla="*/ 1470660 w 1470660"/>
                <a:gd name="connsiteY18" fmla="*/ 396240 h 2689860"/>
                <a:gd name="connsiteX19" fmla="*/ 1402080 w 1470660"/>
                <a:gd name="connsiteY19" fmla="*/ 220980 h 2689860"/>
                <a:gd name="connsiteX20" fmla="*/ 708660 w 1470660"/>
                <a:gd name="connsiteY20" fmla="*/ 0 h 2689860"/>
                <a:gd name="connsiteX0" fmla="*/ 708660 w 1470660"/>
                <a:gd name="connsiteY0" fmla="*/ 0 h 2689860"/>
                <a:gd name="connsiteX1" fmla="*/ 662464 w 1470660"/>
                <a:gd name="connsiteY1" fmla="*/ 141447 h 2689860"/>
                <a:gd name="connsiteX2" fmla="*/ 560070 w 1470660"/>
                <a:gd name="connsiteY2" fmla="*/ 120015 h 2689860"/>
                <a:gd name="connsiteX3" fmla="*/ 550545 w 1470660"/>
                <a:gd name="connsiteY3" fmla="*/ 167640 h 2689860"/>
                <a:gd name="connsiteX4" fmla="*/ 645795 w 1470660"/>
                <a:gd name="connsiteY4" fmla="*/ 215265 h 2689860"/>
                <a:gd name="connsiteX5" fmla="*/ 594360 w 1470660"/>
                <a:gd name="connsiteY5" fmla="*/ 388620 h 2689860"/>
                <a:gd name="connsiteX6" fmla="*/ 464820 w 1470660"/>
                <a:gd name="connsiteY6" fmla="*/ 693420 h 2689860"/>
                <a:gd name="connsiteX7" fmla="*/ 190500 w 1470660"/>
                <a:gd name="connsiteY7" fmla="*/ 678180 h 2689860"/>
                <a:gd name="connsiteX8" fmla="*/ 83820 w 1470660"/>
                <a:gd name="connsiteY8" fmla="*/ 975360 h 2689860"/>
                <a:gd name="connsiteX9" fmla="*/ 0 w 1470660"/>
                <a:gd name="connsiteY9" fmla="*/ 1417320 h 2689860"/>
                <a:gd name="connsiteX10" fmla="*/ 228600 w 1470660"/>
                <a:gd name="connsiteY10" fmla="*/ 1798320 h 2689860"/>
                <a:gd name="connsiteX11" fmla="*/ 518160 w 1470660"/>
                <a:gd name="connsiteY11" fmla="*/ 2118360 h 2689860"/>
                <a:gd name="connsiteX12" fmla="*/ 571500 w 1470660"/>
                <a:gd name="connsiteY12" fmla="*/ 2621280 h 2689860"/>
                <a:gd name="connsiteX13" fmla="*/ 800100 w 1470660"/>
                <a:gd name="connsiteY13" fmla="*/ 2689860 h 2689860"/>
                <a:gd name="connsiteX14" fmla="*/ 891540 w 1470660"/>
                <a:gd name="connsiteY14" fmla="*/ 1813560 h 2689860"/>
                <a:gd name="connsiteX15" fmla="*/ 1059180 w 1470660"/>
                <a:gd name="connsiteY15" fmla="*/ 1386840 h 2689860"/>
                <a:gd name="connsiteX16" fmla="*/ 1203960 w 1470660"/>
                <a:gd name="connsiteY16" fmla="*/ 1257300 h 2689860"/>
                <a:gd name="connsiteX17" fmla="*/ 1341120 w 1470660"/>
                <a:gd name="connsiteY17" fmla="*/ 678180 h 2689860"/>
                <a:gd name="connsiteX18" fmla="*/ 1470660 w 1470660"/>
                <a:gd name="connsiteY18" fmla="*/ 396240 h 2689860"/>
                <a:gd name="connsiteX19" fmla="*/ 1402080 w 1470660"/>
                <a:gd name="connsiteY19" fmla="*/ 220980 h 2689860"/>
                <a:gd name="connsiteX20" fmla="*/ 708660 w 1470660"/>
                <a:gd name="connsiteY20" fmla="*/ 0 h 2689860"/>
                <a:gd name="connsiteX0" fmla="*/ 708660 w 1470660"/>
                <a:gd name="connsiteY0" fmla="*/ 0 h 2689860"/>
                <a:gd name="connsiteX1" fmla="*/ 662464 w 1470660"/>
                <a:gd name="connsiteY1" fmla="*/ 141447 h 2689860"/>
                <a:gd name="connsiteX2" fmla="*/ 560070 w 1470660"/>
                <a:gd name="connsiteY2" fmla="*/ 120015 h 2689860"/>
                <a:gd name="connsiteX3" fmla="*/ 550545 w 1470660"/>
                <a:gd name="connsiteY3" fmla="*/ 167640 h 2689860"/>
                <a:gd name="connsiteX4" fmla="*/ 645795 w 1470660"/>
                <a:gd name="connsiteY4" fmla="*/ 215265 h 2689860"/>
                <a:gd name="connsiteX5" fmla="*/ 594360 w 1470660"/>
                <a:gd name="connsiteY5" fmla="*/ 388620 h 2689860"/>
                <a:gd name="connsiteX6" fmla="*/ 464820 w 1470660"/>
                <a:gd name="connsiteY6" fmla="*/ 693420 h 2689860"/>
                <a:gd name="connsiteX7" fmla="*/ 190500 w 1470660"/>
                <a:gd name="connsiteY7" fmla="*/ 678180 h 2689860"/>
                <a:gd name="connsiteX8" fmla="*/ 83820 w 1470660"/>
                <a:gd name="connsiteY8" fmla="*/ 975360 h 2689860"/>
                <a:gd name="connsiteX9" fmla="*/ 0 w 1470660"/>
                <a:gd name="connsiteY9" fmla="*/ 1417320 h 2689860"/>
                <a:gd name="connsiteX10" fmla="*/ 228600 w 1470660"/>
                <a:gd name="connsiteY10" fmla="*/ 1798320 h 2689860"/>
                <a:gd name="connsiteX11" fmla="*/ 518160 w 1470660"/>
                <a:gd name="connsiteY11" fmla="*/ 2118360 h 2689860"/>
                <a:gd name="connsiteX12" fmla="*/ 571500 w 1470660"/>
                <a:gd name="connsiteY12" fmla="*/ 2621280 h 2689860"/>
                <a:gd name="connsiteX13" fmla="*/ 800100 w 1470660"/>
                <a:gd name="connsiteY13" fmla="*/ 2689860 h 2689860"/>
                <a:gd name="connsiteX14" fmla="*/ 891540 w 1470660"/>
                <a:gd name="connsiteY14" fmla="*/ 1813560 h 2689860"/>
                <a:gd name="connsiteX15" fmla="*/ 1059180 w 1470660"/>
                <a:gd name="connsiteY15" fmla="*/ 1386840 h 2689860"/>
                <a:gd name="connsiteX16" fmla="*/ 1203960 w 1470660"/>
                <a:gd name="connsiteY16" fmla="*/ 1257300 h 2689860"/>
                <a:gd name="connsiteX17" fmla="*/ 1341120 w 1470660"/>
                <a:gd name="connsiteY17" fmla="*/ 678180 h 2689860"/>
                <a:gd name="connsiteX18" fmla="*/ 1470660 w 1470660"/>
                <a:gd name="connsiteY18" fmla="*/ 396240 h 2689860"/>
                <a:gd name="connsiteX19" fmla="*/ 1402080 w 1470660"/>
                <a:gd name="connsiteY19" fmla="*/ 220980 h 2689860"/>
                <a:gd name="connsiteX20" fmla="*/ 708660 w 1470660"/>
                <a:gd name="connsiteY20" fmla="*/ 0 h 2689860"/>
                <a:gd name="connsiteX0" fmla="*/ 708660 w 1470660"/>
                <a:gd name="connsiteY0" fmla="*/ 0 h 2689860"/>
                <a:gd name="connsiteX1" fmla="*/ 662464 w 1470660"/>
                <a:gd name="connsiteY1" fmla="*/ 150972 h 2689860"/>
                <a:gd name="connsiteX2" fmla="*/ 560070 w 1470660"/>
                <a:gd name="connsiteY2" fmla="*/ 120015 h 2689860"/>
                <a:gd name="connsiteX3" fmla="*/ 550545 w 1470660"/>
                <a:gd name="connsiteY3" fmla="*/ 167640 h 2689860"/>
                <a:gd name="connsiteX4" fmla="*/ 645795 w 1470660"/>
                <a:gd name="connsiteY4" fmla="*/ 215265 h 2689860"/>
                <a:gd name="connsiteX5" fmla="*/ 594360 w 1470660"/>
                <a:gd name="connsiteY5" fmla="*/ 388620 h 2689860"/>
                <a:gd name="connsiteX6" fmla="*/ 464820 w 1470660"/>
                <a:gd name="connsiteY6" fmla="*/ 693420 h 2689860"/>
                <a:gd name="connsiteX7" fmla="*/ 190500 w 1470660"/>
                <a:gd name="connsiteY7" fmla="*/ 678180 h 2689860"/>
                <a:gd name="connsiteX8" fmla="*/ 83820 w 1470660"/>
                <a:gd name="connsiteY8" fmla="*/ 975360 h 2689860"/>
                <a:gd name="connsiteX9" fmla="*/ 0 w 1470660"/>
                <a:gd name="connsiteY9" fmla="*/ 1417320 h 2689860"/>
                <a:gd name="connsiteX10" fmla="*/ 228600 w 1470660"/>
                <a:gd name="connsiteY10" fmla="*/ 1798320 h 2689860"/>
                <a:gd name="connsiteX11" fmla="*/ 518160 w 1470660"/>
                <a:gd name="connsiteY11" fmla="*/ 2118360 h 2689860"/>
                <a:gd name="connsiteX12" fmla="*/ 571500 w 1470660"/>
                <a:gd name="connsiteY12" fmla="*/ 2621280 h 2689860"/>
                <a:gd name="connsiteX13" fmla="*/ 800100 w 1470660"/>
                <a:gd name="connsiteY13" fmla="*/ 2689860 h 2689860"/>
                <a:gd name="connsiteX14" fmla="*/ 891540 w 1470660"/>
                <a:gd name="connsiteY14" fmla="*/ 1813560 h 2689860"/>
                <a:gd name="connsiteX15" fmla="*/ 1059180 w 1470660"/>
                <a:gd name="connsiteY15" fmla="*/ 1386840 h 2689860"/>
                <a:gd name="connsiteX16" fmla="*/ 1203960 w 1470660"/>
                <a:gd name="connsiteY16" fmla="*/ 1257300 h 2689860"/>
                <a:gd name="connsiteX17" fmla="*/ 1341120 w 1470660"/>
                <a:gd name="connsiteY17" fmla="*/ 678180 h 2689860"/>
                <a:gd name="connsiteX18" fmla="*/ 1470660 w 1470660"/>
                <a:gd name="connsiteY18" fmla="*/ 396240 h 2689860"/>
                <a:gd name="connsiteX19" fmla="*/ 1402080 w 1470660"/>
                <a:gd name="connsiteY19" fmla="*/ 220980 h 2689860"/>
                <a:gd name="connsiteX20" fmla="*/ 708660 w 1470660"/>
                <a:gd name="connsiteY20" fmla="*/ 0 h 2689860"/>
                <a:gd name="connsiteX0" fmla="*/ 708660 w 1470660"/>
                <a:gd name="connsiteY0" fmla="*/ 0 h 2689860"/>
                <a:gd name="connsiteX1" fmla="*/ 662464 w 1470660"/>
                <a:gd name="connsiteY1" fmla="*/ 150972 h 2689860"/>
                <a:gd name="connsiteX2" fmla="*/ 560070 w 1470660"/>
                <a:gd name="connsiteY2" fmla="*/ 120015 h 2689860"/>
                <a:gd name="connsiteX3" fmla="*/ 550545 w 1470660"/>
                <a:gd name="connsiteY3" fmla="*/ 167640 h 2689860"/>
                <a:gd name="connsiteX4" fmla="*/ 650557 w 1470660"/>
                <a:gd name="connsiteY4" fmla="*/ 203358 h 2689860"/>
                <a:gd name="connsiteX5" fmla="*/ 594360 w 1470660"/>
                <a:gd name="connsiteY5" fmla="*/ 388620 h 2689860"/>
                <a:gd name="connsiteX6" fmla="*/ 464820 w 1470660"/>
                <a:gd name="connsiteY6" fmla="*/ 693420 h 2689860"/>
                <a:gd name="connsiteX7" fmla="*/ 190500 w 1470660"/>
                <a:gd name="connsiteY7" fmla="*/ 678180 h 2689860"/>
                <a:gd name="connsiteX8" fmla="*/ 83820 w 1470660"/>
                <a:gd name="connsiteY8" fmla="*/ 975360 h 2689860"/>
                <a:gd name="connsiteX9" fmla="*/ 0 w 1470660"/>
                <a:gd name="connsiteY9" fmla="*/ 1417320 h 2689860"/>
                <a:gd name="connsiteX10" fmla="*/ 228600 w 1470660"/>
                <a:gd name="connsiteY10" fmla="*/ 1798320 h 2689860"/>
                <a:gd name="connsiteX11" fmla="*/ 518160 w 1470660"/>
                <a:gd name="connsiteY11" fmla="*/ 2118360 h 2689860"/>
                <a:gd name="connsiteX12" fmla="*/ 571500 w 1470660"/>
                <a:gd name="connsiteY12" fmla="*/ 2621280 h 2689860"/>
                <a:gd name="connsiteX13" fmla="*/ 800100 w 1470660"/>
                <a:gd name="connsiteY13" fmla="*/ 2689860 h 2689860"/>
                <a:gd name="connsiteX14" fmla="*/ 891540 w 1470660"/>
                <a:gd name="connsiteY14" fmla="*/ 1813560 h 2689860"/>
                <a:gd name="connsiteX15" fmla="*/ 1059180 w 1470660"/>
                <a:gd name="connsiteY15" fmla="*/ 1386840 h 2689860"/>
                <a:gd name="connsiteX16" fmla="*/ 1203960 w 1470660"/>
                <a:gd name="connsiteY16" fmla="*/ 1257300 h 2689860"/>
                <a:gd name="connsiteX17" fmla="*/ 1341120 w 1470660"/>
                <a:gd name="connsiteY17" fmla="*/ 678180 h 2689860"/>
                <a:gd name="connsiteX18" fmla="*/ 1470660 w 1470660"/>
                <a:gd name="connsiteY18" fmla="*/ 396240 h 2689860"/>
                <a:gd name="connsiteX19" fmla="*/ 1402080 w 1470660"/>
                <a:gd name="connsiteY19" fmla="*/ 220980 h 2689860"/>
                <a:gd name="connsiteX20" fmla="*/ 708660 w 1470660"/>
                <a:gd name="connsiteY20" fmla="*/ 0 h 2689860"/>
                <a:gd name="connsiteX0" fmla="*/ 708660 w 1470660"/>
                <a:gd name="connsiteY0" fmla="*/ 0 h 2689860"/>
                <a:gd name="connsiteX1" fmla="*/ 662464 w 1470660"/>
                <a:gd name="connsiteY1" fmla="*/ 150972 h 2689860"/>
                <a:gd name="connsiteX2" fmla="*/ 560070 w 1470660"/>
                <a:gd name="connsiteY2" fmla="*/ 120015 h 2689860"/>
                <a:gd name="connsiteX3" fmla="*/ 555308 w 1470660"/>
                <a:gd name="connsiteY3" fmla="*/ 158115 h 2689860"/>
                <a:gd name="connsiteX4" fmla="*/ 650557 w 1470660"/>
                <a:gd name="connsiteY4" fmla="*/ 203358 h 2689860"/>
                <a:gd name="connsiteX5" fmla="*/ 594360 w 1470660"/>
                <a:gd name="connsiteY5" fmla="*/ 388620 h 2689860"/>
                <a:gd name="connsiteX6" fmla="*/ 464820 w 1470660"/>
                <a:gd name="connsiteY6" fmla="*/ 693420 h 2689860"/>
                <a:gd name="connsiteX7" fmla="*/ 190500 w 1470660"/>
                <a:gd name="connsiteY7" fmla="*/ 678180 h 2689860"/>
                <a:gd name="connsiteX8" fmla="*/ 83820 w 1470660"/>
                <a:gd name="connsiteY8" fmla="*/ 975360 h 2689860"/>
                <a:gd name="connsiteX9" fmla="*/ 0 w 1470660"/>
                <a:gd name="connsiteY9" fmla="*/ 1417320 h 2689860"/>
                <a:gd name="connsiteX10" fmla="*/ 228600 w 1470660"/>
                <a:gd name="connsiteY10" fmla="*/ 1798320 h 2689860"/>
                <a:gd name="connsiteX11" fmla="*/ 518160 w 1470660"/>
                <a:gd name="connsiteY11" fmla="*/ 2118360 h 2689860"/>
                <a:gd name="connsiteX12" fmla="*/ 571500 w 1470660"/>
                <a:gd name="connsiteY12" fmla="*/ 2621280 h 2689860"/>
                <a:gd name="connsiteX13" fmla="*/ 800100 w 1470660"/>
                <a:gd name="connsiteY13" fmla="*/ 2689860 h 2689860"/>
                <a:gd name="connsiteX14" fmla="*/ 891540 w 1470660"/>
                <a:gd name="connsiteY14" fmla="*/ 1813560 h 2689860"/>
                <a:gd name="connsiteX15" fmla="*/ 1059180 w 1470660"/>
                <a:gd name="connsiteY15" fmla="*/ 1386840 h 2689860"/>
                <a:gd name="connsiteX16" fmla="*/ 1203960 w 1470660"/>
                <a:gd name="connsiteY16" fmla="*/ 1257300 h 2689860"/>
                <a:gd name="connsiteX17" fmla="*/ 1341120 w 1470660"/>
                <a:gd name="connsiteY17" fmla="*/ 678180 h 2689860"/>
                <a:gd name="connsiteX18" fmla="*/ 1470660 w 1470660"/>
                <a:gd name="connsiteY18" fmla="*/ 396240 h 2689860"/>
                <a:gd name="connsiteX19" fmla="*/ 1402080 w 1470660"/>
                <a:gd name="connsiteY19" fmla="*/ 220980 h 2689860"/>
                <a:gd name="connsiteX20" fmla="*/ 708660 w 1470660"/>
                <a:gd name="connsiteY20" fmla="*/ 0 h 2689860"/>
                <a:gd name="connsiteX0" fmla="*/ 708660 w 1470660"/>
                <a:gd name="connsiteY0" fmla="*/ 0 h 2689860"/>
                <a:gd name="connsiteX1" fmla="*/ 662464 w 1470660"/>
                <a:gd name="connsiteY1" fmla="*/ 150972 h 2689860"/>
                <a:gd name="connsiteX2" fmla="*/ 562451 w 1470660"/>
                <a:gd name="connsiteY2" fmla="*/ 129540 h 2689860"/>
                <a:gd name="connsiteX3" fmla="*/ 555308 w 1470660"/>
                <a:gd name="connsiteY3" fmla="*/ 158115 h 2689860"/>
                <a:gd name="connsiteX4" fmla="*/ 650557 w 1470660"/>
                <a:gd name="connsiteY4" fmla="*/ 203358 h 2689860"/>
                <a:gd name="connsiteX5" fmla="*/ 594360 w 1470660"/>
                <a:gd name="connsiteY5" fmla="*/ 388620 h 2689860"/>
                <a:gd name="connsiteX6" fmla="*/ 464820 w 1470660"/>
                <a:gd name="connsiteY6" fmla="*/ 693420 h 2689860"/>
                <a:gd name="connsiteX7" fmla="*/ 190500 w 1470660"/>
                <a:gd name="connsiteY7" fmla="*/ 678180 h 2689860"/>
                <a:gd name="connsiteX8" fmla="*/ 83820 w 1470660"/>
                <a:gd name="connsiteY8" fmla="*/ 975360 h 2689860"/>
                <a:gd name="connsiteX9" fmla="*/ 0 w 1470660"/>
                <a:gd name="connsiteY9" fmla="*/ 1417320 h 2689860"/>
                <a:gd name="connsiteX10" fmla="*/ 228600 w 1470660"/>
                <a:gd name="connsiteY10" fmla="*/ 1798320 h 2689860"/>
                <a:gd name="connsiteX11" fmla="*/ 518160 w 1470660"/>
                <a:gd name="connsiteY11" fmla="*/ 2118360 h 2689860"/>
                <a:gd name="connsiteX12" fmla="*/ 571500 w 1470660"/>
                <a:gd name="connsiteY12" fmla="*/ 2621280 h 2689860"/>
                <a:gd name="connsiteX13" fmla="*/ 800100 w 1470660"/>
                <a:gd name="connsiteY13" fmla="*/ 2689860 h 2689860"/>
                <a:gd name="connsiteX14" fmla="*/ 891540 w 1470660"/>
                <a:gd name="connsiteY14" fmla="*/ 1813560 h 2689860"/>
                <a:gd name="connsiteX15" fmla="*/ 1059180 w 1470660"/>
                <a:gd name="connsiteY15" fmla="*/ 1386840 h 2689860"/>
                <a:gd name="connsiteX16" fmla="*/ 1203960 w 1470660"/>
                <a:gd name="connsiteY16" fmla="*/ 1257300 h 2689860"/>
                <a:gd name="connsiteX17" fmla="*/ 1341120 w 1470660"/>
                <a:gd name="connsiteY17" fmla="*/ 678180 h 2689860"/>
                <a:gd name="connsiteX18" fmla="*/ 1470660 w 1470660"/>
                <a:gd name="connsiteY18" fmla="*/ 396240 h 2689860"/>
                <a:gd name="connsiteX19" fmla="*/ 1402080 w 1470660"/>
                <a:gd name="connsiteY19" fmla="*/ 220980 h 2689860"/>
                <a:gd name="connsiteX20" fmla="*/ 708660 w 1470660"/>
                <a:gd name="connsiteY20" fmla="*/ 0 h 2689860"/>
                <a:gd name="connsiteX0" fmla="*/ 708660 w 1470660"/>
                <a:gd name="connsiteY0" fmla="*/ 0 h 2689860"/>
                <a:gd name="connsiteX1" fmla="*/ 657701 w 1470660"/>
                <a:gd name="connsiteY1" fmla="*/ 162879 h 2689860"/>
                <a:gd name="connsiteX2" fmla="*/ 562451 w 1470660"/>
                <a:gd name="connsiteY2" fmla="*/ 129540 h 2689860"/>
                <a:gd name="connsiteX3" fmla="*/ 555308 w 1470660"/>
                <a:gd name="connsiteY3" fmla="*/ 158115 h 2689860"/>
                <a:gd name="connsiteX4" fmla="*/ 650557 w 1470660"/>
                <a:gd name="connsiteY4" fmla="*/ 203358 h 2689860"/>
                <a:gd name="connsiteX5" fmla="*/ 594360 w 1470660"/>
                <a:gd name="connsiteY5" fmla="*/ 388620 h 2689860"/>
                <a:gd name="connsiteX6" fmla="*/ 464820 w 1470660"/>
                <a:gd name="connsiteY6" fmla="*/ 693420 h 2689860"/>
                <a:gd name="connsiteX7" fmla="*/ 190500 w 1470660"/>
                <a:gd name="connsiteY7" fmla="*/ 678180 h 2689860"/>
                <a:gd name="connsiteX8" fmla="*/ 83820 w 1470660"/>
                <a:gd name="connsiteY8" fmla="*/ 975360 h 2689860"/>
                <a:gd name="connsiteX9" fmla="*/ 0 w 1470660"/>
                <a:gd name="connsiteY9" fmla="*/ 1417320 h 2689860"/>
                <a:gd name="connsiteX10" fmla="*/ 228600 w 1470660"/>
                <a:gd name="connsiteY10" fmla="*/ 1798320 h 2689860"/>
                <a:gd name="connsiteX11" fmla="*/ 518160 w 1470660"/>
                <a:gd name="connsiteY11" fmla="*/ 2118360 h 2689860"/>
                <a:gd name="connsiteX12" fmla="*/ 571500 w 1470660"/>
                <a:gd name="connsiteY12" fmla="*/ 2621280 h 2689860"/>
                <a:gd name="connsiteX13" fmla="*/ 800100 w 1470660"/>
                <a:gd name="connsiteY13" fmla="*/ 2689860 h 2689860"/>
                <a:gd name="connsiteX14" fmla="*/ 891540 w 1470660"/>
                <a:gd name="connsiteY14" fmla="*/ 1813560 h 2689860"/>
                <a:gd name="connsiteX15" fmla="*/ 1059180 w 1470660"/>
                <a:gd name="connsiteY15" fmla="*/ 1386840 h 2689860"/>
                <a:gd name="connsiteX16" fmla="*/ 1203960 w 1470660"/>
                <a:gd name="connsiteY16" fmla="*/ 1257300 h 2689860"/>
                <a:gd name="connsiteX17" fmla="*/ 1341120 w 1470660"/>
                <a:gd name="connsiteY17" fmla="*/ 678180 h 2689860"/>
                <a:gd name="connsiteX18" fmla="*/ 1470660 w 1470660"/>
                <a:gd name="connsiteY18" fmla="*/ 396240 h 2689860"/>
                <a:gd name="connsiteX19" fmla="*/ 1402080 w 1470660"/>
                <a:gd name="connsiteY19" fmla="*/ 220980 h 2689860"/>
                <a:gd name="connsiteX20" fmla="*/ 708660 w 1470660"/>
                <a:gd name="connsiteY20" fmla="*/ 0 h 2689860"/>
                <a:gd name="connsiteX0" fmla="*/ 708660 w 1470660"/>
                <a:gd name="connsiteY0" fmla="*/ 0 h 2689860"/>
                <a:gd name="connsiteX1" fmla="*/ 657701 w 1470660"/>
                <a:gd name="connsiteY1" fmla="*/ 162879 h 2689860"/>
                <a:gd name="connsiteX2" fmla="*/ 562451 w 1470660"/>
                <a:gd name="connsiteY2" fmla="*/ 129540 h 2689860"/>
                <a:gd name="connsiteX3" fmla="*/ 555308 w 1470660"/>
                <a:gd name="connsiteY3" fmla="*/ 158115 h 2689860"/>
                <a:gd name="connsiteX4" fmla="*/ 650557 w 1470660"/>
                <a:gd name="connsiteY4" fmla="*/ 198596 h 2689860"/>
                <a:gd name="connsiteX5" fmla="*/ 594360 w 1470660"/>
                <a:gd name="connsiteY5" fmla="*/ 388620 h 2689860"/>
                <a:gd name="connsiteX6" fmla="*/ 464820 w 1470660"/>
                <a:gd name="connsiteY6" fmla="*/ 693420 h 2689860"/>
                <a:gd name="connsiteX7" fmla="*/ 190500 w 1470660"/>
                <a:gd name="connsiteY7" fmla="*/ 678180 h 2689860"/>
                <a:gd name="connsiteX8" fmla="*/ 83820 w 1470660"/>
                <a:gd name="connsiteY8" fmla="*/ 975360 h 2689860"/>
                <a:gd name="connsiteX9" fmla="*/ 0 w 1470660"/>
                <a:gd name="connsiteY9" fmla="*/ 1417320 h 2689860"/>
                <a:gd name="connsiteX10" fmla="*/ 228600 w 1470660"/>
                <a:gd name="connsiteY10" fmla="*/ 1798320 h 2689860"/>
                <a:gd name="connsiteX11" fmla="*/ 518160 w 1470660"/>
                <a:gd name="connsiteY11" fmla="*/ 2118360 h 2689860"/>
                <a:gd name="connsiteX12" fmla="*/ 571500 w 1470660"/>
                <a:gd name="connsiteY12" fmla="*/ 2621280 h 2689860"/>
                <a:gd name="connsiteX13" fmla="*/ 800100 w 1470660"/>
                <a:gd name="connsiteY13" fmla="*/ 2689860 h 2689860"/>
                <a:gd name="connsiteX14" fmla="*/ 891540 w 1470660"/>
                <a:gd name="connsiteY14" fmla="*/ 1813560 h 2689860"/>
                <a:gd name="connsiteX15" fmla="*/ 1059180 w 1470660"/>
                <a:gd name="connsiteY15" fmla="*/ 1386840 h 2689860"/>
                <a:gd name="connsiteX16" fmla="*/ 1203960 w 1470660"/>
                <a:gd name="connsiteY16" fmla="*/ 1257300 h 2689860"/>
                <a:gd name="connsiteX17" fmla="*/ 1341120 w 1470660"/>
                <a:gd name="connsiteY17" fmla="*/ 678180 h 2689860"/>
                <a:gd name="connsiteX18" fmla="*/ 1470660 w 1470660"/>
                <a:gd name="connsiteY18" fmla="*/ 396240 h 2689860"/>
                <a:gd name="connsiteX19" fmla="*/ 1402080 w 1470660"/>
                <a:gd name="connsiteY19" fmla="*/ 220980 h 2689860"/>
                <a:gd name="connsiteX20" fmla="*/ 708660 w 1470660"/>
                <a:gd name="connsiteY20" fmla="*/ 0 h 2689860"/>
                <a:gd name="connsiteX0" fmla="*/ 708660 w 1470660"/>
                <a:gd name="connsiteY0" fmla="*/ 0 h 2689860"/>
                <a:gd name="connsiteX1" fmla="*/ 660082 w 1470660"/>
                <a:gd name="connsiteY1" fmla="*/ 160498 h 2689860"/>
                <a:gd name="connsiteX2" fmla="*/ 562451 w 1470660"/>
                <a:gd name="connsiteY2" fmla="*/ 129540 h 2689860"/>
                <a:gd name="connsiteX3" fmla="*/ 555308 w 1470660"/>
                <a:gd name="connsiteY3" fmla="*/ 158115 h 2689860"/>
                <a:gd name="connsiteX4" fmla="*/ 650557 w 1470660"/>
                <a:gd name="connsiteY4" fmla="*/ 198596 h 2689860"/>
                <a:gd name="connsiteX5" fmla="*/ 594360 w 1470660"/>
                <a:gd name="connsiteY5" fmla="*/ 388620 h 2689860"/>
                <a:gd name="connsiteX6" fmla="*/ 464820 w 1470660"/>
                <a:gd name="connsiteY6" fmla="*/ 693420 h 2689860"/>
                <a:gd name="connsiteX7" fmla="*/ 190500 w 1470660"/>
                <a:gd name="connsiteY7" fmla="*/ 678180 h 2689860"/>
                <a:gd name="connsiteX8" fmla="*/ 83820 w 1470660"/>
                <a:gd name="connsiteY8" fmla="*/ 975360 h 2689860"/>
                <a:gd name="connsiteX9" fmla="*/ 0 w 1470660"/>
                <a:gd name="connsiteY9" fmla="*/ 1417320 h 2689860"/>
                <a:gd name="connsiteX10" fmla="*/ 228600 w 1470660"/>
                <a:gd name="connsiteY10" fmla="*/ 1798320 h 2689860"/>
                <a:gd name="connsiteX11" fmla="*/ 518160 w 1470660"/>
                <a:gd name="connsiteY11" fmla="*/ 2118360 h 2689860"/>
                <a:gd name="connsiteX12" fmla="*/ 571500 w 1470660"/>
                <a:gd name="connsiteY12" fmla="*/ 2621280 h 2689860"/>
                <a:gd name="connsiteX13" fmla="*/ 800100 w 1470660"/>
                <a:gd name="connsiteY13" fmla="*/ 2689860 h 2689860"/>
                <a:gd name="connsiteX14" fmla="*/ 891540 w 1470660"/>
                <a:gd name="connsiteY14" fmla="*/ 1813560 h 2689860"/>
                <a:gd name="connsiteX15" fmla="*/ 1059180 w 1470660"/>
                <a:gd name="connsiteY15" fmla="*/ 1386840 h 2689860"/>
                <a:gd name="connsiteX16" fmla="*/ 1203960 w 1470660"/>
                <a:gd name="connsiteY16" fmla="*/ 1257300 h 2689860"/>
                <a:gd name="connsiteX17" fmla="*/ 1341120 w 1470660"/>
                <a:gd name="connsiteY17" fmla="*/ 678180 h 2689860"/>
                <a:gd name="connsiteX18" fmla="*/ 1470660 w 1470660"/>
                <a:gd name="connsiteY18" fmla="*/ 396240 h 2689860"/>
                <a:gd name="connsiteX19" fmla="*/ 1402080 w 1470660"/>
                <a:gd name="connsiteY19" fmla="*/ 220980 h 2689860"/>
                <a:gd name="connsiteX20" fmla="*/ 708660 w 1470660"/>
                <a:gd name="connsiteY20" fmla="*/ 0 h 2689860"/>
                <a:gd name="connsiteX0" fmla="*/ 708660 w 1470660"/>
                <a:gd name="connsiteY0" fmla="*/ 0 h 2689860"/>
                <a:gd name="connsiteX1" fmla="*/ 660082 w 1470660"/>
                <a:gd name="connsiteY1" fmla="*/ 160498 h 2689860"/>
                <a:gd name="connsiteX2" fmla="*/ 562451 w 1470660"/>
                <a:gd name="connsiteY2" fmla="*/ 129540 h 2689860"/>
                <a:gd name="connsiteX3" fmla="*/ 555308 w 1470660"/>
                <a:gd name="connsiteY3" fmla="*/ 158115 h 2689860"/>
                <a:gd name="connsiteX4" fmla="*/ 650557 w 1470660"/>
                <a:gd name="connsiteY4" fmla="*/ 198596 h 2689860"/>
                <a:gd name="connsiteX5" fmla="*/ 594360 w 1470660"/>
                <a:gd name="connsiteY5" fmla="*/ 388620 h 2689860"/>
                <a:gd name="connsiteX6" fmla="*/ 464820 w 1470660"/>
                <a:gd name="connsiteY6" fmla="*/ 693420 h 2689860"/>
                <a:gd name="connsiteX7" fmla="*/ 190500 w 1470660"/>
                <a:gd name="connsiteY7" fmla="*/ 678180 h 2689860"/>
                <a:gd name="connsiteX8" fmla="*/ 83820 w 1470660"/>
                <a:gd name="connsiteY8" fmla="*/ 975360 h 2689860"/>
                <a:gd name="connsiteX9" fmla="*/ 0 w 1470660"/>
                <a:gd name="connsiteY9" fmla="*/ 1417320 h 2689860"/>
                <a:gd name="connsiteX10" fmla="*/ 228600 w 1470660"/>
                <a:gd name="connsiteY10" fmla="*/ 1798320 h 2689860"/>
                <a:gd name="connsiteX11" fmla="*/ 518160 w 1470660"/>
                <a:gd name="connsiteY11" fmla="*/ 2118360 h 2689860"/>
                <a:gd name="connsiteX12" fmla="*/ 571500 w 1470660"/>
                <a:gd name="connsiteY12" fmla="*/ 2621280 h 2689860"/>
                <a:gd name="connsiteX13" fmla="*/ 800100 w 1470660"/>
                <a:gd name="connsiteY13" fmla="*/ 2689860 h 2689860"/>
                <a:gd name="connsiteX14" fmla="*/ 891540 w 1470660"/>
                <a:gd name="connsiteY14" fmla="*/ 1813560 h 2689860"/>
                <a:gd name="connsiteX15" fmla="*/ 1059180 w 1470660"/>
                <a:gd name="connsiteY15" fmla="*/ 1386840 h 2689860"/>
                <a:gd name="connsiteX16" fmla="*/ 1203960 w 1470660"/>
                <a:gd name="connsiteY16" fmla="*/ 1257300 h 2689860"/>
                <a:gd name="connsiteX17" fmla="*/ 1341120 w 1470660"/>
                <a:gd name="connsiteY17" fmla="*/ 678180 h 2689860"/>
                <a:gd name="connsiteX18" fmla="*/ 1470660 w 1470660"/>
                <a:gd name="connsiteY18" fmla="*/ 396240 h 2689860"/>
                <a:gd name="connsiteX19" fmla="*/ 1402080 w 1470660"/>
                <a:gd name="connsiteY19" fmla="*/ 220980 h 2689860"/>
                <a:gd name="connsiteX20" fmla="*/ 708660 w 1470660"/>
                <a:gd name="connsiteY20" fmla="*/ 0 h 2689860"/>
                <a:gd name="connsiteX0" fmla="*/ 708660 w 1470660"/>
                <a:gd name="connsiteY0" fmla="*/ 0 h 2689860"/>
                <a:gd name="connsiteX1" fmla="*/ 660082 w 1470660"/>
                <a:gd name="connsiteY1" fmla="*/ 160498 h 2689860"/>
                <a:gd name="connsiteX2" fmla="*/ 562451 w 1470660"/>
                <a:gd name="connsiteY2" fmla="*/ 129540 h 2689860"/>
                <a:gd name="connsiteX3" fmla="*/ 555308 w 1470660"/>
                <a:gd name="connsiteY3" fmla="*/ 158115 h 2689860"/>
                <a:gd name="connsiteX4" fmla="*/ 650557 w 1470660"/>
                <a:gd name="connsiteY4" fmla="*/ 198596 h 2689860"/>
                <a:gd name="connsiteX5" fmla="*/ 594360 w 1470660"/>
                <a:gd name="connsiteY5" fmla="*/ 388620 h 2689860"/>
                <a:gd name="connsiteX6" fmla="*/ 464820 w 1470660"/>
                <a:gd name="connsiteY6" fmla="*/ 693420 h 2689860"/>
                <a:gd name="connsiteX7" fmla="*/ 190500 w 1470660"/>
                <a:gd name="connsiteY7" fmla="*/ 678180 h 2689860"/>
                <a:gd name="connsiteX8" fmla="*/ 83820 w 1470660"/>
                <a:gd name="connsiteY8" fmla="*/ 975360 h 2689860"/>
                <a:gd name="connsiteX9" fmla="*/ 0 w 1470660"/>
                <a:gd name="connsiteY9" fmla="*/ 1417320 h 2689860"/>
                <a:gd name="connsiteX10" fmla="*/ 228600 w 1470660"/>
                <a:gd name="connsiteY10" fmla="*/ 1798320 h 2689860"/>
                <a:gd name="connsiteX11" fmla="*/ 518160 w 1470660"/>
                <a:gd name="connsiteY11" fmla="*/ 2118360 h 2689860"/>
                <a:gd name="connsiteX12" fmla="*/ 571500 w 1470660"/>
                <a:gd name="connsiteY12" fmla="*/ 2621280 h 2689860"/>
                <a:gd name="connsiteX13" fmla="*/ 800100 w 1470660"/>
                <a:gd name="connsiteY13" fmla="*/ 2689860 h 2689860"/>
                <a:gd name="connsiteX14" fmla="*/ 891540 w 1470660"/>
                <a:gd name="connsiteY14" fmla="*/ 1813560 h 2689860"/>
                <a:gd name="connsiteX15" fmla="*/ 1059180 w 1470660"/>
                <a:gd name="connsiteY15" fmla="*/ 1386840 h 2689860"/>
                <a:gd name="connsiteX16" fmla="*/ 1203960 w 1470660"/>
                <a:gd name="connsiteY16" fmla="*/ 1257300 h 2689860"/>
                <a:gd name="connsiteX17" fmla="*/ 1341120 w 1470660"/>
                <a:gd name="connsiteY17" fmla="*/ 678180 h 2689860"/>
                <a:gd name="connsiteX18" fmla="*/ 1470660 w 1470660"/>
                <a:gd name="connsiteY18" fmla="*/ 396240 h 2689860"/>
                <a:gd name="connsiteX19" fmla="*/ 1402080 w 1470660"/>
                <a:gd name="connsiteY19" fmla="*/ 220980 h 2689860"/>
                <a:gd name="connsiteX20" fmla="*/ 708660 w 1470660"/>
                <a:gd name="connsiteY20" fmla="*/ 0 h 2689860"/>
                <a:gd name="connsiteX0" fmla="*/ 711350 w 1473350"/>
                <a:gd name="connsiteY0" fmla="*/ 0 h 2689860"/>
                <a:gd name="connsiteX1" fmla="*/ 662772 w 1473350"/>
                <a:gd name="connsiteY1" fmla="*/ 160498 h 2689860"/>
                <a:gd name="connsiteX2" fmla="*/ 565141 w 1473350"/>
                <a:gd name="connsiteY2" fmla="*/ 129540 h 2689860"/>
                <a:gd name="connsiteX3" fmla="*/ 557998 w 1473350"/>
                <a:gd name="connsiteY3" fmla="*/ 158115 h 2689860"/>
                <a:gd name="connsiteX4" fmla="*/ 653247 w 1473350"/>
                <a:gd name="connsiteY4" fmla="*/ 198596 h 2689860"/>
                <a:gd name="connsiteX5" fmla="*/ 597050 w 1473350"/>
                <a:gd name="connsiteY5" fmla="*/ 388620 h 2689860"/>
                <a:gd name="connsiteX6" fmla="*/ 467510 w 1473350"/>
                <a:gd name="connsiteY6" fmla="*/ 693420 h 2689860"/>
                <a:gd name="connsiteX7" fmla="*/ 193190 w 1473350"/>
                <a:gd name="connsiteY7" fmla="*/ 678180 h 2689860"/>
                <a:gd name="connsiteX8" fmla="*/ 86510 w 1473350"/>
                <a:gd name="connsiteY8" fmla="*/ 975360 h 2689860"/>
                <a:gd name="connsiteX9" fmla="*/ 2690 w 1473350"/>
                <a:gd name="connsiteY9" fmla="*/ 1417320 h 2689860"/>
                <a:gd name="connsiteX10" fmla="*/ 231290 w 1473350"/>
                <a:gd name="connsiteY10" fmla="*/ 1798320 h 2689860"/>
                <a:gd name="connsiteX11" fmla="*/ 520850 w 1473350"/>
                <a:gd name="connsiteY11" fmla="*/ 2118360 h 2689860"/>
                <a:gd name="connsiteX12" fmla="*/ 574190 w 1473350"/>
                <a:gd name="connsiteY12" fmla="*/ 2621280 h 2689860"/>
                <a:gd name="connsiteX13" fmla="*/ 802790 w 1473350"/>
                <a:gd name="connsiteY13" fmla="*/ 2689860 h 2689860"/>
                <a:gd name="connsiteX14" fmla="*/ 894230 w 1473350"/>
                <a:gd name="connsiteY14" fmla="*/ 1813560 h 2689860"/>
                <a:gd name="connsiteX15" fmla="*/ 1061870 w 1473350"/>
                <a:gd name="connsiteY15" fmla="*/ 1386840 h 2689860"/>
                <a:gd name="connsiteX16" fmla="*/ 1206650 w 1473350"/>
                <a:gd name="connsiteY16" fmla="*/ 1257300 h 2689860"/>
                <a:gd name="connsiteX17" fmla="*/ 1343810 w 1473350"/>
                <a:gd name="connsiteY17" fmla="*/ 678180 h 2689860"/>
                <a:gd name="connsiteX18" fmla="*/ 1473350 w 1473350"/>
                <a:gd name="connsiteY18" fmla="*/ 396240 h 2689860"/>
                <a:gd name="connsiteX19" fmla="*/ 1404770 w 1473350"/>
                <a:gd name="connsiteY19" fmla="*/ 220980 h 2689860"/>
                <a:gd name="connsiteX20" fmla="*/ 711350 w 1473350"/>
                <a:gd name="connsiteY20" fmla="*/ 0 h 2689860"/>
                <a:gd name="connsiteX0" fmla="*/ 711350 w 1473350"/>
                <a:gd name="connsiteY0" fmla="*/ 0 h 2753085"/>
                <a:gd name="connsiteX1" fmla="*/ 662772 w 1473350"/>
                <a:gd name="connsiteY1" fmla="*/ 160498 h 2753085"/>
                <a:gd name="connsiteX2" fmla="*/ 565141 w 1473350"/>
                <a:gd name="connsiteY2" fmla="*/ 129540 h 2753085"/>
                <a:gd name="connsiteX3" fmla="*/ 557998 w 1473350"/>
                <a:gd name="connsiteY3" fmla="*/ 158115 h 2753085"/>
                <a:gd name="connsiteX4" fmla="*/ 653247 w 1473350"/>
                <a:gd name="connsiteY4" fmla="*/ 198596 h 2753085"/>
                <a:gd name="connsiteX5" fmla="*/ 597050 w 1473350"/>
                <a:gd name="connsiteY5" fmla="*/ 388620 h 2753085"/>
                <a:gd name="connsiteX6" fmla="*/ 467510 w 1473350"/>
                <a:gd name="connsiteY6" fmla="*/ 693420 h 2753085"/>
                <a:gd name="connsiteX7" fmla="*/ 193190 w 1473350"/>
                <a:gd name="connsiteY7" fmla="*/ 678180 h 2753085"/>
                <a:gd name="connsiteX8" fmla="*/ 86510 w 1473350"/>
                <a:gd name="connsiteY8" fmla="*/ 975360 h 2753085"/>
                <a:gd name="connsiteX9" fmla="*/ 2690 w 1473350"/>
                <a:gd name="connsiteY9" fmla="*/ 1417320 h 2753085"/>
                <a:gd name="connsiteX10" fmla="*/ 231290 w 1473350"/>
                <a:gd name="connsiteY10" fmla="*/ 1798320 h 2753085"/>
                <a:gd name="connsiteX11" fmla="*/ 520850 w 1473350"/>
                <a:gd name="connsiteY11" fmla="*/ 2118360 h 2753085"/>
                <a:gd name="connsiteX12" fmla="*/ 574190 w 1473350"/>
                <a:gd name="connsiteY12" fmla="*/ 2621280 h 2753085"/>
                <a:gd name="connsiteX13" fmla="*/ 802790 w 1473350"/>
                <a:gd name="connsiteY13" fmla="*/ 2689860 h 2753085"/>
                <a:gd name="connsiteX14" fmla="*/ 894230 w 1473350"/>
                <a:gd name="connsiteY14" fmla="*/ 1813560 h 2753085"/>
                <a:gd name="connsiteX15" fmla="*/ 1061870 w 1473350"/>
                <a:gd name="connsiteY15" fmla="*/ 1386840 h 2753085"/>
                <a:gd name="connsiteX16" fmla="*/ 1206650 w 1473350"/>
                <a:gd name="connsiteY16" fmla="*/ 1257300 h 2753085"/>
                <a:gd name="connsiteX17" fmla="*/ 1343810 w 1473350"/>
                <a:gd name="connsiteY17" fmla="*/ 678180 h 2753085"/>
                <a:gd name="connsiteX18" fmla="*/ 1473350 w 1473350"/>
                <a:gd name="connsiteY18" fmla="*/ 396240 h 2753085"/>
                <a:gd name="connsiteX19" fmla="*/ 1404770 w 1473350"/>
                <a:gd name="connsiteY19" fmla="*/ 220980 h 2753085"/>
                <a:gd name="connsiteX20" fmla="*/ 711350 w 1473350"/>
                <a:gd name="connsiteY20" fmla="*/ 0 h 2753085"/>
                <a:gd name="connsiteX0" fmla="*/ 711350 w 1473350"/>
                <a:gd name="connsiteY0" fmla="*/ 0 h 2714994"/>
                <a:gd name="connsiteX1" fmla="*/ 662772 w 1473350"/>
                <a:gd name="connsiteY1" fmla="*/ 160498 h 2714994"/>
                <a:gd name="connsiteX2" fmla="*/ 565141 w 1473350"/>
                <a:gd name="connsiteY2" fmla="*/ 129540 h 2714994"/>
                <a:gd name="connsiteX3" fmla="*/ 557998 w 1473350"/>
                <a:gd name="connsiteY3" fmla="*/ 158115 h 2714994"/>
                <a:gd name="connsiteX4" fmla="*/ 653247 w 1473350"/>
                <a:gd name="connsiteY4" fmla="*/ 198596 h 2714994"/>
                <a:gd name="connsiteX5" fmla="*/ 597050 w 1473350"/>
                <a:gd name="connsiteY5" fmla="*/ 388620 h 2714994"/>
                <a:gd name="connsiteX6" fmla="*/ 467510 w 1473350"/>
                <a:gd name="connsiteY6" fmla="*/ 693420 h 2714994"/>
                <a:gd name="connsiteX7" fmla="*/ 193190 w 1473350"/>
                <a:gd name="connsiteY7" fmla="*/ 678180 h 2714994"/>
                <a:gd name="connsiteX8" fmla="*/ 86510 w 1473350"/>
                <a:gd name="connsiteY8" fmla="*/ 975360 h 2714994"/>
                <a:gd name="connsiteX9" fmla="*/ 2690 w 1473350"/>
                <a:gd name="connsiteY9" fmla="*/ 1417320 h 2714994"/>
                <a:gd name="connsiteX10" fmla="*/ 231290 w 1473350"/>
                <a:gd name="connsiteY10" fmla="*/ 1798320 h 2714994"/>
                <a:gd name="connsiteX11" fmla="*/ 520850 w 1473350"/>
                <a:gd name="connsiteY11" fmla="*/ 2118360 h 2714994"/>
                <a:gd name="connsiteX12" fmla="*/ 574190 w 1473350"/>
                <a:gd name="connsiteY12" fmla="*/ 2621280 h 2714994"/>
                <a:gd name="connsiteX13" fmla="*/ 802790 w 1473350"/>
                <a:gd name="connsiteY13" fmla="*/ 2689860 h 2714994"/>
                <a:gd name="connsiteX14" fmla="*/ 894230 w 1473350"/>
                <a:gd name="connsiteY14" fmla="*/ 1813560 h 2714994"/>
                <a:gd name="connsiteX15" fmla="*/ 1061870 w 1473350"/>
                <a:gd name="connsiteY15" fmla="*/ 1386840 h 2714994"/>
                <a:gd name="connsiteX16" fmla="*/ 1206650 w 1473350"/>
                <a:gd name="connsiteY16" fmla="*/ 1257300 h 2714994"/>
                <a:gd name="connsiteX17" fmla="*/ 1343810 w 1473350"/>
                <a:gd name="connsiteY17" fmla="*/ 678180 h 2714994"/>
                <a:gd name="connsiteX18" fmla="*/ 1473350 w 1473350"/>
                <a:gd name="connsiteY18" fmla="*/ 396240 h 2714994"/>
                <a:gd name="connsiteX19" fmla="*/ 1404770 w 1473350"/>
                <a:gd name="connsiteY19" fmla="*/ 220980 h 2714994"/>
                <a:gd name="connsiteX20" fmla="*/ 711350 w 1473350"/>
                <a:gd name="connsiteY20" fmla="*/ 0 h 2714994"/>
                <a:gd name="connsiteX0" fmla="*/ 711350 w 1473350"/>
                <a:gd name="connsiteY0" fmla="*/ 0 h 2710166"/>
                <a:gd name="connsiteX1" fmla="*/ 662772 w 1473350"/>
                <a:gd name="connsiteY1" fmla="*/ 160498 h 2710166"/>
                <a:gd name="connsiteX2" fmla="*/ 565141 w 1473350"/>
                <a:gd name="connsiteY2" fmla="*/ 129540 h 2710166"/>
                <a:gd name="connsiteX3" fmla="*/ 557998 w 1473350"/>
                <a:gd name="connsiteY3" fmla="*/ 158115 h 2710166"/>
                <a:gd name="connsiteX4" fmla="*/ 653247 w 1473350"/>
                <a:gd name="connsiteY4" fmla="*/ 198596 h 2710166"/>
                <a:gd name="connsiteX5" fmla="*/ 597050 w 1473350"/>
                <a:gd name="connsiteY5" fmla="*/ 388620 h 2710166"/>
                <a:gd name="connsiteX6" fmla="*/ 467510 w 1473350"/>
                <a:gd name="connsiteY6" fmla="*/ 693420 h 2710166"/>
                <a:gd name="connsiteX7" fmla="*/ 193190 w 1473350"/>
                <a:gd name="connsiteY7" fmla="*/ 678180 h 2710166"/>
                <a:gd name="connsiteX8" fmla="*/ 86510 w 1473350"/>
                <a:gd name="connsiteY8" fmla="*/ 975360 h 2710166"/>
                <a:gd name="connsiteX9" fmla="*/ 2690 w 1473350"/>
                <a:gd name="connsiteY9" fmla="*/ 1417320 h 2710166"/>
                <a:gd name="connsiteX10" fmla="*/ 231290 w 1473350"/>
                <a:gd name="connsiteY10" fmla="*/ 1798320 h 2710166"/>
                <a:gd name="connsiteX11" fmla="*/ 520850 w 1473350"/>
                <a:gd name="connsiteY11" fmla="*/ 2118360 h 2710166"/>
                <a:gd name="connsiteX12" fmla="*/ 574190 w 1473350"/>
                <a:gd name="connsiteY12" fmla="*/ 2621280 h 2710166"/>
                <a:gd name="connsiteX13" fmla="*/ 802790 w 1473350"/>
                <a:gd name="connsiteY13" fmla="*/ 2689860 h 2710166"/>
                <a:gd name="connsiteX14" fmla="*/ 894230 w 1473350"/>
                <a:gd name="connsiteY14" fmla="*/ 1813560 h 2710166"/>
                <a:gd name="connsiteX15" fmla="*/ 1061870 w 1473350"/>
                <a:gd name="connsiteY15" fmla="*/ 1386840 h 2710166"/>
                <a:gd name="connsiteX16" fmla="*/ 1206650 w 1473350"/>
                <a:gd name="connsiteY16" fmla="*/ 1257300 h 2710166"/>
                <a:gd name="connsiteX17" fmla="*/ 1343810 w 1473350"/>
                <a:gd name="connsiteY17" fmla="*/ 678180 h 2710166"/>
                <a:gd name="connsiteX18" fmla="*/ 1473350 w 1473350"/>
                <a:gd name="connsiteY18" fmla="*/ 396240 h 2710166"/>
                <a:gd name="connsiteX19" fmla="*/ 1404770 w 1473350"/>
                <a:gd name="connsiteY19" fmla="*/ 220980 h 2710166"/>
                <a:gd name="connsiteX20" fmla="*/ 711350 w 1473350"/>
                <a:gd name="connsiteY20" fmla="*/ 0 h 2710166"/>
                <a:gd name="connsiteX0" fmla="*/ 711350 w 1473350"/>
                <a:gd name="connsiteY0" fmla="*/ 0 h 2725432"/>
                <a:gd name="connsiteX1" fmla="*/ 662772 w 1473350"/>
                <a:gd name="connsiteY1" fmla="*/ 160498 h 2725432"/>
                <a:gd name="connsiteX2" fmla="*/ 565141 w 1473350"/>
                <a:gd name="connsiteY2" fmla="*/ 129540 h 2725432"/>
                <a:gd name="connsiteX3" fmla="*/ 557998 w 1473350"/>
                <a:gd name="connsiteY3" fmla="*/ 158115 h 2725432"/>
                <a:gd name="connsiteX4" fmla="*/ 653247 w 1473350"/>
                <a:gd name="connsiteY4" fmla="*/ 198596 h 2725432"/>
                <a:gd name="connsiteX5" fmla="*/ 597050 w 1473350"/>
                <a:gd name="connsiteY5" fmla="*/ 388620 h 2725432"/>
                <a:gd name="connsiteX6" fmla="*/ 467510 w 1473350"/>
                <a:gd name="connsiteY6" fmla="*/ 693420 h 2725432"/>
                <a:gd name="connsiteX7" fmla="*/ 193190 w 1473350"/>
                <a:gd name="connsiteY7" fmla="*/ 678180 h 2725432"/>
                <a:gd name="connsiteX8" fmla="*/ 86510 w 1473350"/>
                <a:gd name="connsiteY8" fmla="*/ 975360 h 2725432"/>
                <a:gd name="connsiteX9" fmla="*/ 2690 w 1473350"/>
                <a:gd name="connsiteY9" fmla="*/ 1417320 h 2725432"/>
                <a:gd name="connsiteX10" fmla="*/ 231290 w 1473350"/>
                <a:gd name="connsiteY10" fmla="*/ 1798320 h 2725432"/>
                <a:gd name="connsiteX11" fmla="*/ 520850 w 1473350"/>
                <a:gd name="connsiteY11" fmla="*/ 2118360 h 2725432"/>
                <a:gd name="connsiteX12" fmla="*/ 574190 w 1473350"/>
                <a:gd name="connsiteY12" fmla="*/ 2621280 h 2725432"/>
                <a:gd name="connsiteX13" fmla="*/ 802790 w 1473350"/>
                <a:gd name="connsiteY13" fmla="*/ 2689860 h 2725432"/>
                <a:gd name="connsiteX14" fmla="*/ 910423 w 1473350"/>
                <a:gd name="connsiteY14" fmla="*/ 2186940 h 2725432"/>
                <a:gd name="connsiteX15" fmla="*/ 894230 w 1473350"/>
                <a:gd name="connsiteY15" fmla="*/ 1813560 h 2725432"/>
                <a:gd name="connsiteX16" fmla="*/ 1061870 w 1473350"/>
                <a:gd name="connsiteY16" fmla="*/ 1386840 h 2725432"/>
                <a:gd name="connsiteX17" fmla="*/ 1206650 w 1473350"/>
                <a:gd name="connsiteY17" fmla="*/ 1257300 h 2725432"/>
                <a:gd name="connsiteX18" fmla="*/ 1343810 w 1473350"/>
                <a:gd name="connsiteY18" fmla="*/ 678180 h 2725432"/>
                <a:gd name="connsiteX19" fmla="*/ 1473350 w 1473350"/>
                <a:gd name="connsiteY19" fmla="*/ 396240 h 2725432"/>
                <a:gd name="connsiteX20" fmla="*/ 1404770 w 1473350"/>
                <a:gd name="connsiteY20" fmla="*/ 220980 h 2725432"/>
                <a:gd name="connsiteX21" fmla="*/ 711350 w 1473350"/>
                <a:gd name="connsiteY21" fmla="*/ 0 h 2725432"/>
                <a:gd name="connsiteX0" fmla="*/ 711350 w 1473350"/>
                <a:gd name="connsiteY0" fmla="*/ 0 h 2725432"/>
                <a:gd name="connsiteX1" fmla="*/ 662772 w 1473350"/>
                <a:gd name="connsiteY1" fmla="*/ 160498 h 2725432"/>
                <a:gd name="connsiteX2" fmla="*/ 565141 w 1473350"/>
                <a:gd name="connsiteY2" fmla="*/ 129540 h 2725432"/>
                <a:gd name="connsiteX3" fmla="*/ 557998 w 1473350"/>
                <a:gd name="connsiteY3" fmla="*/ 158115 h 2725432"/>
                <a:gd name="connsiteX4" fmla="*/ 653247 w 1473350"/>
                <a:gd name="connsiteY4" fmla="*/ 198596 h 2725432"/>
                <a:gd name="connsiteX5" fmla="*/ 597050 w 1473350"/>
                <a:gd name="connsiteY5" fmla="*/ 388620 h 2725432"/>
                <a:gd name="connsiteX6" fmla="*/ 467510 w 1473350"/>
                <a:gd name="connsiteY6" fmla="*/ 693420 h 2725432"/>
                <a:gd name="connsiteX7" fmla="*/ 193190 w 1473350"/>
                <a:gd name="connsiteY7" fmla="*/ 678180 h 2725432"/>
                <a:gd name="connsiteX8" fmla="*/ 86510 w 1473350"/>
                <a:gd name="connsiteY8" fmla="*/ 975360 h 2725432"/>
                <a:gd name="connsiteX9" fmla="*/ 2690 w 1473350"/>
                <a:gd name="connsiteY9" fmla="*/ 1417320 h 2725432"/>
                <a:gd name="connsiteX10" fmla="*/ 231290 w 1473350"/>
                <a:gd name="connsiteY10" fmla="*/ 1798320 h 2725432"/>
                <a:gd name="connsiteX11" fmla="*/ 477987 w 1473350"/>
                <a:gd name="connsiteY11" fmla="*/ 2113597 h 2725432"/>
                <a:gd name="connsiteX12" fmla="*/ 574190 w 1473350"/>
                <a:gd name="connsiteY12" fmla="*/ 2621280 h 2725432"/>
                <a:gd name="connsiteX13" fmla="*/ 802790 w 1473350"/>
                <a:gd name="connsiteY13" fmla="*/ 2689860 h 2725432"/>
                <a:gd name="connsiteX14" fmla="*/ 910423 w 1473350"/>
                <a:gd name="connsiteY14" fmla="*/ 2186940 h 2725432"/>
                <a:gd name="connsiteX15" fmla="*/ 894230 w 1473350"/>
                <a:gd name="connsiteY15" fmla="*/ 1813560 h 2725432"/>
                <a:gd name="connsiteX16" fmla="*/ 1061870 w 1473350"/>
                <a:gd name="connsiteY16" fmla="*/ 1386840 h 2725432"/>
                <a:gd name="connsiteX17" fmla="*/ 1206650 w 1473350"/>
                <a:gd name="connsiteY17" fmla="*/ 1257300 h 2725432"/>
                <a:gd name="connsiteX18" fmla="*/ 1343810 w 1473350"/>
                <a:gd name="connsiteY18" fmla="*/ 678180 h 2725432"/>
                <a:gd name="connsiteX19" fmla="*/ 1473350 w 1473350"/>
                <a:gd name="connsiteY19" fmla="*/ 396240 h 2725432"/>
                <a:gd name="connsiteX20" fmla="*/ 1404770 w 1473350"/>
                <a:gd name="connsiteY20" fmla="*/ 220980 h 2725432"/>
                <a:gd name="connsiteX21" fmla="*/ 711350 w 1473350"/>
                <a:gd name="connsiteY21" fmla="*/ 0 h 2725432"/>
                <a:gd name="connsiteX0" fmla="*/ 711350 w 1473350"/>
                <a:gd name="connsiteY0" fmla="*/ 0 h 2725432"/>
                <a:gd name="connsiteX1" fmla="*/ 662772 w 1473350"/>
                <a:gd name="connsiteY1" fmla="*/ 160498 h 2725432"/>
                <a:gd name="connsiteX2" fmla="*/ 565141 w 1473350"/>
                <a:gd name="connsiteY2" fmla="*/ 129540 h 2725432"/>
                <a:gd name="connsiteX3" fmla="*/ 557998 w 1473350"/>
                <a:gd name="connsiteY3" fmla="*/ 158115 h 2725432"/>
                <a:gd name="connsiteX4" fmla="*/ 653247 w 1473350"/>
                <a:gd name="connsiteY4" fmla="*/ 198596 h 2725432"/>
                <a:gd name="connsiteX5" fmla="*/ 597050 w 1473350"/>
                <a:gd name="connsiteY5" fmla="*/ 388620 h 2725432"/>
                <a:gd name="connsiteX6" fmla="*/ 467510 w 1473350"/>
                <a:gd name="connsiteY6" fmla="*/ 693420 h 2725432"/>
                <a:gd name="connsiteX7" fmla="*/ 193190 w 1473350"/>
                <a:gd name="connsiteY7" fmla="*/ 678180 h 2725432"/>
                <a:gd name="connsiteX8" fmla="*/ 86510 w 1473350"/>
                <a:gd name="connsiteY8" fmla="*/ 975360 h 2725432"/>
                <a:gd name="connsiteX9" fmla="*/ 2690 w 1473350"/>
                <a:gd name="connsiteY9" fmla="*/ 1417320 h 2725432"/>
                <a:gd name="connsiteX10" fmla="*/ 231290 w 1473350"/>
                <a:gd name="connsiteY10" fmla="*/ 1798320 h 2725432"/>
                <a:gd name="connsiteX11" fmla="*/ 477987 w 1473350"/>
                <a:gd name="connsiteY11" fmla="*/ 2113597 h 2725432"/>
                <a:gd name="connsiteX12" fmla="*/ 574190 w 1473350"/>
                <a:gd name="connsiteY12" fmla="*/ 2621280 h 2725432"/>
                <a:gd name="connsiteX13" fmla="*/ 802790 w 1473350"/>
                <a:gd name="connsiteY13" fmla="*/ 2689860 h 2725432"/>
                <a:gd name="connsiteX14" fmla="*/ 910423 w 1473350"/>
                <a:gd name="connsiteY14" fmla="*/ 2186940 h 2725432"/>
                <a:gd name="connsiteX15" fmla="*/ 894230 w 1473350"/>
                <a:gd name="connsiteY15" fmla="*/ 1813560 h 2725432"/>
                <a:gd name="connsiteX16" fmla="*/ 1061870 w 1473350"/>
                <a:gd name="connsiteY16" fmla="*/ 1386840 h 2725432"/>
                <a:gd name="connsiteX17" fmla="*/ 1206650 w 1473350"/>
                <a:gd name="connsiteY17" fmla="*/ 1257300 h 2725432"/>
                <a:gd name="connsiteX18" fmla="*/ 1343810 w 1473350"/>
                <a:gd name="connsiteY18" fmla="*/ 678180 h 2725432"/>
                <a:gd name="connsiteX19" fmla="*/ 1473350 w 1473350"/>
                <a:gd name="connsiteY19" fmla="*/ 396240 h 2725432"/>
                <a:gd name="connsiteX20" fmla="*/ 1404770 w 1473350"/>
                <a:gd name="connsiteY20" fmla="*/ 220980 h 2725432"/>
                <a:gd name="connsiteX21" fmla="*/ 711350 w 1473350"/>
                <a:gd name="connsiteY21" fmla="*/ 0 h 2725432"/>
                <a:gd name="connsiteX0" fmla="*/ 711350 w 1490789"/>
                <a:gd name="connsiteY0" fmla="*/ 0 h 2725432"/>
                <a:gd name="connsiteX1" fmla="*/ 662772 w 1490789"/>
                <a:gd name="connsiteY1" fmla="*/ 160498 h 2725432"/>
                <a:gd name="connsiteX2" fmla="*/ 565141 w 1490789"/>
                <a:gd name="connsiteY2" fmla="*/ 129540 h 2725432"/>
                <a:gd name="connsiteX3" fmla="*/ 557998 w 1490789"/>
                <a:gd name="connsiteY3" fmla="*/ 158115 h 2725432"/>
                <a:gd name="connsiteX4" fmla="*/ 653247 w 1490789"/>
                <a:gd name="connsiteY4" fmla="*/ 198596 h 2725432"/>
                <a:gd name="connsiteX5" fmla="*/ 597050 w 1490789"/>
                <a:gd name="connsiteY5" fmla="*/ 388620 h 2725432"/>
                <a:gd name="connsiteX6" fmla="*/ 467510 w 1490789"/>
                <a:gd name="connsiteY6" fmla="*/ 693420 h 2725432"/>
                <a:gd name="connsiteX7" fmla="*/ 193190 w 1490789"/>
                <a:gd name="connsiteY7" fmla="*/ 678180 h 2725432"/>
                <a:gd name="connsiteX8" fmla="*/ 86510 w 1490789"/>
                <a:gd name="connsiteY8" fmla="*/ 975360 h 2725432"/>
                <a:gd name="connsiteX9" fmla="*/ 2690 w 1490789"/>
                <a:gd name="connsiteY9" fmla="*/ 1417320 h 2725432"/>
                <a:gd name="connsiteX10" fmla="*/ 231290 w 1490789"/>
                <a:gd name="connsiteY10" fmla="*/ 1798320 h 2725432"/>
                <a:gd name="connsiteX11" fmla="*/ 477987 w 1490789"/>
                <a:gd name="connsiteY11" fmla="*/ 2113597 h 2725432"/>
                <a:gd name="connsiteX12" fmla="*/ 574190 w 1490789"/>
                <a:gd name="connsiteY12" fmla="*/ 2621280 h 2725432"/>
                <a:gd name="connsiteX13" fmla="*/ 802790 w 1490789"/>
                <a:gd name="connsiteY13" fmla="*/ 2689860 h 2725432"/>
                <a:gd name="connsiteX14" fmla="*/ 910423 w 1490789"/>
                <a:gd name="connsiteY14" fmla="*/ 2186940 h 2725432"/>
                <a:gd name="connsiteX15" fmla="*/ 894230 w 1490789"/>
                <a:gd name="connsiteY15" fmla="*/ 1813560 h 2725432"/>
                <a:gd name="connsiteX16" fmla="*/ 1061870 w 1490789"/>
                <a:gd name="connsiteY16" fmla="*/ 1386840 h 2725432"/>
                <a:gd name="connsiteX17" fmla="*/ 1206650 w 1490789"/>
                <a:gd name="connsiteY17" fmla="*/ 1257300 h 2725432"/>
                <a:gd name="connsiteX18" fmla="*/ 1343810 w 1490789"/>
                <a:gd name="connsiteY18" fmla="*/ 678180 h 2725432"/>
                <a:gd name="connsiteX19" fmla="*/ 1473350 w 1490789"/>
                <a:gd name="connsiteY19" fmla="*/ 396240 h 2725432"/>
                <a:gd name="connsiteX20" fmla="*/ 1404770 w 1490789"/>
                <a:gd name="connsiteY20" fmla="*/ 220980 h 2725432"/>
                <a:gd name="connsiteX21" fmla="*/ 711350 w 1490789"/>
                <a:gd name="connsiteY21" fmla="*/ 0 h 2725432"/>
                <a:gd name="connsiteX0" fmla="*/ 711350 w 1490789"/>
                <a:gd name="connsiteY0" fmla="*/ 0 h 2725432"/>
                <a:gd name="connsiteX1" fmla="*/ 662772 w 1490789"/>
                <a:gd name="connsiteY1" fmla="*/ 160498 h 2725432"/>
                <a:gd name="connsiteX2" fmla="*/ 565141 w 1490789"/>
                <a:gd name="connsiteY2" fmla="*/ 129540 h 2725432"/>
                <a:gd name="connsiteX3" fmla="*/ 557998 w 1490789"/>
                <a:gd name="connsiteY3" fmla="*/ 158115 h 2725432"/>
                <a:gd name="connsiteX4" fmla="*/ 653247 w 1490789"/>
                <a:gd name="connsiteY4" fmla="*/ 198596 h 2725432"/>
                <a:gd name="connsiteX5" fmla="*/ 597050 w 1490789"/>
                <a:gd name="connsiteY5" fmla="*/ 388620 h 2725432"/>
                <a:gd name="connsiteX6" fmla="*/ 467510 w 1490789"/>
                <a:gd name="connsiteY6" fmla="*/ 693420 h 2725432"/>
                <a:gd name="connsiteX7" fmla="*/ 193190 w 1490789"/>
                <a:gd name="connsiteY7" fmla="*/ 678180 h 2725432"/>
                <a:gd name="connsiteX8" fmla="*/ 86510 w 1490789"/>
                <a:gd name="connsiteY8" fmla="*/ 975360 h 2725432"/>
                <a:gd name="connsiteX9" fmla="*/ 2690 w 1490789"/>
                <a:gd name="connsiteY9" fmla="*/ 1417320 h 2725432"/>
                <a:gd name="connsiteX10" fmla="*/ 231290 w 1490789"/>
                <a:gd name="connsiteY10" fmla="*/ 1798320 h 2725432"/>
                <a:gd name="connsiteX11" fmla="*/ 477987 w 1490789"/>
                <a:gd name="connsiteY11" fmla="*/ 2113597 h 2725432"/>
                <a:gd name="connsiteX12" fmla="*/ 574190 w 1490789"/>
                <a:gd name="connsiteY12" fmla="*/ 2621280 h 2725432"/>
                <a:gd name="connsiteX13" fmla="*/ 802790 w 1490789"/>
                <a:gd name="connsiteY13" fmla="*/ 2689860 h 2725432"/>
                <a:gd name="connsiteX14" fmla="*/ 910423 w 1490789"/>
                <a:gd name="connsiteY14" fmla="*/ 2186940 h 2725432"/>
                <a:gd name="connsiteX15" fmla="*/ 894230 w 1490789"/>
                <a:gd name="connsiteY15" fmla="*/ 1813560 h 2725432"/>
                <a:gd name="connsiteX16" fmla="*/ 1061870 w 1490789"/>
                <a:gd name="connsiteY16" fmla="*/ 1386840 h 2725432"/>
                <a:gd name="connsiteX17" fmla="*/ 1206650 w 1490789"/>
                <a:gd name="connsiteY17" fmla="*/ 1257300 h 2725432"/>
                <a:gd name="connsiteX18" fmla="*/ 1343810 w 1490789"/>
                <a:gd name="connsiteY18" fmla="*/ 678180 h 2725432"/>
                <a:gd name="connsiteX19" fmla="*/ 1473350 w 1490789"/>
                <a:gd name="connsiteY19" fmla="*/ 396240 h 2725432"/>
                <a:gd name="connsiteX20" fmla="*/ 1404770 w 1490789"/>
                <a:gd name="connsiteY20" fmla="*/ 220980 h 2725432"/>
                <a:gd name="connsiteX21" fmla="*/ 711350 w 1490789"/>
                <a:gd name="connsiteY21" fmla="*/ 0 h 2725432"/>
                <a:gd name="connsiteX0" fmla="*/ 711350 w 1490789"/>
                <a:gd name="connsiteY0" fmla="*/ 0 h 2725432"/>
                <a:gd name="connsiteX1" fmla="*/ 662772 w 1490789"/>
                <a:gd name="connsiteY1" fmla="*/ 160498 h 2725432"/>
                <a:gd name="connsiteX2" fmla="*/ 565141 w 1490789"/>
                <a:gd name="connsiteY2" fmla="*/ 129540 h 2725432"/>
                <a:gd name="connsiteX3" fmla="*/ 557998 w 1490789"/>
                <a:gd name="connsiteY3" fmla="*/ 158115 h 2725432"/>
                <a:gd name="connsiteX4" fmla="*/ 653247 w 1490789"/>
                <a:gd name="connsiteY4" fmla="*/ 198596 h 2725432"/>
                <a:gd name="connsiteX5" fmla="*/ 597050 w 1490789"/>
                <a:gd name="connsiteY5" fmla="*/ 388620 h 2725432"/>
                <a:gd name="connsiteX6" fmla="*/ 467510 w 1490789"/>
                <a:gd name="connsiteY6" fmla="*/ 693420 h 2725432"/>
                <a:gd name="connsiteX7" fmla="*/ 193190 w 1490789"/>
                <a:gd name="connsiteY7" fmla="*/ 678180 h 2725432"/>
                <a:gd name="connsiteX8" fmla="*/ 86510 w 1490789"/>
                <a:gd name="connsiteY8" fmla="*/ 975360 h 2725432"/>
                <a:gd name="connsiteX9" fmla="*/ 2690 w 1490789"/>
                <a:gd name="connsiteY9" fmla="*/ 1417320 h 2725432"/>
                <a:gd name="connsiteX10" fmla="*/ 231290 w 1490789"/>
                <a:gd name="connsiteY10" fmla="*/ 1798320 h 2725432"/>
                <a:gd name="connsiteX11" fmla="*/ 477987 w 1490789"/>
                <a:gd name="connsiteY11" fmla="*/ 2113597 h 2725432"/>
                <a:gd name="connsiteX12" fmla="*/ 574190 w 1490789"/>
                <a:gd name="connsiteY12" fmla="*/ 2621280 h 2725432"/>
                <a:gd name="connsiteX13" fmla="*/ 802790 w 1490789"/>
                <a:gd name="connsiteY13" fmla="*/ 2689860 h 2725432"/>
                <a:gd name="connsiteX14" fmla="*/ 910423 w 1490789"/>
                <a:gd name="connsiteY14" fmla="*/ 2186940 h 2725432"/>
                <a:gd name="connsiteX15" fmla="*/ 894230 w 1490789"/>
                <a:gd name="connsiteY15" fmla="*/ 1813560 h 2725432"/>
                <a:gd name="connsiteX16" fmla="*/ 1061870 w 1490789"/>
                <a:gd name="connsiteY16" fmla="*/ 1386840 h 2725432"/>
                <a:gd name="connsiteX17" fmla="*/ 1206650 w 1490789"/>
                <a:gd name="connsiteY17" fmla="*/ 1257300 h 2725432"/>
                <a:gd name="connsiteX18" fmla="*/ 1343810 w 1490789"/>
                <a:gd name="connsiteY18" fmla="*/ 678180 h 2725432"/>
                <a:gd name="connsiteX19" fmla="*/ 1473350 w 1490789"/>
                <a:gd name="connsiteY19" fmla="*/ 396240 h 2725432"/>
                <a:gd name="connsiteX20" fmla="*/ 1404770 w 1490789"/>
                <a:gd name="connsiteY20" fmla="*/ 220980 h 2725432"/>
                <a:gd name="connsiteX21" fmla="*/ 711350 w 1490789"/>
                <a:gd name="connsiteY21" fmla="*/ 0 h 2725432"/>
                <a:gd name="connsiteX0" fmla="*/ 711350 w 1490789"/>
                <a:gd name="connsiteY0" fmla="*/ 0 h 2725432"/>
                <a:gd name="connsiteX1" fmla="*/ 662772 w 1490789"/>
                <a:gd name="connsiteY1" fmla="*/ 160498 h 2725432"/>
                <a:gd name="connsiteX2" fmla="*/ 565141 w 1490789"/>
                <a:gd name="connsiteY2" fmla="*/ 129540 h 2725432"/>
                <a:gd name="connsiteX3" fmla="*/ 557998 w 1490789"/>
                <a:gd name="connsiteY3" fmla="*/ 158115 h 2725432"/>
                <a:gd name="connsiteX4" fmla="*/ 653247 w 1490789"/>
                <a:gd name="connsiteY4" fmla="*/ 198596 h 2725432"/>
                <a:gd name="connsiteX5" fmla="*/ 597050 w 1490789"/>
                <a:gd name="connsiteY5" fmla="*/ 388620 h 2725432"/>
                <a:gd name="connsiteX6" fmla="*/ 467510 w 1490789"/>
                <a:gd name="connsiteY6" fmla="*/ 693420 h 2725432"/>
                <a:gd name="connsiteX7" fmla="*/ 193190 w 1490789"/>
                <a:gd name="connsiteY7" fmla="*/ 678180 h 2725432"/>
                <a:gd name="connsiteX8" fmla="*/ 86510 w 1490789"/>
                <a:gd name="connsiteY8" fmla="*/ 975360 h 2725432"/>
                <a:gd name="connsiteX9" fmla="*/ 2690 w 1490789"/>
                <a:gd name="connsiteY9" fmla="*/ 1417320 h 2725432"/>
                <a:gd name="connsiteX10" fmla="*/ 231290 w 1490789"/>
                <a:gd name="connsiteY10" fmla="*/ 1798320 h 2725432"/>
                <a:gd name="connsiteX11" fmla="*/ 466081 w 1490789"/>
                <a:gd name="connsiteY11" fmla="*/ 2101690 h 2725432"/>
                <a:gd name="connsiteX12" fmla="*/ 574190 w 1490789"/>
                <a:gd name="connsiteY12" fmla="*/ 2621280 h 2725432"/>
                <a:gd name="connsiteX13" fmla="*/ 802790 w 1490789"/>
                <a:gd name="connsiteY13" fmla="*/ 2689860 h 2725432"/>
                <a:gd name="connsiteX14" fmla="*/ 910423 w 1490789"/>
                <a:gd name="connsiteY14" fmla="*/ 2186940 h 2725432"/>
                <a:gd name="connsiteX15" fmla="*/ 894230 w 1490789"/>
                <a:gd name="connsiteY15" fmla="*/ 1813560 h 2725432"/>
                <a:gd name="connsiteX16" fmla="*/ 1061870 w 1490789"/>
                <a:gd name="connsiteY16" fmla="*/ 1386840 h 2725432"/>
                <a:gd name="connsiteX17" fmla="*/ 1206650 w 1490789"/>
                <a:gd name="connsiteY17" fmla="*/ 1257300 h 2725432"/>
                <a:gd name="connsiteX18" fmla="*/ 1343810 w 1490789"/>
                <a:gd name="connsiteY18" fmla="*/ 678180 h 2725432"/>
                <a:gd name="connsiteX19" fmla="*/ 1473350 w 1490789"/>
                <a:gd name="connsiteY19" fmla="*/ 396240 h 2725432"/>
                <a:gd name="connsiteX20" fmla="*/ 1404770 w 1490789"/>
                <a:gd name="connsiteY20" fmla="*/ 220980 h 2725432"/>
                <a:gd name="connsiteX21" fmla="*/ 711350 w 1490789"/>
                <a:gd name="connsiteY21" fmla="*/ 0 h 2725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490789" h="2725432">
                  <a:moveTo>
                    <a:pt x="711350" y="0"/>
                  </a:moveTo>
                  <a:cubicBezTo>
                    <a:pt x="700000" y="55404"/>
                    <a:pt x="685870" y="89774"/>
                    <a:pt x="662772" y="160498"/>
                  </a:cubicBezTo>
                  <a:lnTo>
                    <a:pt x="565141" y="129540"/>
                  </a:lnTo>
                  <a:cubicBezTo>
                    <a:pt x="557601" y="151765"/>
                    <a:pt x="556014" y="147796"/>
                    <a:pt x="557998" y="158115"/>
                  </a:cubicBezTo>
                  <a:cubicBezTo>
                    <a:pt x="559982" y="168434"/>
                    <a:pt x="639991" y="183197"/>
                    <a:pt x="653247" y="198596"/>
                  </a:cubicBezTo>
                  <a:lnTo>
                    <a:pt x="597050" y="388620"/>
                  </a:lnTo>
                  <a:cubicBezTo>
                    <a:pt x="566094" y="471091"/>
                    <a:pt x="534820" y="645160"/>
                    <a:pt x="467510" y="693420"/>
                  </a:cubicBezTo>
                  <a:cubicBezTo>
                    <a:pt x="400200" y="741680"/>
                    <a:pt x="256690" y="631190"/>
                    <a:pt x="193190" y="678180"/>
                  </a:cubicBezTo>
                  <a:cubicBezTo>
                    <a:pt x="129690" y="725170"/>
                    <a:pt x="118260" y="852170"/>
                    <a:pt x="86510" y="975360"/>
                  </a:cubicBezTo>
                  <a:lnTo>
                    <a:pt x="2690" y="1417320"/>
                  </a:lnTo>
                  <a:cubicBezTo>
                    <a:pt x="-23260" y="1554147"/>
                    <a:pt x="144930" y="1681480"/>
                    <a:pt x="231290" y="1798320"/>
                  </a:cubicBezTo>
                  <a:cubicBezTo>
                    <a:pt x="313522" y="1903412"/>
                    <a:pt x="419808" y="1976529"/>
                    <a:pt x="466081" y="2101690"/>
                  </a:cubicBezTo>
                  <a:cubicBezTo>
                    <a:pt x="524312" y="2259194"/>
                    <a:pt x="520056" y="2525236"/>
                    <a:pt x="574190" y="2621280"/>
                  </a:cubicBezTo>
                  <a:cubicBezTo>
                    <a:pt x="621180" y="2716530"/>
                    <a:pt x="746751" y="2762250"/>
                    <a:pt x="802790" y="2689860"/>
                  </a:cubicBezTo>
                  <a:cubicBezTo>
                    <a:pt x="858829" y="2617470"/>
                    <a:pt x="895183" y="2332990"/>
                    <a:pt x="910423" y="2186940"/>
                  </a:cubicBezTo>
                  <a:cubicBezTo>
                    <a:pt x="925663" y="2040890"/>
                    <a:pt x="859464" y="1950879"/>
                    <a:pt x="894230" y="1813560"/>
                  </a:cubicBezTo>
                  <a:lnTo>
                    <a:pt x="1061870" y="1386840"/>
                  </a:lnTo>
                  <a:cubicBezTo>
                    <a:pt x="1110130" y="1343660"/>
                    <a:pt x="1172677" y="1371917"/>
                    <a:pt x="1206650" y="1257300"/>
                  </a:cubicBezTo>
                  <a:lnTo>
                    <a:pt x="1343810" y="678180"/>
                  </a:lnTo>
                  <a:cubicBezTo>
                    <a:pt x="1388260" y="534670"/>
                    <a:pt x="1463190" y="472440"/>
                    <a:pt x="1473350" y="396240"/>
                  </a:cubicBezTo>
                  <a:cubicBezTo>
                    <a:pt x="1483510" y="320040"/>
                    <a:pt x="1531770" y="287020"/>
                    <a:pt x="1404770" y="220980"/>
                  </a:cubicBezTo>
                  <a:lnTo>
                    <a:pt x="711350" y="0"/>
                  </a:lnTo>
                  <a:close/>
                </a:path>
              </a:pathLst>
            </a:custGeom>
            <a:solidFill>
              <a:srgbClr val="DFF7AE">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5" name="Freeform 24"/>
            <p:cNvSpPr/>
            <p:nvPr/>
          </p:nvSpPr>
          <p:spPr>
            <a:xfrm>
              <a:off x="1337717" y="3358391"/>
              <a:ext cx="679308" cy="1076803"/>
            </a:xfrm>
            <a:custGeom>
              <a:avLst/>
              <a:gdLst>
                <a:gd name="connsiteX0" fmla="*/ 533400 w 660400"/>
                <a:gd name="connsiteY0" fmla="*/ 9525 h 1130300"/>
                <a:gd name="connsiteX1" fmla="*/ 444500 w 660400"/>
                <a:gd name="connsiteY1" fmla="*/ 0 h 1130300"/>
                <a:gd name="connsiteX2" fmla="*/ 234950 w 660400"/>
                <a:gd name="connsiteY2" fmla="*/ 276225 h 1130300"/>
                <a:gd name="connsiteX3" fmla="*/ 69850 w 660400"/>
                <a:gd name="connsiteY3" fmla="*/ 412750 h 1130300"/>
                <a:gd name="connsiteX4" fmla="*/ 0 w 660400"/>
                <a:gd name="connsiteY4" fmla="*/ 711200 h 1130300"/>
                <a:gd name="connsiteX5" fmla="*/ 25400 w 660400"/>
                <a:gd name="connsiteY5" fmla="*/ 841375 h 1130300"/>
                <a:gd name="connsiteX6" fmla="*/ 479425 w 660400"/>
                <a:gd name="connsiteY6" fmla="*/ 1130300 h 1130300"/>
                <a:gd name="connsiteX7" fmla="*/ 660400 w 660400"/>
                <a:gd name="connsiteY7" fmla="*/ 784225 h 1130300"/>
                <a:gd name="connsiteX8" fmla="*/ 622300 w 660400"/>
                <a:gd name="connsiteY8" fmla="*/ 609600 h 1130300"/>
                <a:gd name="connsiteX9" fmla="*/ 520700 w 660400"/>
                <a:gd name="connsiteY9" fmla="*/ 463550 h 1130300"/>
                <a:gd name="connsiteX10" fmla="*/ 593725 w 660400"/>
                <a:gd name="connsiteY10" fmla="*/ 238125 h 1130300"/>
                <a:gd name="connsiteX11" fmla="*/ 590550 w 660400"/>
                <a:gd name="connsiteY11" fmla="*/ 31750 h 1130300"/>
                <a:gd name="connsiteX12" fmla="*/ 533400 w 660400"/>
                <a:gd name="connsiteY12" fmla="*/ 9525 h 1130300"/>
                <a:gd name="connsiteX0" fmla="*/ 533400 w 660400"/>
                <a:gd name="connsiteY0" fmla="*/ 9525 h 1130589"/>
                <a:gd name="connsiteX1" fmla="*/ 444500 w 660400"/>
                <a:gd name="connsiteY1" fmla="*/ 0 h 1130589"/>
                <a:gd name="connsiteX2" fmla="*/ 234950 w 660400"/>
                <a:gd name="connsiteY2" fmla="*/ 276225 h 1130589"/>
                <a:gd name="connsiteX3" fmla="*/ 69850 w 660400"/>
                <a:gd name="connsiteY3" fmla="*/ 412750 h 1130589"/>
                <a:gd name="connsiteX4" fmla="*/ 0 w 660400"/>
                <a:gd name="connsiteY4" fmla="*/ 711200 h 1130589"/>
                <a:gd name="connsiteX5" fmla="*/ 25400 w 660400"/>
                <a:gd name="connsiteY5" fmla="*/ 841375 h 1130589"/>
                <a:gd name="connsiteX6" fmla="*/ 479425 w 660400"/>
                <a:gd name="connsiteY6" fmla="*/ 1130300 h 1130589"/>
                <a:gd name="connsiteX7" fmla="*/ 660400 w 660400"/>
                <a:gd name="connsiteY7" fmla="*/ 784225 h 1130589"/>
                <a:gd name="connsiteX8" fmla="*/ 622300 w 660400"/>
                <a:gd name="connsiteY8" fmla="*/ 609600 h 1130589"/>
                <a:gd name="connsiteX9" fmla="*/ 520700 w 660400"/>
                <a:gd name="connsiteY9" fmla="*/ 463550 h 1130589"/>
                <a:gd name="connsiteX10" fmla="*/ 593725 w 660400"/>
                <a:gd name="connsiteY10" fmla="*/ 238125 h 1130589"/>
                <a:gd name="connsiteX11" fmla="*/ 590550 w 660400"/>
                <a:gd name="connsiteY11" fmla="*/ 31750 h 1130589"/>
                <a:gd name="connsiteX12" fmla="*/ 533400 w 660400"/>
                <a:gd name="connsiteY12" fmla="*/ 9525 h 1130589"/>
                <a:gd name="connsiteX0" fmla="*/ 533400 w 660400"/>
                <a:gd name="connsiteY0" fmla="*/ 9525 h 1085414"/>
                <a:gd name="connsiteX1" fmla="*/ 444500 w 660400"/>
                <a:gd name="connsiteY1" fmla="*/ 0 h 1085414"/>
                <a:gd name="connsiteX2" fmla="*/ 234950 w 660400"/>
                <a:gd name="connsiteY2" fmla="*/ 276225 h 1085414"/>
                <a:gd name="connsiteX3" fmla="*/ 69850 w 660400"/>
                <a:gd name="connsiteY3" fmla="*/ 412750 h 1085414"/>
                <a:gd name="connsiteX4" fmla="*/ 0 w 660400"/>
                <a:gd name="connsiteY4" fmla="*/ 711200 h 1085414"/>
                <a:gd name="connsiteX5" fmla="*/ 25400 w 660400"/>
                <a:gd name="connsiteY5" fmla="*/ 841375 h 1085414"/>
                <a:gd name="connsiteX6" fmla="*/ 472281 w 660400"/>
                <a:gd name="connsiteY6" fmla="*/ 1085057 h 1085414"/>
                <a:gd name="connsiteX7" fmla="*/ 660400 w 660400"/>
                <a:gd name="connsiteY7" fmla="*/ 784225 h 1085414"/>
                <a:gd name="connsiteX8" fmla="*/ 622300 w 660400"/>
                <a:gd name="connsiteY8" fmla="*/ 609600 h 1085414"/>
                <a:gd name="connsiteX9" fmla="*/ 520700 w 660400"/>
                <a:gd name="connsiteY9" fmla="*/ 463550 h 1085414"/>
                <a:gd name="connsiteX10" fmla="*/ 593725 w 660400"/>
                <a:gd name="connsiteY10" fmla="*/ 238125 h 1085414"/>
                <a:gd name="connsiteX11" fmla="*/ 590550 w 660400"/>
                <a:gd name="connsiteY11" fmla="*/ 31750 h 1085414"/>
                <a:gd name="connsiteX12" fmla="*/ 533400 w 660400"/>
                <a:gd name="connsiteY12" fmla="*/ 9525 h 1085414"/>
                <a:gd name="connsiteX0" fmla="*/ 566738 w 693738"/>
                <a:gd name="connsiteY0" fmla="*/ 9525 h 1085414"/>
                <a:gd name="connsiteX1" fmla="*/ 477838 w 693738"/>
                <a:gd name="connsiteY1" fmla="*/ 0 h 1085414"/>
                <a:gd name="connsiteX2" fmla="*/ 268288 w 693738"/>
                <a:gd name="connsiteY2" fmla="*/ 276225 h 1085414"/>
                <a:gd name="connsiteX3" fmla="*/ 103188 w 693738"/>
                <a:gd name="connsiteY3" fmla="*/ 412750 h 1085414"/>
                <a:gd name="connsiteX4" fmla="*/ 0 w 693738"/>
                <a:gd name="connsiteY4" fmla="*/ 623094 h 1085414"/>
                <a:gd name="connsiteX5" fmla="*/ 58738 w 693738"/>
                <a:gd name="connsiteY5" fmla="*/ 841375 h 1085414"/>
                <a:gd name="connsiteX6" fmla="*/ 505619 w 693738"/>
                <a:gd name="connsiteY6" fmla="*/ 1085057 h 1085414"/>
                <a:gd name="connsiteX7" fmla="*/ 693738 w 693738"/>
                <a:gd name="connsiteY7" fmla="*/ 784225 h 1085414"/>
                <a:gd name="connsiteX8" fmla="*/ 655638 w 693738"/>
                <a:gd name="connsiteY8" fmla="*/ 609600 h 1085414"/>
                <a:gd name="connsiteX9" fmla="*/ 554038 w 693738"/>
                <a:gd name="connsiteY9" fmla="*/ 463550 h 1085414"/>
                <a:gd name="connsiteX10" fmla="*/ 627063 w 693738"/>
                <a:gd name="connsiteY10" fmla="*/ 238125 h 1085414"/>
                <a:gd name="connsiteX11" fmla="*/ 623888 w 693738"/>
                <a:gd name="connsiteY11" fmla="*/ 31750 h 1085414"/>
                <a:gd name="connsiteX12" fmla="*/ 566738 w 693738"/>
                <a:gd name="connsiteY12" fmla="*/ 9525 h 1085414"/>
                <a:gd name="connsiteX0" fmla="*/ 573633 w 700633"/>
                <a:gd name="connsiteY0" fmla="*/ 9525 h 1085414"/>
                <a:gd name="connsiteX1" fmla="*/ 484733 w 700633"/>
                <a:gd name="connsiteY1" fmla="*/ 0 h 1085414"/>
                <a:gd name="connsiteX2" fmla="*/ 275183 w 700633"/>
                <a:gd name="connsiteY2" fmla="*/ 276225 h 1085414"/>
                <a:gd name="connsiteX3" fmla="*/ 110083 w 700633"/>
                <a:gd name="connsiteY3" fmla="*/ 412750 h 1085414"/>
                <a:gd name="connsiteX4" fmla="*/ 6895 w 700633"/>
                <a:gd name="connsiteY4" fmla="*/ 623094 h 1085414"/>
                <a:gd name="connsiteX5" fmla="*/ 65633 w 700633"/>
                <a:gd name="connsiteY5" fmla="*/ 841375 h 1085414"/>
                <a:gd name="connsiteX6" fmla="*/ 512514 w 700633"/>
                <a:gd name="connsiteY6" fmla="*/ 1085057 h 1085414"/>
                <a:gd name="connsiteX7" fmla="*/ 700633 w 700633"/>
                <a:gd name="connsiteY7" fmla="*/ 784225 h 1085414"/>
                <a:gd name="connsiteX8" fmla="*/ 662533 w 700633"/>
                <a:gd name="connsiteY8" fmla="*/ 609600 h 1085414"/>
                <a:gd name="connsiteX9" fmla="*/ 560933 w 700633"/>
                <a:gd name="connsiteY9" fmla="*/ 463550 h 1085414"/>
                <a:gd name="connsiteX10" fmla="*/ 633958 w 700633"/>
                <a:gd name="connsiteY10" fmla="*/ 238125 h 1085414"/>
                <a:gd name="connsiteX11" fmla="*/ 630783 w 700633"/>
                <a:gd name="connsiteY11" fmla="*/ 31750 h 1085414"/>
                <a:gd name="connsiteX12" fmla="*/ 573633 w 700633"/>
                <a:gd name="connsiteY12" fmla="*/ 9525 h 1085414"/>
                <a:gd name="connsiteX0" fmla="*/ 573633 w 700633"/>
                <a:gd name="connsiteY0" fmla="*/ 9525 h 1085414"/>
                <a:gd name="connsiteX1" fmla="*/ 484733 w 700633"/>
                <a:gd name="connsiteY1" fmla="*/ 0 h 1085414"/>
                <a:gd name="connsiteX2" fmla="*/ 275183 w 700633"/>
                <a:gd name="connsiteY2" fmla="*/ 276225 h 1085414"/>
                <a:gd name="connsiteX3" fmla="*/ 110083 w 700633"/>
                <a:gd name="connsiteY3" fmla="*/ 412750 h 1085414"/>
                <a:gd name="connsiteX4" fmla="*/ 6895 w 700633"/>
                <a:gd name="connsiteY4" fmla="*/ 623094 h 1085414"/>
                <a:gd name="connsiteX5" fmla="*/ 65633 w 700633"/>
                <a:gd name="connsiteY5" fmla="*/ 841375 h 1085414"/>
                <a:gd name="connsiteX6" fmla="*/ 512514 w 700633"/>
                <a:gd name="connsiteY6" fmla="*/ 1085057 h 1085414"/>
                <a:gd name="connsiteX7" fmla="*/ 700633 w 700633"/>
                <a:gd name="connsiteY7" fmla="*/ 784225 h 1085414"/>
                <a:gd name="connsiteX8" fmla="*/ 662533 w 700633"/>
                <a:gd name="connsiteY8" fmla="*/ 609600 h 1085414"/>
                <a:gd name="connsiteX9" fmla="*/ 560933 w 700633"/>
                <a:gd name="connsiteY9" fmla="*/ 463550 h 1085414"/>
                <a:gd name="connsiteX10" fmla="*/ 633958 w 700633"/>
                <a:gd name="connsiteY10" fmla="*/ 238125 h 1085414"/>
                <a:gd name="connsiteX11" fmla="*/ 630783 w 700633"/>
                <a:gd name="connsiteY11" fmla="*/ 31750 h 1085414"/>
                <a:gd name="connsiteX12" fmla="*/ 573633 w 700633"/>
                <a:gd name="connsiteY12" fmla="*/ 9525 h 1085414"/>
                <a:gd name="connsiteX0" fmla="*/ 573633 w 700633"/>
                <a:gd name="connsiteY0" fmla="*/ 9525 h 1085414"/>
                <a:gd name="connsiteX1" fmla="*/ 484733 w 700633"/>
                <a:gd name="connsiteY1" fmla="*/ 0 h 1085414"/>
                <a:gd name="connsiteX2" fmla="*/ 275183 w 700633"/>
                <a:gd name="connsiteY2" fmla="*/ 276225 h 1085414"/>
                <a:gd name="connsiteX3" fmla="*/ 110083 w 700633"/>
                <a:gd name="connsiteY3" fmla="*/ 412750 h 1085414"/>
                <a:gd name="connsiteX4" fmla="*/ 6895 w 700633"/>
                <a:gd name="connsiteY4" fmla="*/ 623094 h 1085414"/>
                <a:gd name="connsiteX5" fmla="*/ 65633 w 700633"/>
                <a:gd name="connsiteY5" fmla="*/ 841375 h 1085414"/>
                <a:gd name="connsiteX6" fmla="*/ 512514 w 700633"/>
                <a:gd name="connsiteY6" fmla="*/ 1085057 h 1085414"/>
                <a:gd name="connsiteX7" fmla="*/ 700633 w 700633"/>
                <a:gd name="connsiteY7" fmla="*/ 784225 h 1085414"/>
                <a:gd name="connsiteX8" fmla="*/ 662533 w 700633"/>
                <a:gd name="connsiteY8" fmla="*/ 609600 h 1085414"/>
                <a:gd name="connsiteX9" fmla="*/ 560933 w 700633"/>
                <a:gd name="connsiteY9" fmla="*/ 463550 h 1085414"/>
                <a:gd name="connsiteX10" fmla="*/ 633958 w 700633"/>
                <a:gd name="connsiteY10" fmla="*/ 238125 h 1085414"/>
                <a:gd name="connsiteX11" fmla="*/ 630783 w 700633"/>
                <a:gd name="connsiteY11" fmla="*/ 31750 h 1085414"/>
                <a:gd name="connsiteX12" fmla="*/ 573633 w 700633"/>
                <a:gd name="connsiteY12" fmla="*/ 9525 h 1085414"/>
                <a:gd name="connsiteX0" fmla="*/ 630783 w 700633"/>
                <a:gd name="connsiteY0" fmla="*/ 31750 h 1085414"/>
                <a:gd name="connsiteX1" fmla="*/ 484733 w 700633"/>
                <a:gd name="connsiteY1" fmla="*/ 0 h 1085414"/>
                <a:gd name="connsiteX2" fmla="*/ 275183 w 700633"/>
                <a:gd name="connsiteY2" fmla="*/ 276225 h 1085414"/>
                <a:gd name="connsiteX3" fmla="*/ 110083 w 700633"/>
                <a:gd name="connsiteY3" fmla="*/ 412750 h 1085414"/>
                <a:gd name="connsiteX4" fmla="*/ 6895 w 700633"/>
                <a:gd name="connsiteY4" fmla="*/ 623094 h 1085414"/>
                <a:gd name="connsiteX5" fmla="*/ 65633 w 700633"/>
                <a:gd name="connsiteY5" fmla="*/ 841375 h 1085414"/>
                <a:gd name="connsiteX6" fmla="*/ 512514 w 700633"/>
                <a:gd name="connsiteY6" fmla="*/ 1085057 h 1085414"/>
                <a:gd name="connsiteX7" fmla="*/ 700633 w 700633"/>
                <a:gd name="connsiteY7" fmla="*/ 784225 h 1085414"/>
                <a:gd name="connsiteX8" fmla="*/ 662533 w 700633"/>
                <a:gd name="connsiteY8" fmla="*/ 609600 h 1085414"/>
                <a:gd name="connsiteX9" fmla="*/ 560933 w 700633"/>
                <a:gd name="connsiteY9" fmla="*/ 463550 h 1085414"/>
                <a:gd name="connsiteX10" fmla="*/ 633958 w 700633"/>
                <a:gd name="connsiteY10" fmla="*/ 238125 h 1085414"/>
                <a:gd name="connsiteX11" fmla="*/ 630783 w 700633"/>
                <a:gd name="connsiteY11" fmla="*/ 31750 h 1085414"/>
                <a:gd name="connsiteX0" fmla="*/ 630783 w 700633"/>
                <a:gd name="connsiteY0" fmla="*/ 50458 h 1104122"/>
                <a:gd name="connsiteX1" fmla="*/ 484733 w 700633"/>
                <a:gd name="connsiteY1" fmla="*/ 18708 h 1104122"/>
                <a:gd name="connsiteX2" fmla="*/ 275183 w 700633"/>
                <a:gd name="connsiteY2" fmla="*/ 294933 h 1104122"/>
                <a:gd name="connsiteX3" fmla="*/ 110083 w 700633"/>
                <a:gd name="connsiteY3" fmla="*/ 431458 h 1104122"/>
                <a:gd name="connsiteX4" fmla="*/ 6895 w 700633"/>
                <a:gd name="connsiteY4" fmla="*/ 641802 h 1104122"/>
                <a:gd name="connsiteX5" fmla="*/ 65633 w 700633"/>
                <a:gd name="connsiteY5" fmla="*/ 860083 h 1104122"/>
                <a:gd name="connsiteX6" fmla="*/ 512514 w 700633"/>
                <a:gd name="connsiteY6" fmla="*/ 1103765 h 1104122"/>
                <a:gd name="connsiteX7" fmla="*/ 700633 w 700633"/>
                <a:gd name="connsiteY7" fmla="*/ 802933 h 1104122"/>
                <a:gd name="connsiteX8" fmla="*/ 662533 w 700633"/>
                <a:gd name="connsiteY8" fmla="*/ 628308 h 1104122"/>
                <a:gd name="connsiteX9" fmla="*/ 560933 w 700633"/>
                <a:gd name="connsiteY9" fmla="*/ 482258 h 1104122"/>
                <a:gd name="connsiteX10" fmla="*/ 633958 w 700633"/>
                <a:gd name="connsiteY10" fmla="*/ 256833 h 1104122"/>
                <a:gd name="connsiteX11" fmla="*/ 630783 w 700633"/>
                <a:gd name="connsiteY11" fmla="*/ 50458 h 1104122"/>
                <a:gd name="connsiteX0" fmla="*/ 616495 w 700633"/>
                <a:gd name="connsiteY0" fmla="*/ 82072 h 1097636"/>
                <a:gd name="connsiteX1" fmla="*/ 484733 w 700633"/>
                <a:gd name="connsiteY1" fmla="*/ 12222 h 1097636"/>
                <a:gd name="connsiteX2" fmla="*/ 275183 w 700633"/>
                <a:gd name="connsiteY2" fmla="*/ 288447 h 1097636"/>
                <a:gd name="connsiteX3" fmla="*/ 110083 w 700633"/>
                <a:gd name="connsiteY3" fmla="*/ 424972 h 1097636"/>
                <a:gd name="connsiteX4" fmla="*/ 6895 w 700633"/>
                <a:gd name="connsiteY4" fmla="*/ 635316 h 1097636"/>
                <a:gd name="connsiteX5" fmla="*/ 65633 w 700633"/>
                <a:gd name="connsiteY5" fmla="*/ 853597 h 1097636"/>
                <a:gd name="connsiteX6" fmla="*/ 512514 w 700633"/>
                <a:gd name="connsiteY6" fmla="*/ 1097279 h 1097636"/>
                <a:gd name="connsiteX7" fmla="*/ 700633 w 700633"/>
                <a:gd name="connsiteY7" fmla="*/ 796447 h 1097636"/>
                <a:gd name="connsiteX8" fmla="*/ 662533 w 700633"/>
                <a:gd name="connsiteY8" fmla="*/ 621822 h 1097636"/>
                <a:gd name="connsiteX9" fmla="*/ 560933 w 700633"/>
                <a:gd name="connsiteY9" fmla="*/ 475772 h 1097636"/>
                <a:gd name="connsiteX10" fmla="*/ 633958 w 700633"/>
                <a:gd name="connsiteY10" fmla="*/ 250347 h 1097636"/>
                <a:gd name="connsiteX11" fmla="*/ 616495 w 700633"/>
                <a:gd name="connsiteY11" fmla="*/ 82072 h 1097636"/>
                <a:gd name="connsiteX0" fmla="*/ 616495 w 700633"/>
                <a:gd name="connsiteY0" fmla="*/ 61084 h 1076648"/>
                <a:gd name="connsiteX1" fmla="*/ 477589 w 700633"/>
                <a:gd name="connsiteY1" fmla="*/ 15047 h 1076648"/>
                <a:gd name="connsiteX2" fmla="*/ 275183 w 700633"/>
                <a:gd name="connsiteY2" fmla="*/ 267459 h 1076648"/>
                <a:gd name="connsiteX3" fmla="*/ 110083 w 700633"/>
                <a:gd name="connsiteY3" fmla="*/ 403984 h 1076648"/>
                <a:gd name="connsiteX4" fmla="*/ 6895 w 700633"/>
                <a:gd name="connsiteY4" fmla="*/ 614328 h 1076648"/>
                <a:gd name="connsiteX5" fmla="*/ 65633 w 700633"/>
                <a:gd name="connsiteY5" fmla="*/ 832609 h 1076648"/>
                <a:gd name="connsiteX6" fmla="*/ 512514 w 700633"/>
                <a:gd name="connsiteY6" fmla="*/ 1076291 h 1076648"/>
                <a:gd name="connsiteX7" fmla="*/ 700633 w 700633"/>
                <a:gd name="connsiteY7" fmla="*/ 775459 h 1076648"/>
                <a:gd name="connsiteX8" fmla="*/ 662533 w 700633"/>
                <a:gd name="connsiteY8" fmla="*/ 600834 h 1076648"/>
                <a:gd name="connsiteX9" fmla="*/ 560933 w 700633"/>
                <a:gd name="connsiteY9" fmla="*/ 454784 h 1076648"/>
                <a:gd name="connsiteX10" fmla="*/ 633958 w 700633"/>
                <a:gd name="connsiteY10" fmla="*/ 229359 h 1076648"/>
                <a:gd name="connsiteX11" fmla="*/ 616495 w 700633"/>
                <a:gd name="connsiteY11" fmla="*/ 61084 h 1076648"/>
                <a:gd name="connsiteX0" fmla="*/ 616495 w 702982"/>
                <a:gd name="connsiteY0" fmla="*/ 61084 h 1076648"/>
                <a:gd name="connsiteX1" fmla="*/ 477589 w 702982"/>
                <a:gd name="connsiteY1" fmla="*/ 15047 h 1076648"/>
                <a:gd name="connsiteX2" fmla="*/ 275183 w 702982"/>
                <a:gd name="connsiteY2" fmla="*/ 267459 h 1076648"/>
                <a:gd name="connsiteX3" fmla="*/ 110083 w 702982"/>
                <a:gd name="connsiteY3" fmla="*/ 403984 h 1076648"/>
                <a:gd name="connsiteX4" fmla="*/ 6895 w 702982"/>
                <a:gd name="connsiteY4" fmla="*/ 614328 h 1076648"/>
                <a:gd name="connsiteX5" fmla="*/ 65633 w 702982"/>
                <a:gd name="connsiteY5" fmla="*/ 832609 h 1076648"/>
                <a:gd name="connsiteX6" fmla="*/ 512514 w 702982"/>
                <a:gd name="connsiteY6" fmla="*/ 1076291 h 1076648"/>
                <a:gd name="connsiteX7" fmla="*/ 700633 w 702982"/>
                <a:gd name="connsiteY7" fmla="*/ 775459 h 1076648"/>
                <a:gd name="connsiteX8" fmla="*/ 662533 w 702982"/>
                <a:gd name="connsiteY8" fmla="*/ 600834 h 1076648"/>
                <a:gd name="connsiteX9" fmla="*/ 560933 w 702982"/>
                <a:gd name="connsiteY9" fmla="*/ 454784 h 1076648"/>
                <a:gd name="connsiteX10" fmla="*/ 633958 w 702982"/>
                <a:gd name="connsiteY10" fmla="*/ 229359 h 1076648"/>
                <a:gd name="connsiteX11" fmla="*/ 616495 w 702982"/>
                <a:gd name="connsiteY11" fmla="*/ 61084 h 1076648"/>
                <a:gd name="connsiteX0" fmla="*/ 616495 w 701372"/>
                <a:gd name="connsiteY0" fmla="*/ 61084 h 1076648"/>
                <a:gd name="connsiteX1" fmla="*/ 477589 w 701372"/>
                <a:gd name="connsiteY1" fmla="*/ 15047 h 1076648"/>
                <a:gd name="connsiteX2" fmla="*/ 275183 w 701372"/>
                <a:gd name="connsiteY2" fmla="*/ 267459 h 1076648"/>
                <a:gd name="connsiteX3" fmla="*/ 110083 w 701372"/>
                <a:gd name="connsiteY3" fmla="*/ 403984 h 1076648"/>
                <a:gd name="connsiteX4" fmla="*/ 6895 w 701372"/>
                <a:gd name="connsiteY4" fmla="*/ 614328 h 1076648"/>
                <a:gd name="connsiteX5" fmla="*/ 65633 w 701372"/>
                <a:gd name="connsiteY5" fmla="*/ 832609 h 1076648"/>
                <a:gd name="connsiteX6" fmla="*/ 512514 w 701372"/>
                <a:gd name="connsiteY6" fmla="*/ 1076291 h 1076648"/>
                <a:gd name="connsiteX7" fmla="*/ 700633 w 701372"/>
                <a:gd name="connsiteY7" fmla="*/ 775459 h 1076648"/>
                <a:gd name="connsiteX8" fmla="*/ 662533 w 701372"/>
                <a:gd name="connsiteY8" fmla="*/ 600834 h 1076648"/>
                <a:gd name="connsiteX9" fmla="*/ 560933 w 701372"/>
                <a:gd name="connsiteY9" fmla="*/ 454784 h 1076648"/>
                <a:gd name="connsiteX10" fmla="*/ 633958 w 701372"/>
                <a:gd name="connsiteY10" fmla="*/ 229359 h 1076648"/>
                <a:gd name="connsiteX11" fmla="*/ 616495 w 701372"/>
                <a:gd name="connsiteY11" fmla="*/ 61084 h 1076648"/>
                <a:gd name="connsiteX0" fmla="*/ 616495 w 679308"/>
                <a:gd name="connsiteY0" fmla="*/ 61084 h 1076803"/>
                <a:gd name="connsiteX1" fmla="*/ 477589 w 679308"/>
                <a:gd name="connsiteY1" fmla="*/ 15047 h 1076803"/>
                <a:gd name="connsiteX2" fmla="*/ 275183 w 679308"/>
                <a:gd name="connsiteY2" fmla="*/ 267459 h 1076803"/>
                <a:gd name="connsiteX3" fmla="*/ 110083 w 679308"/>
                <a:gd name="connsiteY3" fmla="*/ 403984 h 1076803"/>
                <a:gd name="connsiteX4" fmla="*/ 6895 w 679308"/>
                <a:gd name="connsiteY4" fmla="*/ 614328 h 1076803"/>
                <a:gd name="connsiteX5" fmla="*/ 65633 w 679308"/>
                <a:gd name="connsiteY5" fmla="*/ 832609 h 1076803"/>
                <a:gd name="connsiteX6" fmla="*/ 512514 w 679308"/>
                <a:gd name="connsiteY6" fmla="*/ 1076291 h 1076803"/>
                <a:gd name="connsiteX7" fmla="*/ 676820 w 679308"/>
                <a:gd name="connsiteY7" fmla="*/ 763553 h 1076803"/>
                <a:gd name="connsiteX8" fmla="*/ 662533 w 679308"/>
                <a:gd name="connsiteY8" fmla="*/ 600834 h 1076803"/>
                <a:gd name="connsiteX9" fmla="*/ 560933 w 679308"/>
                <a:gd name="connsiteY9" fmla="*/ 454784 h 1076803"/>
                <a:gd name="connsiteX10" fmla="*/ 633958 w 679308"/>
                <a:gd name="connsiteY10" fmla="*/ 229359 h 1076803"/>
                <a:gd name="connsiteX11" fmla="*/ 616495 w 679308"/>
                <a:gd name="connsiteY11" fmla="*/ 61084 h 1076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79308" h="1076803">
                  <a:moveTo>
                    <a:pt x="616495" y="61084"/>
                  </a:moveTo>
                  <a:cubicBezTo>
                    <a:pt x="590434" y="25365"/>
                    <a:pt x="536856" y="-25699"/>
                    <a:pt x="477589" y="15047"/>
                  </a:cubicBezTo>
                  <a:lnTo>
                    <a:pt x="275183" y="267459"/>
                  </a:lnTo>
                  <a:lnTo>
                    <a:pt x="110083" y="403984"/>
                  </a:lnTo>
                  <a:cubicBezTo>
                    <a:pt x="65368" y="461795"/>
                    <a:pt x="14303" y="542891"/>
                    <a:pt x="6895" y="614328"/>
                  </a:cubicBezTo>
                  <a:cubicBezTo>
                    <a:pt x="-513" y="685765"/>
                    <a:pt x="-18637" y="755615"/>
                    <a:pt x="65633" y="832609"/>
                  </a:cubicBezTo>
                  <a:cubicBezTo>
                    <a:pt x="145537" y="902459"/>
                    <a:pt x="410650" y="1087800"/>
                    <a:pt x="512514" y="1076291"/>
                  </a:cubicBezTo>
                  <a:cubicBezTo>
                    <a:pt x="614378" y="1064782"/>
                    <a:pt x="669809" y="861000"/>
                    <a:pt x="676820" y="763553"/>
                  </a:cubicBezTo>
                  <a:cubicBezTo>
                    <a:pt x="681095" y="704129"/>
                    <a:pt x="681847" y="652295"/>
                    <a:pt x="662533" y="600834"/>
                  </a:cubicBezTo>
                  <a:cubicBezTo>
                    <a:pt x="643219" y="549373"/>
                    <a:pt x="565696" y="516697"/>
                    <a:pt x="560933" y="454784"/>
                  </a:cubicBezTo>
                  <a:lnTo>
                    <a:pt x="633958" y="229359"/>
                  </a:lnTo>
                  <a:cubicBezTo>
                    <a:pt x="645600" y="157392"/>
                    <a:pt x="642556" y="96803"/>
                    <a:pt x="616495" y="61084"/>
                  </a:cubicBezTo>
                  <a:close/>
                </a:path>
              </a:pathLst>
            </a:custGeom>
            <a:solidFill>
              <a:srgbClr val="DFF7AE">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4" name="Freeform 23"/>
            <p:cNvSpPr/>
            <p:nvPr/>
          </p:nvSpPr>
          <p:spPr>
            <a:xfrm>
              <a:off x="1381858" y="3419057"/>
              <a:ext cx="608868" cy="970376"/>
            </a:xfrm>
            <a:custGeom>
              <a:avLst/>
              <a:gdLst>
                <a:gd name="connsiteX0" fmla="*/ 444500 w 523875"/>
                <a:gd name="connsiteY0" fmla="*/ 247650 h 987425"/>
                <a:gd name="connsiteX1" fmla="*/ 466725 w 523875"/>
                <a:gd name="connsiteY1" fmla="*/ 19050 h 987425"/>
                <a:gd name="connsiteX2" fmla="*/ 396875 w 523875"/>
                <a:gd name="connsiteY2" fmla="*/ 0 h 987425"/>
                <a:gd name="connsiteX3" fmla="*/ 22225 w 523875"/>
                <a:gd name="connsiteY3" fmla="*/ 454025 h 987425"/>
                <a:gd name="connsiteX4" fmla="*/ 0 w 523875"/>
                <a:gd name="connsiteY4" fmla="*/ 704850 h 987425"/>
                <a:gd name="connsiteX5" fmla="*/ 374650 w 523875"/>
                <a:gd name="connsiteY5" fmla="*/ 987425 h 987425"/>
                <a:gd name="connsiteX6" fmla="*/ 523875 w 523875"/>
                <a:gd name="connsiteY6" fmla="*/ 647700 h 987425"/>
                <a:gd name="connsiteX7" fmla="*/ 377825 w 523875"/>
                <a:gd name="connsiteY7" fmla="*/ 431800 h 987425"/>
                <a:gd name="connsiteX8" fmla="*/ 444500 w 523875"/>
                <a:gd name="connsiteY8" fmla="*/ 247650 h 987425"/>
                <a:gd name="connsiteX0" fmla="*/ 444500 w 523875"/>
                <a:gd name="connsiteY0" fmla="*/ 284375 h 1024150"/>
                <a:gd name="connsiteX1" fmla="*/ 466725 w 523875"/>
                <a:gd name="connsiteY1" fmla="*/ 55775 h 1024150"/>
                <a:gd name="connsiteX2" fmla="*/ 396875 w 523875"/>
                <a:gd name="connsiteY2" fmla="*/ 36725 h 1024150"/>
                <a:gd name="connsiteX3" fmla="*/ 22225 w 523875"/>
                <a:gd name="connsiteY3" fmla="*/ 490750 h 1024150"/>
                <a:gd name="connsiteX4" fmla="*/ 0 w 523875"/>
                <a:gd name="connsiteY4" fmla="*/ 741575 h 1024150"/>
                <a:gd name="connsiteX5" fmla="*/ 374650 w 523875"/>
                <a:gd name="connsiteY5" fmla="*/ 1024150 h 1024150"/>
                <a:gd name="connsiteX6" fmla="*/ 523875 w 523875"/>
                <a:gd name="connsiteY6" fmla="*/ 684425 h 1024150"/>
                <a:gd name="connsiteX7" fmla="*/ 377825 w 523875"/>
                <a:gd name="connsiteY7" fmla="*/ 468525 h 1024150"/>
                <a:gd name="connsiteX8" fmla="*/ 444500 w 523875"/>
                <a:gd name="connsiteY8" fmla="*/ 284375 h 1024150"/>
                <a:gd name="connsiteX0" fmla="*/ 444500 w 523875"/>
                <a:gd name="connsiteY0" fmla="*/ 237624 h 977399"/>
                <a:gd name="connsiteX1" fmla="*/ 466725 w 523875"/>
                <a:gd name="connsiteY1" fmla="*/ 9024 h 977399"/>
                <a:gd name="connsiteX2" fmla="*/ 295709 w 523875"/>
                <a:gd name="connsiteY2" fmla="*/ 85224 h 977399"/>
                <a:gd name="connsiteX3" fmla="*/ 22225 w 523875"/>
                <a:gd name="connsiteY3" fmla="*/ 443999 h 977399"/>
                <a:gd name="connsiteX4" fmla="*/ 0 w 523875"/>
                <a:gd name="connsiteY4" fmla="*/ 694824 h 977399"/>
                <a:gd name="connsiteX5" fmla="*/ 374650 w 523875"/>
                <a:gd name="connsiteY5" fmla="*/ 977399 h 977399"/>
                <a:gd name="connsiteX6" fmla="*/ 523875 w 523875"/>
                <a:gd name="connsiteY6" fmla="*/ 637674 h 977399"/>
                <a:gd name="connsiteX7" fmla="*/ 377825 w 523875"/>
                <a:gd name="connsiteY7" fmla="*/ 421774 h 977399"/>
                <a:gd name="connsiteX8" fmla="*/ 444500 w 523875"/>
                <a:gd name="connsiteY8" fmla="*/ 237624 h 977399"/>
                <a:gd name="connsiteX0" fmla="*/ 444500 w 523875"/>
                <a:gd name="connsiteY0" fmla="*/ 225845 h 965620"/>
                <a:gd name="connsiteX1" fmla="*/ 431434 w 523875"/>
                <a:gd name="connsiteY1" fmla="*/ 11532 h 965620"/>
                <a:gd name="connsiteX2" fmla="*/ 295709 w 523875"/>
                <a:gd name="connsiteY2" fmla="*/ 73445 h 965620"/>
                <a:gd name="connsiteX3" fmla="*/ 22225 w 523875"/>
                <a:gd name="connsiteY3" fmla="*/ 432220 h 965620"/>
                <a:gd name="connsiteX4" fmla="*/ 0 w 523875"/>
                <a:gd name="connsiteY4" fmla="*/ 683045 h 965620"/>
                <a:gd name="connsiteX5" fmla="*/ 374650 w 523875"/>
                <a:gd name="connsiteY5" fmla="*/ 965620 h 965620"/>
                <a:gd name="connsiteX6" fmla="*/ 523875 w 523875"/>
                <a:gd name="connsiteY6" fmla="*/ 625895 h 965620"/>
                <a:gd name="connsiteX7" fmla="*/ 377825 w 523875"/>
                <a:gd name="connsiteY7" fmla="*/ 409995 h 965620"/>
                <a:gd name="connsiteX8" fmla="*/ 444500 w 523875"/>
                <a:gd name="connsiteY8" fmla="*/ 225845 h 965620"/>
                <a:gd name="connsiteX0" fmla="*/ 444500 w 523876"/>
                <a:gd name="connsiteY0" fmla="*/ 225845 h 965620"/>
                <a:gd name="connsiteX1" fmla="*/ 431434 w 523876"/>
                <a:gd name="connsiteY1" fmla="*/ 11532 h 965620"/>
                <a:gd name="connsiteX2" fmla="*/ 295709 w 523876"/>
                <a:gd name="connsiteY2" fmla="*/ 73445 h 965620"/>
                <a:gd name="connsiteX3" fmla="*/ 22225 w 523876"/>
                <a:gd name="connsiteY3" fmla="*/ 432220 h 965620"/>
                <a:gd name="connsiteX4" fmla="*/ 0 w 523876"/>
                <a:gd name="connsiteY4" fmla="*/ 683045 h 965620"/>
                <a:gd name="connsiteX5" fmla="*/ 374650 w 523876"/>
                <a:gd name="connsiteY5" fmla="*/ 965620 h 965620"/>
                <a:gd name="connsiteX6" fmla="*/ 523875 w 523876"/>
                <a:gd name="connsiteY6" fmla="*/ 625895 h 965620"/>
                <a:gd name="connsiteX7" fmla="*/ 377825 w 523876"/>
                <a:gd name="connsiteY7" fmla="*/ 409995 h 965620"/>
                <a:gd name="connsiteX8" fmla="*/ 444500 w 523876"/>
                <a:gd name="connsiteY8" fmla="*/ 225845 h 965620"/>
                <a:gd name="connsiteX0" fmla="*/ 476291 w 555667"/>
                <a:gd name="connsiteY0" fmla="*/ 225845 h 965943"/>
                <a:gd name="connsiteX1" fmla="*/ 463225 w 555667"/>
                <a:gd name="connsiteY1" fmla="*/ 11532 h 965943"/>
                <a:gd name="connsiteX2" fmla="*/ 327500 w 555667"/>
                <a:gd name="connsiteY2" fmla="*/ 73445 h 965943"/>
                <a:gd name="connsiteX3" fmla="*/ 54016 w 555667"/>
                <a:gd name="connsiteY3" fmla="*/ 432220 h 965943"/>
                <a:gd name="connsiteX4" fmla="*/ 31791 w 555667"/>
                <a:gd name="connsiteY4" fmla="*/ 683045 h 965943"/>
                <a:gd name="connsiteX5" fmla="*/ 406441 w 555667"/>
                <a:gd name="connsiteY5" fmla="*/ 965620 h 965943"/>
                <a:gd name="connsiteX6" fmla="*/ 555666 w 555667"/>
                <a:gd name="connsiteY6" fmla="*/ 625895 h 965943"/>
                <a:gd name="connsiteX7" fmla="*/ 409616 w 555667"/>
                <a:gd name="connsiteY7" fmla="*/ 409995 h 965943"/>
                <a:gd name="connsiteX8" fmla="*/ 476291 w 555667"/>
                <a:gd name="connsiteY8" fmla="*/ 225845 h 965943"/>
                <a:gd name="connsiteX0" fmla="*/ 506563 w 585939"/>
                <a:gd name="connsiteY0" fmla="*/ 225845 h 965980"/>
                <a:gd name="connsiteX1" fmla="*/ 493497 w 585939"/>
                <a:gd name="connsiteY1" fmla="*/ 11532 h 965980"/>
                <a:gd name="connsiteX2" fmla="*/ 357772 w 585939"/>
                <a:gd name="connsiteY2" fmla="*/ 73445 h 965980"/>
                <a:gd name="connsiteX3" fmla="*/ 84288 w 585939"/>
                <a:gd name="connsiteY3" fmla="*/ 432220 h 965980"/>
                <a:gd name="connsiteX4" fmla="*/ 22066 w 585939"/>
                <a:gd name="connsiteY4" fmla="*/ 704476 h 965980"/>
                <a:gd name="connsiteX5" fmla="*/ 436713 w 585939"/>
                <a:gd name="connsiteY5" fmla="*/ 965620 h 965980"/>
                <a:gd name="connsiteX6" fmla="*/ 585938 w 585939"/>
                <a:gd name="connsiteY6" fmla="*/ 625895 h 965980"/>
                <a:gd name="connsiteX7" fmla="*/ 439888 w 585939"/>
                <a:gd name="connsiteY7" fmla="*/ 409995 h 965980"/>
                <a:gd name="connsiteX8" fmla="*/ 506563 w 585939"/>
                <a:gd name="connsiteY8" fmla="*/ 225845 h 965980"/>
                <a:gd name="connsiteX0" fmla="*/ 514851 w 594227"/>
                <a:gd name="connsiteY0" fmla="*/ 225845 h 965981"/>
                <a:gd name="connsiteX1" fmla="*/ 501785 w 594227"/>
                <a:gd name="connsiteY1" fmla="*/ 11532 h 965981"/>
                <a:gd name="connsiteX2" fmla="*/ 366060 w 594227"/>
                <a:gd name="connsiteY2" fmla="*/ 73445 h 965981"/>
                <a:gd name="connsiteX3" fmla="*/ 64344 w 594227"/>
                <a:gd name="connsiteY3" fmla="*/ 427457 h 965981"/>
                <a:gd name="connsiteX4" fmla="*/ 30354 w 594227"/>
                <a:gd name="connsiteY4" fmla="*/ 704476 h 965981"/>
                <a:gd name="connsiteX5" fmla="*/ 445001 w 594227"/>
                <a:gd name="connsiteY5" fmla="*/ 965620 h 965981"/>
                <a:gd name="connsiteX6" fmla="*/ 594226 w 594227"/>
                <a:gd name="connsiteY6" fmla="*/ 625895 h 965981"/>
                <a:gd name="connsiteX7" fmla="*/ 448176 w 594227"/>
                <a:gd name="connsiteY7" fmla="*/ 409995 h 965981"/>
                <a:gd name="connsiteX8" fmla="*/ 514851 w 594227"/>
                <a:gd name="connsiteY8" fmla="*/ 225845 h 965981"/>
                <a:gd name="connsiteX0" fmla="*/ 522201 w 601577"/>
                <a:gd name="connsiteY0" fmla="*/ 225845 h 965981"/>
                <a:gd name="connsiteX1" fmla="*/ 509135 w 601577"/>
                <a:gd name="connsiteY1" fmla="*/ 11532 h 965981"/>
                <a:gd name="connsiteX2" fmla="*/ 373410 w 601577"/>
                <a:gd name="connsiteY2" fmla="*/ 73445 h 965981"/>
                <a:gd name="connsiteX3" fmla="*/ 71694 w 601577"/>
                <a:gd name="connsiteY3" fmla="*/ 427457 h 965981"/>
                <a:gd name="connsiteX4" fmla="*/ 37704 w 601577"/>
                <a:gd name="connsiteY4" fmla="*/ 704476 h 965981"/>
                <a:gd name="connsiteX5" fmla="*/ 452351 w 601577"/>
                <a:gd name="connsiteY5" fmla="*/ 965620 h 965981"/>
                <a:gd name="connsiteX6" fmla="*/ 601576 w 601577"/>
                <a:gd name="connsiteY6" fmla="*/ 625895 h 965981"/>
                <a:gd name="connsiteX7" fmla="*/ 455526 w 601577"/>
                <a:gd name="connsiteY7" fmla="*/ 409995 h 965981"/>
                <a:gd name="connsiteX8" fmla="*/ 522201 w 601577"/>
                <a:gd name="connsiteY8" fmla="*/ 225845 h 965981"/>
                <a:gd name="connsiteX0" fmla="*/ 522201 w 601577"/>
                <a:gd name="connsiteY0" fmla="*/ 225845 h 981237"/>
                <a:gd name="connsiteX1" fmla="*/ 509135 w 601577"/>
                <a:gd name="connsiteY1" fmla="*/ 11532 h 981237"/>
                <a:gd name="connsiteX2" fmla="*/ 373410 w 601577"/>
                <a:gd name="connsiteY2" fmla="*/ 73445 h 981237"/>
                <a:gd name="connsiteX3" fmla="*/ 71694 w 601577"/>
                <a:gd name="connsiteY3" fmla="*/ 427457 h 981237"/>
                <a:gd name="connsiteX4" fmla="*/ 37704 w 601577"/>
                <a:gd name="connsiteY4" fmla="*/ 704476 h 981237"/>
                <a:gd name="connsiteX5" fmla="*/ 452351 w 601577"/>
                <a:gd name="connsiteY5" fmla="*/ 965620 h 981237"/>
                <a:gd name="connsiteX6" fmla="*/ 601576 w 601577"/>
                <a:gd name="connsiteY6" fmla="*/ 625895 h 981237"/>
                <a:gd name="connsiteX7" fmla="*/ 455526 w 601577"/>
                <a:gd name="connsiteY7" fmla="*/ 409995 h 981237"/>
                <a:gd name="connsiteX8" fmla="*/ 522201 w 601577"/>
                <a:gd name="connsiteY8" fmla="*/ 225845 h 981237"/>
                <a:gd name="connsiteX0" fmla="*/ 522201 w 601577"/>
                <a:gd name="connsiteY0" fmla="*/ 225845 h 970376"/>
                <a:gd name="connsiteX1" fmla="*/ 509135 w 601577"/>
                <a:gd name="connsiteY1" fmla="*/ 11532 h 970376"/>
                <a:gd name="connsiteX2" fmla="*/ 373410 w 601577"/>
                <a:gd name="connsiteY2" fmla="*/ 73445 h 970376"/>
                <a:gd name="connsiteX3" fmla="*/ 71694 w 601577"/>
                <a:gd name="connsiteY3" fmla="*/ 427457 h 970376"/>
                <a:gd name="connsiteX4" fmla="*/ 37704 w 601577"/>
                <a:gd name="connsiteY4" fmla="*/ 704476 h 970376"/>
                <a:gd name="connsiteX5" fmla="*/ 452351 w 601577"/>
                <a:gd name="connsiteY5" fmla="*/ 965620 h 970376"/>
                <a:gd name="connsiteX6" fmla="*/ 601576 w 601577"/>
                <a:gd name="connsiteY6" fmla="*/ 625895 h 970376"/>
                <a:gd name="connsiteX7" fmla="*/ 455526 w 601577"/>
                <a:gd name="connsiteY7" fmla="*/ 409995 h 970376"/>
                <a:gd name="connsiteX8" fmla="*/ 522201 w 601577"/>
                <a:gd name="connsiteY8" fmla="*/ 225845 h 970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1577" h="970376">
                  <a:moveTo>
                    <a:pt x="522201" y="225845"/>
                  </a:moveTo>
                  <a:cubicBezTo>
                    <a:pt x="537018" y="157053"/>
                    <a:pt x="533933" y="36932"/>
                    <a:pt x="509135" y="11532"/>
                  </a:cubicBezTo>
                  <a:cubicBezTo>
                    <a:pt x="484337" y="-13868"/>
                    <a:pt x="447493" y="949"/>
                    <a:pt x="373410" y="73445"/>
                  </a:cubicBezTo>
                  <a:lnTo>
                    <a:pt x="71694" y="427457"/>
                  </a:lnTo>
                  <a:cubicBezTo>
                    <a:pt x="-5579" y="518124"/>
                    <a:pt x="-25739" y="614782"/>
                    <a:pt x="37704" y="704476"/>
                  </a:cubicBezTo>
                  <a:cubicBezTo>
                    <a:pt x="101147" y="794170"/>
                    <a:pt x="373629" y="1004568"/>
                    <a:pt x="452351" y="965620"/>
                  </a:cubicBezTo>
                  <a:cubicBezTo>
                    <a:pt x="560911" y="911909"/>
                    <a:pt x="551834" y="739137"/>
                    <a:pt x="601576" y="625895"/>
                  </a:cubicBezTo>
                  <a:cubicBezTo>
                    <a:pt x="602105" y="533291"/>
                    <a:pt x="468755" y="476670"/>
                    <a:pt x="455526" y="409995"/>
                  </a:cubicBezTo>
                  <a:cubicBezTo>
                    <a:pt x="442297" y="343320"/>
                    <a:pt x="513266" y="292256"/>
                    <a:pt x="522201" y="225845"/>
                  </a:cubicBezTo>
                  <a:close/>
                </a:path>
              </a:pathLst>
            </a:custGeom>
            <a:solidFill>
              <a:srgbClr val="DFF7AE">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Freeform 4"/>
            <p:cNvSpPr/>
            <p:nvPr/>
          </p:nvSpPr>
          <p:spPr>
            <a:xfrm>
              <a:off x="1914525" y="2650331"/>
              <a:ext cx="688181" cy="716757"/>
            </a:xfrm>
            <a:custGeom>
              <a:avLst/>
              <a:gdLst>
                <a:gd name="connsiteX0" fmla="*/ 0 w 688181"/>
                <a:gd name="connsiteY0" fmla="*/ 538163 h 716757"/>
                <a:gd name="connsiteX1" fmla="*/ 576263 w 688181"/>
                <a:gd name="connsiteY1" fmla="*/ 716757 h 716757"/>
                <a:gd name="connsiteX2" fmla="*/ 688181 w 688181"/>
                <a:gd name="connsiteY2" fmla="*/ 354807 h 716757"/>
                <a:gd name="connsiteX3" fmla="*/ 583406 w 688181"/>
                <a:gd name="connsiteY3" fmla="*/ 323850 h 716757"/>
                <a:gd name="connsiteX4" fmla="*/ 597694 w 688181"/>
                <a:gd name="connsiteY4" fmla="*/ 273844 h 716757"/>
                <a:gd name="connsiteX5" fmla="*/ 550069 w 688181"/>
                <a:gd name="connsiteY5" fmla="*/ 261938 h 716757"/>
                <a:gd name="connsiteX6" fmla="*/ 592931 w 688181"/>
                <a:gd name="connsiteY6" fmla="*/ 119063 h 716757"/>
                <a:gd name="connsiteX7" fmla="*/ 645319 w 688181"/>
                <a:gd name="connsiteY7" fmla="*/ 138113 h 716757"/>
                <a:gd name="connsiteX8" fmla="*/ 664369 w 688181"/>
                <a:gd name="connsiteY8" fmla="*/ 78582 h 716757"/>
                <a:gd name="connsiteX9" fmla="*/ 602456 w 688181"/>
                <a:gd name="connsiteY9" fmla="*/ 61913 h 716757"/>
                <a:gd name="connsiteX10" fmla="*/ 585788 w 688181"/>
                <a:gd name="connsiteY10" fmla="*/ 109538 h 716757"/>
                <a:gd name="connsiteX11" fmla="*/ 454819 w 688181"/>
                <a:gd name="connsiteY11" fmla="*/ 66675 h 716757"/>
                <a:gd name="connsiteX12" fmla="*/ 471488 w 688181"/>
                <a:gd name="connsiteY12" fmla="*/ 19050 h 716757"/>
                <a:gd name="connsiteX13" fmla="*/ 407194 w 688181"/>
                <a:gd name="connsiteY13" fmla="*/ 0 h 716757"/>
                <a:gd name="connsiteX14" fmla="*/ 390525 w 688181"/>
                <a:gd name="connsiteY14" fmla="*/ 59532 h 716757"/>
                <a:gd name="connsiteX15" fmla="*/ 447675 w 688181"/>
                <a:gd name="connsiteY15" fmla="*/ 78582 h 716757"/>
                <a:gd name="connsiteX16" fmla="*/ 404813 w 688181"/>
                <a:gd name="connsiteY16" fmla="*/ 216694 h 716757"/>
                <a:gd name="connsiteX17" fmla="*/ 240506 w 688181"/>
                <a:gd name="connsiteY17" fmla="*/ 169069 h 716757"/>
                <a:gd name="connsiteX18" fmla="*/ 233363 w 688181"/>
                <a:gd name="connsiteY18" fmla="*/ 195263 h 716757"/>
                <a:gd name="connsiteX19" fmla="*/ 116681 w 688181"/>
                <a:gd name="connsiteY19" fmla="*/ 161925 h 716757"/>
                <a:gd name="connsiteX20" fmla="*/ 0 w 688181"/>
                <a:gd name="connsiteY20" fmla="*/ 538163 h 716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88181" h="716757">
                  <a:moveTo>
                    <a:pt x="0" y="538163"/>
                  </a:moveTo>
                  <a:lnTo>
                    <a:pt x="576263" y="716757"/>
                  </a:lnTo>
                  <a:lnTo>
                    <a:pt x="688181" y="354807"/>
                  </a:lnTo>
                  <a:lnTo>
                    <a:pt x="583406" y="323850"/>
                  </a:lnTo>
                  <a:lnTo>
                    <a:pt x="597694" y="273844"/>
                  </a:lnTo>
                  <a:lnTo>
                    <a:pt x="550069" y="261938"/>
                  </a:lnTo>
                  <a:lnTo>
                    <a:pt x="592931" y="119063"/>
                  </a:lnTo>
                  <a:lnTo>
                    <a:pt x="645319" y="138113"/>
                  </a:lnTo>
                  <a:lnTo>
                    <a:pt x="664369" y="78582"/>
                  </a:lnTo>
                  <a:lnTo>
                    <a:pt x="602456" y="61913"/>
                  </a:lnTo>
                  <a:lnTo>
                    <a:pt x="585788" y="109538"/>
                  </a:lnTo>
                  <a:lnTo>
                    <a:pt x="454819" y="66675"/>
                  </a:lnTo>
                  <a:lnTo>
                    <a:pt x="471488" y="19050"/>
                  </a:lnTo>
                  <a:lnTo>
                    <a:pt x="407194" y="0"/>
                  </a:lnTo>
                  <a:lnTo>
                    <a:pt x="390525" y="59532"/>
                  </a:lnTo>
                  <a:lnTo>
                    <a:pt x="447675" y="78582"/>
                  </a:lnTo>
                  <a:lnTo>
                    <a:pt x="404813" y="216694"/>
                  </a:lnTo>
                  <a:lnTo>
                    <a:pt x="240506" y="169069"/>
                  </a:lnTo>
                  <a:lnTo>
                    <a:pt x="233363" y="195263"/>
                  </a:lnTo>
                  <a:lnTo>
                    <a:pt x="116681" y="161925"/>
                  </a:lnTo>
                  <a:lnTo>
                    <a:pt x="0" y="538163"/>
                  </a:lnTo>
                  <a:close/>
                </a:path>
              </a:pathLst>
            </a:custGeom>
            <a:solidFill>
              <a:srgbClr val="E8E2BE"/>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 name="Freeform 6"/>
            <p:cNvSpPr/>
            <p:nvPr/>
          </p:nvSpPr>
          <p:spPr>
            <a:xfrm>
              <a:off x="2662238" y="3214688"/>
              <a:ext cx="97631" cy="119062"/>
            </a:xfrm>
            <a:custGeom>
              <a:avLst/>
              <a:gdLst>
                <a:gd name="connsiteX0" fmla="*/ 30956 w 97631"/>
                <a:gd name="connsiteY0" fmla="*/ 0 h 119062"/>
                <a:gd name="connsiteX1" fmla="*/ 0 w 97631"/>
                <a:gd name="connsiteY1" fmla="*/ 100012 h 119062"/>
                <a:gd name="connsiteX2" fmla="*/ 66675 w 97631"/>
                <a:gd name="connsiteY2" fmla="*/ 119062 h 119062"/>
                <a:gd name="connsiteX3" fmla="*/ 97631 w 97631"/>
                <a:gd name="connsiteY3" fmla="*/ 23812 h 119062"/>
                <a:gd name="connsiteX4" fmla="*/ 30956 w 97631"/>
                <a:gd name="connsiteY4" fmla="*/ 0 h 1190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631" h="119062">
                  <a:moveTo>
                    <a:pt x="30956" y="0"/>
                  </a:moveTo>
                  <a:lnTo>
                    <a:pt x="0" y="100012"/>
                  </a:lnTo>
                  <a:lnTo>
                    <a:pt x="66675" y="119062"/>
                  </a:lnTo>
                  <a:lnTo>
                    <a:pt x="97631" y="23812"/>
                  </a:lnTo>
                  <a:lnTo>
                    <a:pt x="30956" y="0"/>
                  </a:lnTo>
                  <a:close/>
                </a:path>
              </a:pathLst>
            </a:custGeom>
            <a:solidFill>
              <a:srgbClr val="E8E2BE"/>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Freeform 7"/>
            <p:cNvSpPr/>
            <p:nvPr/>
          </p:nvSpPr>
          <p:spPr>
            <a:xfrm>
              <a:off x="2890839" y="3376613"/>
              <a:ext cx="78580" cy="80962"/>
            </a:xfrm>
            <a:custGeom>
              <a:avLst/>
              <a:gdLst>
                <a:gd name="connsiteX0" fmla="*/ 19050 w 71437"/>
                <a:gd name="connsiteY0" fmla="*/ 0 h 80962"/>
                <a:gd name="connsiteX1" fmla="*/ 0 w 71437"/>
                <a:gd name="connsiteY1" fmla="*/ 64293 h 80962"/>
                <a:gd name="connsiteX2" fmla="*/ 59531 w 71437"/>
                <a:gd name="connsiteY2" fmla="*/ 80962 h 80962"/>
                <a:gd name="connsiteX3" fmla="*/ 71437 w 71437"/>
                <a:gd name="connsiteY3" fmla="*/ 21431 h 80962"/>
                <a:gd name="connsiteX4" fmla="*/ 19050 w 71437"/>
                <a:gd name="connsiteY4" fmla="*/ 0 h 80962"/>
                <a:gd name="connsiteX0" fmla="*/ 19050 w 78580"/>
                <a:gd name="connsiteY0" fmla="*/ 0 h 80962"/>
                <a:gd name="connsiteX1" fmla="*/ 0 w 78580"/>
                <a:gd name="connsiteY1" fmla="*/ 64293 h 80962"/>
                <a:gd name="connsiteX2" fmla="*/ 59531 w 78580"/>
                <a:gd name="connsiteY2" fmla="*/ 80962 h 80962"/>
                <a:gd name="connsiteX3" fmla="*/ 78580 w 78580"/>
                <a:gd name="connsiteY3" fmla="*/ 7143 h 80962"/>
                <a:gd name="connsiteX4" fmla="*/ 19050 w 78580"/>
                <a:gd name="connsiteY4" fmla="*/ 0 h 80962"/>
                <a:gd name="connsiteX0" fmla="*/ 19050 w 85724"/>
                <a:gd name="connsiteY0" fmla="*/ 0 h 80962"/>
                <a:gd name="connsiteX1" fmla="*/ 0 w 85724"/>
                <a:gd name="connsiteY1" fmla="*/ 64293 h 80962"/>
                <a:gd name="connsiteX2" fmla="*/ 59531 w 85724"/>
                <a:gd name="connsiteY2" fmla="*/ 80962 h 80962"/>
                <a:gd name="connsiteX3" fmla="*/ 85724 w 85724"/>
                <a:gd name="connsiteY3" fmla="*/ 14287 h 80962"/>
                <a:gd name="connsiteX4" fmla="*/ 19050 w 85724"/>
                <a:gd name="connsiteY4" fmla="*/ 0 h 80962"/>
                <a:gd name="connsiteX0" fmla="*/ 19050 w 78580"/>
                <a:gd name="connsiteY0" fmla="*/ 0 h 80962"/>
                <a:gd name="connsiteX1" fmla="*/ 0 w 78580"/>
                <a:gd name="connsiteY1" fmla="*/ 64293 h 80962"/>
                <a:gd name="connsiteX2" fmla="*/ 59531 w 78580"/>
                <a:gd name="connsiteY2" fmla="*/ 80962 h 80962"/>
                <a:gd name="connsiteX3" fmla="*/ 78580 w 78580"/>
                <a:gd name="connsiteY3" fmla="*/ 14287 h 80962"/>
                <a:gd name="connsiteX4" fmla="*/ 19050 w 78580"/>
                <a:gd name="connsiteY4" fmla="*/ 0 h 80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580" h="80962">
                  <a:moveTo>
                    <a:pt x="19050" y="0"/>
                  </a:moveTo>
                  <a:lnTo>
                    <a:pt x="0" y="64293"/>
                  </a:lnTo>
                  <a:lnTo>
                    <a:pt x="59531" y="80962"/>
                  </a:lnTo>
                  <a:lnTo>
                    <a:pt x="78580" y="14287"/>
                  </a:lnTo>
                  <a:lnTo>
                    <a:pt x="19050" y="0"/>
                  </a:lnTo>
                  <a:close/>
                </a:path>
              </a:pathLst>
            </a:custGeom>
            <a:solidFill>
              <a:srgbClr val="E8E2BE"/>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 name="Freeform 18"/>
            <p:cNvSpPr/>
            <p:nvPr/>
          </p:nvSpPr>
          <p:spPr>
            <a:xfrm>
              <a:off x="3358356" y="4260850"/>
              <a:ext cx="76994" cy="101600"/>
            </a:xfrm>
            <a:custGeom>
              <a:avLst/>
              <a:gdLst>
                <a:gd name="connsiteX0" fmla="*/ 44450 w 69850"/>
                <a:gd name="connsiteY0" fmla="*/ 101600 h 101600"/>
                <a:gd name="connsiteX1" fmla="*/ 69850 w 69850"/>
                <a:gd name="connsiteY1" fmla="*/ 12700 h 101600"/>
                <a:gd name="connsiteX2" fmla="*/ 22225 w 69850"/>
                <a:gd name="connsiteY2" fmla="*/ 0 h 101600"/>
                <a:gd name="connsiteX3" fmla="*/ 0 w 69850"/>
                <a:gd name="connsiteY3" fmla="*/ 73025 h 101600"/>
                <a:gd name="connsiteX4" fmla="*/ 44450 w 69850"/>
                <a:gd name="connsiteY4" fmla="*/ 101600 h 101600"/>
                <a:gd name="connsiteX0" fmla="*/ 51594 w 76994"/>
                <a:gd name="connsiteY0" fmla="*/ 101600 h 101600"/>
                <a:gd name="connsiteX1" fmla="*/ 76994 w 76994"/>
                <a:gd name="connsiteY1" fmla="*/ 12700 h 101600"/>
                <a:gd name="connsiteX2" fmla="*/ 29369 w 76994"/>
                <a:gd name="connsiteY2" fmla="*/ 0 h 101600"/>
                <a:gd name="connsiteX3" fmla="*/ 0 w 76994"/>
                <a:gd name="connsiteY3" fmla="*/ 92075 h 101600"/>
                <a:gd name="connsiteX4" fmla="*/ 51594 w 76994"/>
                <a:gd name="connsiteY4" fmla="*/ 101600 h 101600"/>
                <a:gd name="connsiteX0" fmla="*/ 51594 w 76994"/>
                <a:gd name="connsiteY0" fmla="*/ 101600 h 101600"/>
                <a:gd name="connsiteX1" fmla="*/ 76994 w 76994"/>
                <a:gd name="connsiteY1" fmla="*/ 12700 h 101600"/>
                <a:gd name="connsiteX2" fmla="*/ 29369 w 76994"/>
                <a:gd name="connsiteY2" fmla="*/ 0 h 101600"/>
                <a:gd name="connsiteX3" fmla="*/ 0 w 76994"/>
                <a:gd name="connsiteY3" fmla="*/ 89694 h 101600"/>
                <a:gd name="connsiteX4" fmla="*/ 51594 w 76994"/>
                <a:gd name="connsiteY4" fmla="*/ 101600 h 101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994" h="101600">
                  <a:moveTo>
                    <a:pt x="51594" y="101600"/>
                  </a:moveTo>
                  <a:lnTo>
                    <a:pt x="76994" y="12700"/>
                  </a:lnTo>
                  <a:lnTo>
                    <a:pt x="29369" y="0"/>
                  </a:lnTo>
                  <a:lnTo>
                    <a:pt x="0" y="89694"/>
                  </a:lnTo>
                  <a:lnTo>
                    <a:pt x="51594" y="101600"/>
                  </a:lnTo>
                  <a:close/>
                </a:path>
              </a:pathLst>
            </a:custGeom>
            <a:solidFill>
              <a:srgbClr val="E8E2BE"/>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57" name="Group 56"/>
            <p:cNvGrpSpPr/>
            <p:nvPr/>
          </p:nvGrpSpPr>
          <p:grpSpPr>
            <a:xfrm>
              <a:off x="1876425" y="2508250"/>
              <a:ext cx="1781175" cy="3286125"/>
              <a:chOff x="1876425" y="2508250"/>
              <a:chExt cx="1781175" cy="3286125"/>
            </a:xfrm>
          </p:grpSpPr>
          <p:sp>
            <p:nvSpPr>
              <p:cNvPr id="9" name="Freeform 8"/>
              <p:cNvSpPr/>
              <p:nvPr/>
            </p:nvSpPr>
            <p:spPr>
              <a:xfrm>
                <a:off x="2647950" y="2508250"/>
                <a:ext cx="69850" cy="238125"/>
              </a:xfrm>
              <a:custGeom>
                <a:avLst/>
                <a:gdLst>
                  <a:gd name="connsiteX0" fmla="*/ 0 w 69850"/>
                  <a:gd name="connsiteY0" fmla="*/ 0 h 238125"/>
                  <a:gd name="connsiteX1" fmla="*/ 57150 w 69850"/>
                  <a:gd name="connsiteY1" fmla="*/ 22225 h 238125"/>
                  <a:gd name="connsiteX2" fmla="*/ 31750 w 69850"/>
                  <a:gd name="connsiteY2" fmla="*/ 120650 h 238125"/>
                  <a:gd name="connsiteX3" fmla="*/ 69850 w 69850"/>
                  <a:gd name="connsiteY3" fmla="*/ 133350 h 238125"/>
                  <a:gd name="connsiteX4" fmla="*/ 44450 w 69850"/>
                  <a:gd name="connsiteY4" fmla="*/ 238125 h 2381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850" h="238125">
                    <a:moveTo>
                      <a:pt x="0" y="0"/>
                    </a:moveTo>
                    <a:lnTo>
                      <a:pt x="57150" y="22225"/>
                    </a:lnTo>
                    <a:lnTo>
                      <a:pt x="31750" y="120650"/>
                    </a:lnTo>
                    <a:lnTo>
                      <a:pt x="69850" y="133350"/>
                    </a:lnTo>
                    <a:lnTo>
                      <a:pt x="44450" y="238125"/>
                    </a:lnTo>
                  </a:path>
                </a:pathLst>
              </a:cu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Freeform 9"/>
              <p:cNvSpPr/>
              <p:nvPr/>
            </p:nvSpPr>
            <p:spPr>
              <a:xfrm>
                <a:off x="2711450" y="2914650"/>
                <a:ext cx="88900" cy="301625"/>
              </a:xfrm>
              <a:custGeom>
                <a:avLst/>
                <a:gdLst>
                  <a:gd name="connsiteX0" fmla="*/ 28575 w 88900"/>
                  <a:gd name="connsiteY0" fmla="*/ 0 h 301625"/>
                  <a:gd name="connsiteX1" fmla="*/ 0 w 88900"/>
                  <a:gd name="connsiteY1" fmla="*/ 88900 h 301625"/>
                  <a:gd name="connsiteX2" fmla="*/ 88900 w 88900"/>
                  <a:gd name="connsiteY2" fmla="*/ 120650 h 301625"/>
                  <a:gd name="connsiteX3" fmla="*/ 28575 w 88900"/>
                  <a:gd name="connsiteY3" fmla="*/ 301625 h 301625"/>
                </a:gdLst>
                <a:ahLst/>
                <a:cxnLst>
                  <a:cxn ang="0">
                    <a:pos x="connsiteX0" y="connsiteY0"/>
                  </a:cxn>
                  <a:cxn ang="0">
                    <a:pos x="connsiteX1" y="connsiteY1"/>
                  </a:cxn>
                  <a:cxn ang="0">
                    <a:pos x="connsiteX2" y="connsiteY2"/>
                  </a:cxn>
                  <a:cxn ang="0">
                    <a:pos x="connsiteX3" y="connsiteY3"/>
                  </a:cxn>
                </a:cxnLst>
                <a:rect l="l" t="t" r="r" b="b"/>
                <a:pathLst>
                  <a:path w="88900" h="301625">
                    <a:moveTo>
                      <a:pt x="28575" y="0"/>
                    </a:moveTo>
                    <a:lnTo>
                      <a:pt x="0" y="88900"/>
                    </a:lnTo>
                    <a:lnTo>
                      <a:pt x="88900" y="120650"/>
                    </a:lnTo>
                    <a:lnTo>
                      <a:pt x="28575" y="301625"/>
                    </a:lnTo>
                  </a:path>
                </a:pathLst>
              </a:cu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Freeform 10"/>
              <p:cNvSpPr/>
              <p:nvPr/>
            </p:nvSpPr>
            <p:spPr>
              <a:xfrm>
                <a:off x="2393950" y="3336925"/>
                <a:ext cx="304800" cy="155575"/>
              </a:xfrm>
              <a:custGeom>
                <a:avLst/>
                <a:gdLst>
                  <a:gd name="connsiteX0" fmla="*/ 304800 w 304800"/>
                  <a:gd name="connsiteY0" fmla="*/ 0 h 155575"/>
                  <a:gd name="connsiteX1" fmla="*/ 254000 w 304800"/>
                  <a:gd name="connsiteY1" fmla="*/ 155575 h 155575"/>
                  <a:gd name="connsiteX2" fmla="*/ 53975 w 304800"/>
                  <a:gd name="connsiteY2" fmla="*/ 95250 h 155575"/>
                  <a:gd name="connsiteX3" fmla="*/ 63500 w 304800"/>
                  <a:gd name="connsiteY3" fmla="*/ 60325 h 155575"/>
                  <a:gd name="connsiteX4" fmla="*/ 0 w 304800"/>
                  <a:gd name="connsiteY4" fmla="*/ 41275 h 155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800" h="155575">
                    <a:moveTo>
                      <a:pt x="304800" y="0"/>
                    </a:moveTo>
                    <a:lnTo>
                      <a:pt x="254000" y="155575"/>
                    </a:lnTo>
                    <a:lnTo>
                      <a:pt x="53975" y="95250"/>
                    </a:lnTo>
                    <a:lnTo>
                      <a:pt x="63500" y="60325"/>
                    </a:lnTo>
                    <a:lnTo>
                      <a:pt x="0" y="41275"/>
                    </a:lnTo>
                  </a:path>
                </a:pathLst>
              </a:cu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Freeform 11"/>
              <p:cNvSpPr/>
              <p:nvPr/>
            </p:nvSpPr>
            <p:spPr>
              <a:xfrm>
                <a:off x="1876425" y="3079750"/>
                <a:ext cx="60325" cy="155575"/>
              </a:xfrm>
              <a:custGeom>
                <a:avLst/>
                <a:gdLst>
                  <a:gd name="connsiteX0" fmla="*/ 60325 w 60325"/>
                  <a:gd name="connsiteY0" fmla="*/ 155575 h 155575"/>
                  <a:gd name="connsiteX1" fmla="*/ 0 w 60325"/>
                  <a:gd name="connsiteY1" fmla="*/ 139700 h 155575"/>
                  <a:gd name="connsiteX2" fmla="*/ 34925 w 60325"/>
                  <a:gd name="connsiteY2" fmla="*/ 0 h 155575"/>
                </a:gdLst>
                <a:ahLst/>
                <a:cxnLst>
                  <a:cxn ang="0">
                    <a:pos x="connsiteX0" y="connsiteY0"/>
                  </a:cxn>
                  <a:cxn ang="0">
                    <a:pos x="connsiteX1" y="connsiteY1"/>
                  </a:cxn>
                  <a:cxn ang="0">
                    <a:pos x="connsiteX2" y="connsiteY2"/>
                  </a:cxn>
                </a:cxnLst>
                <a:rect l="l" t="t" r="r" b="b"/>
                <a:pathLst>
                  <a:path w="60325" h="155575">
                    <a:moveTo>
                      <a:pt x="60325" y="155575"/>
                    </a:moveTo>
                    <a:lnTo>
                      <a:pt x="0" y="139700"/>
                    </a:lnTo>
                    <a:lnTo>
                      <a:pt x="34925" y="0"/>
                    </a:lnTo>
                  </a:path>
                </a:pathLst>
              </a:cu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4" name="Freeform 13"/>
              <p:cNvSpPr/>
              <p:nvPr/>
            </p:nvSpPr>
            <p:spPr>
              <a:xfrm>
                <a:off x="1990725" y="2555875"/>
                <a:ext cx="114300" cy="269875"/>
              </a:xfrm>
              <a:custGeom>
                <a:avLst/>
                <a:gdLst>
                  <a:gd name="connsiteX0" fmla="*/ 0 w 114300"/>
                  <a:gd name="connsiteY0" fmla="*/ 269875 h 269875"/>
                  <a:gd name="connsiteX1" fmla="*/ 19050 w 114300"/>
                  <a:gd name="connsiteY1" fmla="*/ 196850 h 269875"/>
                  <a:gd name="connsiteX2" fmla="*/ 57150 w 114300"/>
                  <a:gd name="connsiteY2" fmla="*/ 215900 h 269875"/>
                  <a:gd name="connsiteX3" fmla="*/ 114300 w 114300"/>
                  <a:gd name="connsiteY3" fmla="*/ 0 h 269875"/>
                </a:gdLst>
                <a:ahLst/>
                <a:cxnLst>
                  <a:cxn ang="0">
                    <a:pos x="connsiteX0" y="connsiteY0"/>
                  </a:cxn>
                  <a:cxn ang="0">
                    <a:pos x="connsiteX1" y="connsiteY1"/>
                  </a:cxn>
                  <a:cxn ang="0">
                    <a:pos x="connsiteX2" y="connsiteY2"/>
                  </a:cxn>
                  <a:cxn ang="0">
                    <a:pos x="connsiteX3" y="connsiteY3"/>
                  </a:cxn>
                </a:cxnLst>
                <a:rect l="l" t="t" r="r" b="b"/>
                <a:pathLst>
                  <a:path w="114300" h="269875">
                    <a:moveTo>
                      <a:pt x="0" y="269875"/>
                    </a:moveTo>
                    <a:lnTo>
                      <a:pt x="19050" y="196850"/>
                    </a:lnTo>
                    <a:lnTo>
                      <a:pt x="57150" y="215900"/>
                    </a:lnTo>
                    <a:lnTo>
                      <a:pt x="114300" y="0"/>
                    </a:lnTo>
                  </a:path>
                </a:pathLst>
              </a:cu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5" name="Freeform 14"/>
              <p:cNvSpPr/>
              <p:nvPr/>
            </p:nvSpPr>
            <p:spPr>
              <a:xfrm>
                <a:off x="2847975" y="3114675"/>
                <a:ext cx="247650" cy="107950"/>
              </a:xfrm>
              <a:custGeom>
                <a:avLst/>
                <a:gdLst>
                  <a:gd name="connsiteX0" fmla="*/ 0 w 247650"/>
                  <a:gd name="connsiteY0" fmla="*/ 101600 h 107950"/>
                  <a:gd name="connsiteX1" fmla="*/ 34925 w 247650"/>
                  <a:gd name="connsiteY1" fmla="*/ 0 h 107950"/>
                  <a:gd name="connsiteX2" fmla="*/ 76200 w 247650"/>
                  <a:gd name="connsiteY2" fmla="*/ 12700 h 107950"/>
                  <a:gd name="connsiteX3" fmla="*/ 60325 w 247650"/>
                  <a:gd name="connsiteY3" fmla="*/ 50800 h 107950"/>
                  <a:gd name="connsiteX4" fmla="*/ 247650 w 247650"/>
                  <a:gd name="connsiteY4" fmla="*/ 107950 h 107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50" h="107950">
                    <a:moveTo>
                      <a:pt x="0" y="101600"/>
                    </a:moveTo>
                    <a:lnTo>
                      <a:pt x="34925" y="0"/>
                    </a:lnTo>
                    <a:lnTo>
                      <a:pt x="76200" y="12700"/>
                    </a:lnTo>
                    <a:lnTo>
                      <a:pt x="60325" y="50800"/>
                    </a:lnTo>
                    <a:lnTo>
                      <a:pt x="247650" y="107950"/>
                    </a:lnTo>
                  </a:path>
                </a:pathLst>
              </a:cu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Freeform 15"/>
              <p:cNvSpPr/>
              <p:nvPr/>
            </p:nvSpPr>
            <p:spPr>
              <a:xfrm>
                <a:off x="3222625" y="3270250"/>
                <a:ext cx="187325" cy="66675"/>
              </a:xfrm>
              <a:custGeom>
                <a:avLst/>
                <a:gdLst>
                  <a:gd name="connsiteX0" fmla="*/ 0 w 187325"/>
                  <a:gd name="connsiteY0" fmla="*/ 0 h 66675"/>
                  <a:gd name="connsiteX1" fmla="*/ 187325 w 187325"/>
                  <a:gd name="connsiteY1" fmla="*/ 66675 h 66675"/>
                </a:gdLst>
                <a:ahLst/>
                <a:cxnLst>
                  <a:cxn ang="0">
                    <a:pos x="connsiteX0" y="connsiteY0"/>
                  </a:cxn>
                  <a:cxn ang="0">
                    <a:pos x="connsiteX1" y="connsiteY1"/>
                  </a:cxn>
                </a:cxnLst>
                <a:rect l="l" t="t" r="r" b="b"/>
                <a:pathLst>
                  <a:path w="187325" h="66675">
                    <a:moveTo>
                      <a:pt x="0" y="0"/>
                    </a:moveTo>
                    <a:lnTo>
                      <a:pt x="187325" y="66675"/>
                    </a:lnTo>
                  </a:path>
                </a:pathLst>
              </a:cu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7" name="Freeform 16"/>
              <p:cNvSpPr/>
              <p:nvPr/>
            </p:nvSpPr>
            <p:spPr>
              <a:xfrm>
                <a:off x="3486150" y="3387725"/>
                <a:ext cx="171450" cy="530225"/>
              </a:xfrm>
              <a:custGeom>
                <a:avLst/>
                <a:gdLst>
                  <a:gd name="connsiteX0" fmla="*/ 38100 w 171450"/>
                  <a:gd name="connsiteY0" fmla="*/ 0 h 530225"/>
                  <a:gd name="connsiteX1" fmla="*/ 165100 w 171450"/>
                  <a:gd name="connsiteY1" fmla="*/ 47625 h 530225"/>
                  <a:gd name="connsiteX2" fmla="*/ 142875 w 171450"/>
                  <a:gd name="connsiteY2" fmla="*/ 130175 h 530225"/>
                  <a:gd name="connsiteX3" fmla="*/ 171450 w 171450"/>
                  <a:gd name="connsiteY3" fmla="*/ 139700 h 530225"/>
                  <a:gd name="connsiteX4" fmla="*/ 66675 w 171450"/>
                  <a:gd name="connsiteY4" fmla="*/ 419100 h 530225"/>
                  <a:gd name="connsiteX5" fmla="*/ 41275 w 171450"/>
                  <a:gd name="connsiteY5" fmla="*/ 409575 h 530225"/>
                  <a:gd name="connsiteX6" fmla="*/ 0 w 171450"/>
                  <a:gd name="connsiteY6" fmla="*/ 530225 h 530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1450" h="530225">
                    <a:moveTo>
                      <a:pt x="38100" y="0"/>
                    </a:moveTo>
                    <a:lnTo>
                      <a:pt x="165100" y="47625"/>
                    </a:lnTo>
                    <a:lnTo>
                      <a:pt x="142875" y="130175"/>
                    </a:lnTo>
                    <a:lnTo>
                      <a:pt x="171450" y="139700"/>
                    </a:lnTo>
                    <a:lnTo>
                      <a:pt x="66675" y="419100"/>
                    </a:lnTo>
                    <a:lnTo>
                      <a:pt x="41275" y="409575"/>
                    </a:lnTo>
                    <a:lnTo>
                      <a:pt x="0" y="530225"/>
                    </a:lnTo>
                  </a:path>
                </a:pathLst>
              </a:cu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 name="Freeform 17"/>
              <p:cNvSpPr/>
              <p:nvPr/>
            </p:nvSpPr>
            <p:spPr>
              <a:xfrm>
                <a:off x="3438525" y="3962400"/>
                <a:ext cx="44450" cy="295275"/>
              </a:xfrm>
              <a:custGeom>
                <a:avLst/>
                <a:gdLst>
                  <a:gd name="connsiteX0" fmla="*/ 44450 w 44450"/>
                  <a:gd name="connsiteY0" fmla="*/ 0 h 295275"/>
                  <a:gd name="connsiteX1" fmla="*/ 9525 w 44450"/>
                  <a:gd name="connsiteY1" fmla="*/ 139700 h 295275"/>
                  <a:gd name="connsiteX2" fmla="*/ 34925 w 44450"/>
                  <a:gd name="connsiteY2" fmla="*/ 158750 h 295275"/>
                  <a:gd name="connsiteX3" fmla="*/ 0 w 44450"/>
                  <a:gd name="connsiteY3" fmla="*/ 295275 h 295275"/>
                </a:gdLst>
                <a:ahLst/>
                <a:cxnLst>
                  <a:cxn ang="0">
                    <a:pos x="connsiteX0" y="connsiteY0"/>
                  </a:cxn>
                  <a:cxn ang="0">
                    <a:pos x="connsiteX1" y="connsiteY1"/>
                  </a:cxn>
                  <a:cxn ang="0">
                    <a:pos x="connsiteX2" y="connsiteY2"/>
                  </a:cxn>
                  <a:cxn ang="0">
                    <a:pos x="connsiteX3" y="connsiteY3"/>
                  </a:cxn>
                </a:cxnLst>
                <a:rect l="l" t="t" r="r" b="b"/>
                <a:pathLst>
                  <a:path w="44450" h="295275">
                    <a:moveTo>
                      <a:pt x="44450" y="0"/>
                    </a:moveTo>
                    <a:lnTo>
                      <a:pt x="9525" y="139700"/>
                    </a:lnTo>
                    <a:lnTo>
                      <a:pt x="34925" y="158750"/>
                    </a:lnTo>
                    <a:lnTo>
                      <a:pt x="0" y="295275"/>
                    </a:lnTo>
                  </a:path>
                </a:pathLst>
              </a:cu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0" name="Freeform 19"/>
              <p:cNvSpPr/>
              <p:nvPr/>
            </p:nvSpPr>
            <p:spPr>
              <a:xfrm>
                <a:off x="3101975" y="4448175"/>
                <a:ext cx="260350" cy="415925"/>
              </a:xfrm>
              <a:custGeom>
                <a:avLst/>
                <a:gdLst>
                  <a:gd name="connsiteX0" fmla="*/ 260350 w 260350"/>
                  <a:gd name="connsiteY0" fmla="*/ 0 h 415925"/>
                  <a:gd name="connsiteX1" fmla="*/ 238125 w 260350"/>
                  <a:gd name="connsiteY1" fmla="*/ 69850 h 415925"/>
                  <a:gd name="connsiteX2" fmla="*/ 155575 w 260350"/>
                  <a:gd name="connsiteY2" fmla="*/ 57150 h 415925"/>
                  <a:gd name="connsiteX3" fmla="*/ 60325 w 260350"/>
                  <a:gd name="connsiteY3" fmla="*/ 339725 h 415925"/>
                  <a:gd name="connsiteX4" fmla="*/ 28575 w 260350"/>
                  <a:gd name="connsiteY4" fmla="*/ 327025 h 415925"/>
                  <a:gd name="connsiteX5" fmla="*/ 0 w 260350"/>
                  <a:gd name="connsiteY5" fmla="*/ 415925 h 415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0350" h="415925">
                    <a:moveTo>
                      <a:pt x="260350" y="0"/>
                    </a:moveTo>
                    <a:lnTo>
                      <a:pt x="238125" y="69850"/>
                    </a:lnTo>
                    <a:lnTo>
                      <a:pt x="155575" y="57150"/>
                    </a:lnTo>
                    <a:lnTo>
                      <a:pt x="60325" y="339725"/>
                    </a:lnTo>
                    <a:lnTo>
                      <a:pt x="28575" y="327025"/>
                    </a:lnTo>
                    <a:lnTo>
                      <a:pt x="0" y="415925"/>
                    </a:lnTo>
                  </a:path>
                </a:pathLst>
              </a:cu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1" name="Freeform 20"/>
              <p:cNvSpPr/>
              <p:nvPr/>
            </p:nvSpPr>
            <p:spPr>
              <a:xfrm>
                <a:off x="2625725" y="5083175"/>
                <a:ext cx="473075" cy="711200"/>
              </a:xfrm>
              <a:custGeom>
                <a:avLst/>
                <a:gdLst>
                  <a:gd name="connsiteX0" fmla="*/ 438150 w 473075"/>
                  <a:gd name="connsiteY0" fmla="*/ 66675 h 711200"/>
                  <a:gd name="connsiteX1" fmla="*/ 409575 w 473075"/>
                  <a:gd name="connsiteY1" fmla="*/ 174625 h 711200"/>
                  <a:gd name="connsiteX2" fmla="*/ 473075 w 473075"/>
                  <a:gd name="connsiteY2" fmla="*/ 234950 h 711200"/>
                  <a:gd name="connsiteX3" fmla="*/ 333375 w 473075"/>
                  <a:gd name="connsiteY3" fmla="*/ 711200 h 711200"/>
                  <a:gd name="connsiteX4" fmla="*/ 146050 w 473075"/>
                  <a:gd name="connsiteY4" fmla="*/ 654050 h 711200"/>
                  <a:gd name="connsiteX5" fmla="*/ 168275 w 473075"/>
                  <a:gd name="connsiteY5" fmla="*/ 568325 h 711200"/>
                  <a:gd name="connsiteX6" fmla="*/ 120650 w 473075"/>
                  <a:gd name="connsiteY6" fmla="*/ 549275 h 711200"/>
                  <a:gd name="connsiteX7" fmla="*/ 139700 w 473075"/>
                  <a:gd name="connsiteY7" fmla="*/ 488950 h 711200"/>
                  <a:gd name="connsiteX8" fmla="*/ 107950 w 473075"/>
                  <a:gd name="connsiteY8" fmla="*/ 454025 h 711200"/>
                  <a:gd name="connsiteX9" fmla="*/ 127000 w 473075"/>
                  <a:gd name="connsiteY9" fmla="*/ 371475 h 711200"/>
                  <a:gd name="connsiteX10" fmla="*/ 95250 w 473075"/>
                  <a:gd name="connsiteY10" fmla="*/ 342900 h 711200"/>
                  <a:gd name="connsiteX11" fmla="*/ 104775 w 473075"/>
                  <a:gd name="connsiteY11" fmla="*/ 285750 h 711200"/>
                  <a:gd name="connsiteX12" fmla="*/ 66675 w 473075"/>
                  <a:gd name="connsiteY12" fmla="*/ 263525 h 711200"/>
                  <a:gd name="connsiteX13" fmla="*/ 82550 w 473075"/>
                  <a:gd name="connsiteY13" fmla="*/ 196850 h 711200"/>
                  <a:gd name="connsiteX14" fmla="*/ 53975 w 473075"/>
                  <a:gd name="connsiteY14" fmla="*/ 168275 h 711200"/>
                  <a:gd name="connsiteX15" fmla="*/ 85725 w 473075"/>
                  <a:gd name="connsiteY15" fmla="*/ 25400 h 711200"/>
                  <a:gd name="connsiteX16" fmla="*/ 0 w 473075"/>
                  <a:gd name="connsiteY16" fmla="*/ 0 h 711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73075" h="711200">
                    <a:moveTo>
                      <a:pt x="438150" y="66675"/>
                    </a:moveTo>
                    <a:lnTo>
                      <a:pt x="409575" y="174625"/>
                    </a:lnTo>
                    <a:lnTo>
                      <a:pt x="473075" y="234950"/>
                    </a:lnTo>
                    <a:lnTo>
                      <a:pt x="333375" y="711200"/>
                    </a:lnTo>
                    <a:lnTo>
                      <a:pt x="146050" y="654050"/>
                    </a:lnTo>
                    <a:lnTo>
                      <a:pt x="168275" y="568325"/>
                    </a:lnTo>
                    <a:lnTo>
                      <a:pt x="120650" y="549275"/>
                    </a:lnTo>
                    <a:lnTo>
                      <a:pt x="139700" y="488950"/>
                    </a:lnTo>
                    <a:lnTo>
                      <a:pt x="107950" y="454025"/>
                    </a:lnTo>
                    <a:lnTo>
                      <a:pt x="127000" y="371475"/>
                    </a:lnTo>
                    <a:lnTo>
                      <a:pt x="95250" y="342900"/>
                    </a:lnTo>
                    <a:lnTo>
                      <a:pt x="104775" y="285750"/>
                    </a:lnTo>
                    <a:lnTo>
                      <a:pt x="66675" y="263525"/>
                    </a:lnTo>
                    <a:lnTo>
                      <a:pt x="82550" y="196850"/>
                    </a:lnTo>
                    <a:lnTo>
                      <a:pt x="53975" y="168275"/>
                    </a:lnTo>
                    <a:lnTo>
                      <a:pt x="85725" y="25400"/>
                    </a:lnTo>
                    <a:lnTo>
                      <a:pt x="0" y="0"/>
                    </a:lnTo>
                  </a:path>
                </a:pathLst>
              </a:cu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2" name="Freeform 21"/>
              <p:cNvSpPr/>
              <p:nvPr/>
            </p:nvSpPr>
            <p:spPr>
              <a:xfrm>
                <a:off x="2032000" y="4610100"/>
                <a:ext cx="476250" cy="422275"/>
              </a:xfrm>
              <a:custGeom>
                <a:avLst/>
                <a:gdLst>
                  <a:gd name="connsiteX0" fmla="*/ 476250 w 476250"/>
                  <a:gd name="connsiteY0" fmla="*/ 422275 h 422275"/>
                  <a:gd name="connsiteX1" fmla="*/ 377825 w 476250"/>
                  <a:gd name="connsiteY1" fmla="*/ 396875 h 422275"/>
                  <a:gd name="connsiteX2" fmla="*/ 390525 w 476250"/>
                  <a:gd name="connsiteY2" fmla="*/ 342900 h 422275"/>
                  <a:gd name="connsiteX3" fmla="*/ 307975 w 476250"/>
                  <a:gd name="connsiteY3" fmla="*/ 298450 h 422275"/>
                  <a:gd name="connsiteX4" fmla="*/ 295275 w 476250"/>
                  <a:gd name="connsiteY4" fmla="*/ 254000 h 422275"/>
                  <a:gd name="connsiteX5" fmla="*/ 222250 w 476250"/>
                  <a:gd name="connsiteY5" fmla="*/ 215900 h 422275"/>
                  <a:gd name="connsiteX6" fmla="*/ 219075 w 476250"/>
                  <a:gd name="connsiteY6" fmla="*/ 177800 h 422275"/>
                  <a:gd name="connsiteX7" fmla="*/ 123825 w 476250"/>
                  <a:gd name="connsiteY7" fmla="*/ 136525 h 422275"/>
                  <a:gd name="connsiteX8" fmla="*/ 139700 w 476250"/>
                  <a:gd name="connsiteY8" fmla="*/ 47625 h 422275"/>
                  <a:gd name="connsiteX9" fmla="*/ 0 w 476250"/>
                  <a:gd name="connsiteY9" fmla="*/ 0 h 422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6250" h="422275">
                    <a:moveTo>
                      <a:pt x="476250" y="422275"/>
                    </a:moveTo>
                    <a:lnTo>
                      <a:pt x="377825" y="396875"/>
                    </a:lnTo>
                    <a:lnTo>
                      <a:pt x="390525" y="342900"/>
                    </a:lnTo>
                    <a:lnTo>
                      <a:pt x="307975" y="298450"/>
                    </a:lnTo>
                    <a:lnTo>
                      <a:pt x="295275" y="254000"/>
                    </a:lnTo>
                    <a:lnTo>
                      <a:pt x="222250" y="215900"/>
                    </a:lnTo>
                    <a:lnTo>
                      <a:pt x="219075" y="177800"/>
                    </a:lnTo>
                    <a:lnTo>
                      <a:pt x="123825" y="136525"/>
                    </a:lnTo>
                    <a:lnTo>
                      <a:pt x="139700" y="47625"/>
                    </a:lnTo>
                    <a:lnTo>
                      <a:pt x="0" y="0"/>
                    </a:lnTo>
                  </a:path>
                </a:pathLst>
              </a:cu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23" name="Freeform 22"/>
            <p:cNvSpPr/>
            <p:nvPr/>
          </p:nvSpPr>
          <p:spPr>
            <a:xfrm>
              <a:off x="904875" y="2479676"/>
              <a:ext cx="257175" cy="300038"/>
            </a:xfrm>
            <a:custGeom>
              <a:avLst/>
              <a:gdLst>
                <a:gd name="connsiteX0" fmla="*/ 101600 w 257175"/>
                <a:gd name="connsiteY0" fmla="*/ 241300 h 282575"/>
                <a:gd name="connsiteX1" fmla="*/ 222250 w 257175"/>
                <a:gd name="connsiteY1" fmla="*/ 282575 h 282575"/>
                <a:gd name="connsiteX2" fmla="*/ 257175 w 257175"/>
                <a:gd name="connsiteY2" fmla="*/ 168275 h 282575"/>
                <a:gd name="connsiteX3" fmla="*/ 149225 w 257175"/>
                <a:gd name="connsiteY3" fmla="*/ 139700 h 282575"/>
                <a:gd name="connsiteX4" fmla="*/ 180975 w 257175"/>
                <a:gd name="connsiteY4" fmla="*/ 44450 h 282575"/>
                <a:gd name="connsiteX5" fmla="*/ 22225 w 257175"/>
                <a:gd name="connsiteY5" fmla="*/ 0 h 282575"/>
                <a:gd name="connsiteX6" fmla="*/ 0 w 257175"/>
                <a:gd name="connsiteY6" fmla="*/ 73025 h 282575"/>
                <a:gd name="connsiteX7" fmla="*/ 120650 w 257175"/>
                <a:gd name="connsiteY7" fmla="*/ 123825 h 282575"/>
                <a:gd name="connsiteX8" fmla="*/ 101600 w 257175"/>
                <a:gd name="connsiteY8" fmla="*/ 241300 h 282575"/>
                <a:gd name="connsiteX0" fmla="*/ 79375 w 257175"/>
                <a:gd name="connsiteY0" fmla="*/ 241300 h 282575"/>
                <a:gd name="connsiteX1" fmla="*/ 222250 w 257175"/>
                <a:gd name="connsiteY1" fmla="*/ 282575 h 282575"/>
                <a:gd name="connsiteX2" fmla="*/ 257175 w 257175"/>
                <a:gd name="connsiteY2" fmla="*/ 168275 h 282575"/>
                <a:gd name="connsiteX3" fmla="*/ 149225 w 257175"/>
                <a:gd name="connsiteY3" fmla="*/ 139700 h 282575"/>
                <a:gd name="connsiteX4" fmla="*/ 180975 w 257175"/>
                <a:gd name="connsiteY4" fmla="*/ 44450 h 282575"/>
                <a:gd name="connsiteX5" fmla="*/ 22225 w 257175"/>
                <a:gd name="connsiteY5" fmla="*/ 0 h 282575"/>
                <a:gd name="connsiteX6" fmla="*/ 0 w 257175"/>
                <a:gd name="connsiteY6" fmla="*/ 73025 h 282575"/>
                <a:gd name="connsiteX7" fmla="*/ 120650 w 257175"/>
                <a:gd name="connsiteY7" fmla="*/ 123825 h 282575"/>
                <a:gd name="connsiteX8" fmla="*/ 79375 w 257175"/>
                <a:gd name="connsiteY8" fmla="*/ 241300 h 282575"/>
                <a:gd name="connsiteX0" fmla="*/ 79375 w 257175"/>
                <a:gd name="connsiteY0" fmla="*/ 254000 h 295275"/>
                <a:gd name="connsiteX1" fmla="*/ 222250 w 257175"/>
                <a:gd name="connsiteY1" fmla="*/ 295275 h 295275"/>
                <a:gd name="connsiteX2" fmla="*/ 257175 w 257175"/>
                <a:gd name="connsiteY2" fmla="*/ 180975 h 295275"/>
                <a:gd name="connsiteX3" fmla="*/ 149225 w 257175"/>
                <a:gd name="connsiteY3" fmla="*/ 152400 h 295275"/>
                <a:gd name="connsiteX4" fmla="*/ 180975 w 257175"/>
                <a:gd name="connsiteY4" fmla="*/ 57150 h 295275"/>
                <a:gd name="connsiteX5" fmla="*/ 25400 w 257175"/>
                <a:gd name="connsiteY5" fmla="*/ 0 h 295275"/>
                <a:gd name="connsiteX6" fmla="*/ 0 w 257175"/>
                <a:gd name="connsiteY6" fmla="*/ 85725 h 295275"/>
                <a:gd name="connsiteX7" fmla="*/ 120650 w 257175"/>
                <a:gd name="connsiteY7" fmla="*/ 136525 h 295275"/>
                <a:gd name="connsiteX8" fmla="*/ 79375 w 257175"/>
                <a:gd name="connsiteY8" fmla="*/ 254000 h 295275"/>
                <a:gd name="connsiteX0" fmla="*/ 79375 w 257175"/>
                <a:gd name="connsiteY0" fmla="*/ 254000 h 295275"/>
                <a:gd name="connsiteX1" fmla="*/ 222250 w 257175"/>
                <a:gd name="connsiteY1" fmla="*/ 295275 h 295275"/>
                <a:gd name="connsiteX2" fmla="*/ 257175 w 257175"/>
                <a:gd name="connsiteY2" fmla="*/ 180975 h 295275"/>
                <a:gd name="connsiteX3" fmla="*/ 156369 w 257175"/>
                <a:gd name="connsiteY3" fmla="*/ 147638 h 295275"/>
                <a:gd name="connsiteX4" fmla="*/ 180975 w 257175"/>
                <a:gd name="connsiteY4" fmla="*/ 57150 h 295275"/>
                <a:gd name="connsiteX5" fmla="*/ 25400 w 257175"/>
                <a:gd name="connsiteY5" fmla="*/ 0 h 295275"/>
                <a:gd name="connsiteX6" fmla="*/ 0 w 257175"/>
                <a:gd name="connsiteY6" fmla="*/ 85725 h 295275"/>
                <a:gd name="connsiteX7" fmla="*/ 120650 w 257175"/>
                <a:gd name="connsiteY7" fmla="*/ 136525 h 295275"/>
                <a:gd name="connsiteX8" fmla="*/ 79375 w 257175"/>
                <a:gd name="connsiteY8" fmla="*/ 254000 h 295275"/>
                <a:gd name="connsiteX0" fmla="*/ 79375 w 257175"/>
                <a:gd name="connsiteY0" fmla="*/ 254000 h 300038"/>
                <a:gd name="connsiteX1" fmla="*/ 215106 w 257175"/>
                <a:gd name="connsiteY1" fmla="*/ 300038 h 300038"/>
                <a:gd name="connsiteX2" fmla="*/ 257175 w 257175"/>
                <a:gd name="connsiteY2" fmla="*/ 180975 h 300038"/>
                <a:gd name="connsiteX3" fmla="*/ 156369 w 257175"/>
                <a:gd name="connsiteY3" fmla="*/ 147638 h 300038"/>
                <a:gd name="connsiteX4" fmla="*/ 180975 w 257175"/>
                <a:gd name="connsiteY4" fmla="*/ 57150 h 300038"/>
                <a:gd name="connsiteX5" fmla="*/ 25400 w 257175"/>
                <a:gd name="connsiteY5" fmla="*/ 0 h 300038"/>
                <a:gd name="connsiteX6" fmla="*/ 0 w 257175"/>
                <a:gd name="connsiteY6" fmla="*/ 85725 h 300038"/>
                <a:gd name="connsiteX7" fmla="*/ 120650 w 257175"/>
                <a:gd name="connsiteY7" fmla="*/ 136525 h 300038"/>
                <a:gd name="connsiteX8" fmla="*/ 79375 w 257175"/>
                <a:gd name="connsiteY8" fmla="*/ 254000 h 300038"/>
                <a:gd name="connsiteX0" fmla="*/ 79375 w 257175"/>
                <a:gd name="connsiteY0" fmla="*/ 254000 h 300038"/>
                <a:gd name="connsiteX1" fmla="*/ 215106 w 257175"/>
                <a:gd name="connsiteY1" fmla="*/ 300038 h 300038"/>
                <a:gd name="connsiteX2" fmla="*/ 257175 w 257175"/>
                <a:gd name="connsiteY2" fmla="*/ 180975 h 300038"/>
                <a:gd name="connsiteX3" fmla="*/ 156369 w 257175"/>
                <a:gd name="connsiteY3" fmla="*/ 147638 h 300038"/>
                <a:gd name="connsiteX4" fmla="*/ 180975 w 257175"/>
                <a:gd name="connsiteY4" fmla="*/ 57150 h 300038"/>
                <a:gd name="connsiteX5" fmla="*/ 37306 w 257175"/>
                <a:gd name="connsiteY5" fmla="*/ 0 h 300038"/>
                <a:gd name="connsiteX6" fmla="*/ 0 w 257175"/>
                <a:gd name="connsiteY6" fmla="*/ 85725 h 300038"/>
                <a:gd name="connsiteX7" fmla="*/ 120650 w 257175"/>
                <a:gd name="connsiteY7" fmla="*/ 136525 h 300038"/>
                <a:gd name="connsiteX8" fmla="*/ 79375 w 257175"/>
                <a:gd name="connsiteY8" fmla="*/ 254000 h 300038"/>
                <a:gd name="connsiteX0" fmla="*/ 79375 w 257175"/>
                <a:gd name="connsiteY0" fmla="*/ 254000 h 300038"/>
                <a:gd name="connsiteX1" fmla="*/ 215106 w 257175"/>
                <a:gd name="connsiteY1" fmla="*/ 300038 h 300038"/>
                <a:gd name="connsiteX2" fmla="*/ 257175 w 257175"/>
                <a:gd name="connsiteY2" fmla="*/ 180975 h 300038"/>
                <a:gd name="connsiteX3" fmla="*/ 146844 w 257175"/>
                <a:gd name="connsiteY3" fmla="*/ 140494 h 300038"/>
                <a:gd name="connsiteX4" fmla="*/ 180975 w 257175"/>
                <a:gd name="connsiteY4" fmla="*/ 57150 h 300038"/>
                <a:gd name="connsiteX5" fmla="*/ 37306 w 257175"/>
                <a:gd name="connsiteY5" fmla="*/ 0 h 300038"/>
                <a:gd name="connsiteX6" fmla="*/ 0 w 257175"/>
                <a:gd name="connsiteY6" fmla="*/ 85725 h 300038"/>
                <a:gd name="connsiteX7" fmla="*/ 120650 w 257175"/>
                <a:gd name="connsiteY7" fmla="*/ 136525 h 300038"/>
                <a:gd name="connsiteX8" fmla="*/ 79375 w 257175"/>
                <a:gd name="connsiteY8" fmla="*/ 254000 h 300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7175" h="300038">
                  <a:moveTo>
                    <a:pt x="79375" y="254000"/>
                  </a:moveTo>
                  <a:lnTo>
                    <a:pt x="215106" y="300038"/>
                  </a:lnTo>
                  <a:lnTo>
                    <a:pt x="257175" y="180975"/>
                  </a:lnTo>
                  <a:lnTo>
                    <a:pt x="146844" y="140494"/>
                  </a:lnTo>
                  <a:lnTo>
                    <a:pt x="180975" y="57150"/>
                  </a:lnTo>
                  <a:lnTo>
                    <a:pt x="37306" y="0"/>
                  </a:lnTo>
                  <a:lnTo>
                    <a:pt x="0" y="85725"/>
                  </a:lnTo>
                  <a:lnTo>
                    <a:pt x="120650" y="136525"/>
                  </a:lnTo>
                  <a:lnTo>
                    <a:pt x="79375" y="254000"/>
                  </a:lnTo>
                  <a:close/>
                </a:path>
              </a:pathLst>
            </a:custGeom>
            <a:solidFill>
              <a:srgbClr val="E8E2BE"/>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55" name="Group 54"/>
            <p:cNvGrpSpPr/>
            <p:nvPr/>
          </p:nvGrpSpPr>
          <p:grpSpPr>
            <a:xfrm>
              <a:off x="8337106" y="4953000"/>
              <a:ext cx="273494" cy="609602"/>
              <a:chOff x="641859" y="4181475"/>
              <a:chExt cx="273494" cy="609602"/>
            </a:xfrm>
          </p:grpSpPr>
          <p:sp>
            <p:nvSpPr>
              <p:cNvPr id="30" name="Oval 29"/>
              <p:cNvSpPr/>
              <p:nvPr/>
            </p:nvSpPr>
            <p:spPr>
              <a:xfrm>
                <a:off x="685800" y="4572000"/>
                <a:ext cx="182880" cy="182880"/>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32" name="Straight Arrow Connector 31"/>
              <p:cNvCxnSpPr/>
              <p:nvPr/>
            </p:nvCxnSpPr>
            <p:spPr>
              <a:xfrm flipH="1" flipV="1">
                <a:off x="776287" y="4181475"/>
                <a:ext cx="954" cy="609602"/>
              </a:xfrm>
              <a:prstGeom prst="straightConnector1">
                <a:avLst/>
              </a:prstGeom>
              <a:ln w="19050">
                <a:solidFill>
                  <a:schemeClr val="bg1"/>
                </a:solidFill>
                <a:tailEnd type="stealth"/>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641859" y="4663440"/>
                <a:ext cx="273494"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38" name="Freeform 37"/>
            <p:cNvSpPr/>
            <p:nvPr/>
          </p:nvSpPr>
          <p:spPr>
            <a:xfrm>
              <a:off x="2916424" y="655768"/>
              <a:ext cx="4891054" cy="5746071"/>
            </a:xfrm>
            <a:custGeom>
              <a:avLst/>
              <a:gdLst>
                <a:gd name="connsiteX0" fmla="*/ 0 w 4305300"/>
                <a:gd name="connsiteY0" fmla="*/ 685800 h 5054600"/>
                <a:gd name="connsiteX1" fmla="*/ 177800 w 4305300"/>
                <a:gd name="connsiteY1" fmla="*/ 1320800 h 5054600"/>
                <a:gd name="connsiteX2" fmla="*/ 901700 w 4305300"/>
                <a:gd name="connsiteY2" fmla="*/ 1739900 h 5054600"/>
                <a:gd name="connsiteX3" fmla="*/ 1117600 w 4305300"/>
                <a:gd name="connsiteY3" fmla="*/ 2387600 h 5054600"/>
                <a:gd name="connsiteX4" fmla="*/ 609600 w 4305300"/>
                <a:gd name="connsiteY4" fmla="*/ 3797300 h 5054600"/>
                <a:gd name="connsiteX5" fmla="*/ 431800 w 4305300"/>
                <a:gd name="connsiteY5" fmla="*/ 4737100 h 5054600"/>
                <a:gd name="connsiteX6" fmla="*/ 1003300 w 4305300"/>
                <a:gd name="connsiteY6" fmla="*/ 5054600 h 5054600"/>
                <a:gd name="connsiteX7" fmla="*/ 2501900 w 4305300"/>
                <a:gd name="connsiteY7" fmla="*/ 4876800 h 5054600"/>
                <a:gd name="connsiteX8" fmla="*/ 4000500 w 4305300"/>
                <a:gd name="connsiteY8" fmla="*/ 4343400 h 5054600"/>
                <a:gd name="connsiteX9" fmla="*/ 4305300 w 4305300"/>
                <a:gd name="connsiteY9" fmla="*/ 3924300 h 5054600"/>
                <a:gd name="connsiteX10" fmla="*/ 4064000 w 4305300"/>
                <a:gd name="connsiteY10" fmla="*/ 1968500 h 5054600"/>
                <a:gd name="connsiteX11" fmla="*/ 3530600 w 4305300"/>
                <a:gd name="connsiteY11" fmla="*/ 431800 h 5054600"/>
                <a:gd name="connsiteX12" fmla="*/ 2857500 w 4305300"/>
                <a:gd name="connsiteY12" fmla="*/ 0 h 5054600"/>
                <a:gd name="connsiteX13" fmla="*/ 673100 w 4305300"/>
                <a:gd name="connsiteY13" fmla="*/ 76200 h 5054600"/>
                <a:gd name="connsiteX14" fmla="*/ 0 w 4305300"/>
                <a:gd name="connsiteY14" fmla="*/ 685800 h 5054600"/>
                <a:gd name="connsiteX0" fmla="*/ 0 w 4305300"/>
                <a:gd name="connsiteY0" fmla="*/ 1320800 h 5689600"/>
                <a:gd name="connsiteX1" fmla="*/ 177800 w 4305300"/>
                <a:gd name="connsiteY1" fmla="*/ 1955800 h 5689600"/>
                <a:gd name="connsiteX2" fmla="*/ 901700 w 4305300"/>
                <a:gd name="connsiteY2" fmla="*/ 2374900 h 5689600"/>
                <a:gd name="connsiteX3" fmla="*/ 1117600 w 4305300"/>
                <a:gd name="connsiteY3" fmla="*/ 3022600 h 5689600"/>
                <a:gd name="connsiteX4" fmla="*/ 609600 w 4305300"/>
                <a:gd name="connsiteY4" fmla="*/ 4432300 h 5689600"/>
                <a:gd name="connsiteX5" fmla="*/ 431800 w 4305300"/>
                <a:gd name="connsiteY5" fmla="*/ 5372100 h 5689600"/>
                <a:gd name="connsiteX6" fmla="*/ 1003300 w 4305300"/>
                <a:gd name="connsiteY6" fmla="*/ 5689600 h 5689600"/>
                <a:gd name="connsiteX7" fmla="*/ 2501900 w 4305300"/>
                <a:gd name="connsiteY7" fmla="*/ 5511800 h 5689600"/>
                <a:gd name="connsiteX8" fmla="*/ 4000500 w 4305300"/>
                <a:gd name="connsiteY8" fmla="*/ 4978400 h 5689600"/>
                <a:gd name="connsiteX9" fmla="*/ 4305300 w 4305300"/>
                <a:gd name="connsiteY9" fmla="*/ 4559300 h 5689600"/>
                <a:gd name="connsiteX10" fmla="*/ 4064000 w 4305300"/>
                <a:gd name="connsiteY10" fmla="*/ 2603500 h 5689600"/>
                <a:gd name="connsiteX11" fmla="*/ 3530600 w 4305300"/>
                <a:gd name="connsiteY11" fmla="*/ 1066800 h 5689600"/>
                <a:gd name="connsiteX12" fmla="*/ 2451100 w 4305300"/>
                <a:gd name="connsiteY12" fmla="*/ 0 h 5689600"/>
                <a:gd name="connsiteX13" fmla="*/ 673100 w 4305300"/>
                <a:gd name="connsiteY13" fmla="*/ 711200 h 5689600"/>
                <a:gd name="connsiteX14" fmla="*/ 0 w 4305300"/>
                <a:gd name="connsiteY14" fmla="*/ 1320800 h 5689600"/>
                <a:gd name="connsiteX0" fmla="*/ 0 w 4305300"/>
                <a:gd name="connsiteY0" fmla="*/ 1320800 h 5689600"/>
                <a:gd name="connsiteX1" fmla="*/ 177800 w 4305300"/>
                <a:gd name="connsiteY1" fmla="*/ 1955800 h 5689600"/>
                <a:gd name="connsiteX2" fmla="*/ 901700 w 4305300"/>
                <a:gd name="connsiteY2" fmla="*/ 2374900 h 5689600"/>
                <a:gd name="connsiteX3" fmla="*/ 1117600 w 4305300"/>
                <a:gd name="connsiteY3" fmla="*/ 3022600 h 5689600"/>
                <a:gd name="connsiteX4" fmla="*/ 609600 w 4305300"/>
                <a:gd name="connsiteY4" fmla="*/ 4432300 h 5689600"/>
                <a:gd name="connsiteX5" fmla="*/ 431800 w 4305300"/>
                <a:gd name="connsiteY5" fmla="*/ 5372100 h 5689600"/>
                <a:gd name="connsiteX6" fmla="*/ 1003300 w 4305300"/>
                <a:gd name="connsiteY6" fmla="*/ 5689600 h 5689600"/>
                <a:gd name="connsiteX7" fmla="*/ 2501900 w 4305300"/>
                <a:gd name="connsiteY7" fmla="*/ 5511800 h 5689600"/>
                <a:gd name="connsiteX8" fmla="*/ 4000500 w 4305300"/>
                <a:gd name="connsiteY8" fmla="*/ 4978400 h 5689600"/>
                <a:gd name="connsiteX9" fmla="*/ 4305300 w 4305300"/>
                <a:gd name="connsiteY9" fmla="*/ 4559300 h 5689600"/>
                <a:gd name="connsiteX10" fmla="*/ 4064000 w 4305300"/>
                <a:gd name="connsiteY10" fmla="*/ 2603500 h 5689600"/>
                <a:gd name="connsiteX11" fmla="*/ 3530600 w 4305300"/>
                <a:gd name="connsiteY11" fmla="*/ 1066800 h 5689600"/>
                <a:gd name="connsiteX12" fmla="*/ 2451100 w 4305300"/>
                <a:gd name="connsiteY12" fmla="*/ 0 h 5689600"/>
                <a:gd name="connsiteX13" fmla="*/ 673100 w 4305300"/>
                <a:gd name="connsiteY13" fmla="*/ 711200 h 5689600"/>
                <a:gd name="connsiteX14" fmla="*/ 0 w 4305300"/>
                <a:gd name="connsiteY14" fmla="*/ 1320800 h 5689600"/>
                <a:gd name="connsiteX0" fmla="*/ 0 w 4305300"/>
                <a:gd name="connsiteY0" fmla="*/ 1324531 h 5693331"/>
                <a:gd name="connsiteX1" fmla="*/ 177800 w 4305300"/>
                <a:gd name="connsiteY1" fmla="*/ 1959531 h 5693331"/>
                <a:gd name="connsiteX2" fmla="*/ 901700 w 4305300"/>
                <a:gd name="connsiteY2" fmla="*/ 2378631 h 5693331"/>
                <a:gd name="connsiteX3" fmla="*/ 1117600 w 4305300"/>
                <a:gd name="connsiteY3" fmla="*/ 3026331 h 5693331"/>
                <a:gd name="connsiteX4" fmla="*/ 609600 w 4305300"/>
                <a:gd name="connsiteY4" fmla="*/ 4436031 h 5693331"/>
                <a:gd name="connsiteX5" fmla="*/ 431800 w 4305300"/>
                <a:gd name="connsiteY5" fmla="*/ 5375831 h 5693331"/>
                <a:gd name="connsiteX6" fmla="*/ 1003300 w 4305300"/>
                <a:gd name="connsiteY6" fmla="*/ 5693331 h 5693331"/>
                <a:gd name="connsiteX7" fmla="*/ 2501900 w 4305300"/>
                <a:gd name="connsiteY7" fmla="*/ 5515531 h 5693331"/>
                <a:gd name="connsiteX8" fmla="*/ 4000500 w 4305300"/>
                <a:gd name="connsiteY8" fmla="*/ 4982131 h 5693331"/>
                <a:gd name="connsiteX9" fmla="*/ 4305300 w 4305300"/>
                <a:gd name="connsiteY9" fmla="*/ 4563031 h 5693331"/>
                <a:gd name="connsiteX10" fmla="*/ 4064000 w 4305300"/>
                <a:gd name="connsiteY10" fmla="*/ 2607231 h 5693331"/>
                <a:gd name="connsiteX11" fmla="*/ 3530600 w 4305300"/>
                <a:gd name="connsiteY11" fmla="*/ 1070531 h 5693331"/>
                <a:gd name="connsiteX12" fmla="*/ 3225800 w 4305300"/>
                <a:gd name="connsiteY12" fmla="*/ 435531 h 5693331"/>
                <a:gd name="connsiteX13" fmla="*/ 2451100 w 4305300"/>
                <a:gd name="connsiteY13" fmla="*/ 3731 h 5693331"/>
                <a:gd name="connsiteX14" fmla="*/ 673100 w 4305300"/>
                <a:gd name="connsiteY14" fmla="*/ 714931 h 5693331"/>
                <a:gd name="connsiteX15" fmla="*/ 0 w 4305300"/>
                <a:gd name="connsiteY15" fmla="*/ 1324531 h 5693331"/>
                <a:gd name="connsiteX0" fmla="*/ 0 w 4305300"/>
                <a:gd name="connsiteY0" fmla="*/ 1324531 h 5693331"/>
                <a:gd name="connsiteX1" fmla="*/ 177800 w 4305300"/>
                <a:gd name="connsiteY1" fmla="*/ 1959531 h 5693331"/>
                <a:gd name="connsiteX2" fmla="*/ 901700 w 4305300"/>
                <a:gd name="connsiteY2" fmla="*/ 2378631 h 5693331"/>
                <a:gd name="connsiteX3" fmla="*/ 1117600 w 4305300"/>
                <a:gd name="connsiteY3" fmla="*/ 3026331 h 5693331"/>
                <a:gd name="connsiteX4" fmla="*/ 609600 w 4305300"/>
                <a:gd name="connsiteY4" fmla="*/ 4436031 h 5693331"/>
                <a:gd name="connsiteX5" fmla="*/ 431800 w 4305300"/>
                <a:gd name="connsiteY5" fmla="*/ 5375831 h 5693331"/>
                <a:gd name="connsiteX6" fmla="*/ 1003300 w 4305300"/>
                <a:gd name="connsiteY6" fmla="*/ 5693331 h 5693331"/>
                <a:gd name="connsiteX7" fmla="*/ 2501900 w 4305300"/>
                <a:gd name="connsiteY7" fmla="*/ 5515531 h 5693331"/>
                <a:gd name="connsiteX8" fmla="*/ 4000500 w 4305300"/>
                <a:gd name="connsiteY8" fmla="*/ 4982131 h 5693331"/>
                <a:gd name="connsiteX9" fmla="*/ 4305300 w 4305300"/>
                <a:gd name="connsiteY9" fmla="*/ 4563031 h 5693331"/>
                <a:gd name="connsiteX10" fmla="*/ 4064000 w 4305300"/>
                <a:gd name="connsiteY10" fmla="*/ 2607231 h 5693331"/>
                <a:gd name="connsiteX11" fmla="*/ 3530600 w 4305300"/>
                <a:gd name="connsiteY11" fmla="*/ 1070531 h 5693331"/>
                <a:gd name="connsiteX12" fmla="*/ 3225800 w 4305300"/>
                <a:gd name="connsiteY12" fmla="*/ 435531 h 5693331"/>
                <a:gd name="connsiteX13" fmla="*/ 2451100 w 4305300"/>
                <a:gd name="connsiteY13" fmla="*/ 3731 h 5693331"/>
                <a:gd name="connsiteX14" fmla="*/ 673100 w 4305300"/>
                <a:gd name="connsiteY14" fmla="*/ 714931 h 5693331"/>
                <a:gd name="connsiteX15" fmla="*/ 0 w 4305300"/>
                <a:gd name="connsiteY15" fmla="*/ 1324531 h 5693331"/>
                <a:gd name="connsiteX0" fmla="*/ 28264 w 4333564"/>
                <a:gd name="connsiteY0" fmla="*/ 1324531 h 5693331"/>
                <a:gd name="connsiteX1" fmla="*/ 206064 w 4333564"/>
                <a:gd name="connsiteY1" fmla="*/ 1959531 h 5693331"/>
                <a:gd name="connsiteX2" fmla="*/ 929964 w 4333564"/>
                <a:gd name="connsiteY2" fmla="*/ 2378631 h 5693331"/>
                <a:gd name="connsiteX3" fmla="*/ 1145864 w 4333564"/>
                <a:gd name="connsiteY3" fmla="*/ 3026331 h 5693331"/>
                <a:gd name="connsiteX4" fmla="*/ 637864 w 4333564"/>
                <a:gd name="connsiteY4" fmla="*/ 4436031 h 5693331"/>
                <a:gd name="connsiteX5" fmla="*/ 460064 w 4333564"/>
                <a:gd name="connsiteY5" fmla="*/ 5375831 h 5693331"/>
                <a:gd name="connsiteX6" fmla="*/ 1031564 w 4333564"/>
                <a:gd name="connsiteY6" fmla="*/ 5693331 h 5693331"/>
                <a:gd name="connsiteX7" fmla="*/ 2530164 w 4333564"/>
                <a:gd name="connsiteY7" fmla="*/ 5515531 h 5693331"/>
                <a:gd name="connsiteX8" fmla="*/ 4028764 w 4333564"/>
                <a:gd name="connsiteY8" fmla="*/ 4982131 h 5693331"/>
                <a:gd name="connsiteX9" fmla="*/ 4333564 w 4333564"/>
                <a:gd name="connsiteY9" fmla="*/ 4563031 h 5693331"/>
                <a:gd name="connsiteX10" fmla="*/ 4092264 w 4333564"/>
                <a:gd name="connsiteY10" fmla="*/ 2607231 h 5693331"/>
                <a:gd name="connsiteX11" fmla="*/ 3558864 w 4333564"/>
                <a:gd name="connsiteY11" fmla="*/ 1070531 h 5693331"/>
                <a:gd name="connsiteX12" fmla="*/ 3254064 w 4333564"/>
                <a:gd name="connsiteY12" fmla="*/ 435531 h 5693331"/>
                <a:gd name="connsiteX13" fmla="*/ 2479364 w 4333564"/>
                <a:gd name="connsiteY13" fmla="*/ 3731 h 5693331"/>
                <a:gd name="connsiteX14" fmla="*/ 701364 w 4333564"/>
                <a:gd name="connsiteY14" fmla="*/ 714931 h 5693331"/>
                <a:gd name="connsiteX15" fmla="*/ 28264 w 4333564"/>
                <a:gd name="connsiteY15" fmla="*/ 1324531 h 5693331"/>
                <a:gd name="connsiteX0" fmla="*/ 17279 w 4322579"/>
                <a:gd name="connsiteY0" fmla="*/ 1324531 h 5693331"/>
                <a:gd name="connsiteX1" fmla="*/ 316999 w 4322579"/>
                <a:gd name="connsiteY1" fmla="*/ 2035731 h 5693331"/>
                <a:gd name="connsiteX2" fmla="*/ 918979 w 4322579"/>
                <a:gd name="connsiteY2" fmla="*/ 2378631 h 5693331"/>
                <a:gd name="connsiteX3" fmla="*/ 1134879 w 4322579"/>
                <a:gd name="connsiteY3" fmla="*/ 3026331 h 5693331"/>
                <a:gd name="connsiteX4" fmla="*/ 626879 w 4322579"/>
                <a:gd name="connsiteY4" fmla="*/ 4436031 h 5693331"/>
                <a:gd name="connsiteX5" fmla="*/ 449079 w 4322579"/>
                <a:gd name="connsiteY5" fmla="*/ 5375831 h 5693331"/>
                <a:gd name="connsiteX6" fmla="*/ 1020579 w 4322579"/>
                <a:gd name="connsiteY6" fmla="*/ 5693331 h 5693331"/>
                <a:gd name="connsiteX7" fmla="*/ 2519179 w 4322579"/>
                <a:gd name="connsiteY7" fmla="*/ 5515531 h 5693331"/>
                <a:gd name="connsiteX8" fmla="*/ 4017779 w 4322579"/>
                <a:gd name="connsiteY8" fmla="*/ 4982131 h 5693331"/>
                <a:gd name="connsiteX9" fmla="*/ 4322579 w 4322579"/>
                <a:gd name="connsiteY9" fmla="*/ 4563031 h 5693331"/>
                <a:gd name="connsiteX10" fmla="*/ 4081279 w 4322579"/>
                <a:gd name="connsiteY10" fmla="*/ 2607231 h 5693331"/>
                <a:gd name="connsiteX11" fmla="*/ 3547879 w 4322579"/>
                <a:gd name="connsiteY11" fmla="*/ 1070531 h 5693331"/>
                <a:gd name="connsiteX12" fmla="*/ 3243079 w 4322579"/>
                <a:gd name="connsiteY12" fmla="*/ 435531 h 5693331"/>
                <a:gd name="connsiteX13" fmla="*/ 2468379 w 4322579"/>
                <a:gd name="connsiteY13" fmla="*/ 3731 h 5693331"/>
                <a:gd name="connsiteX14" fmla="*/ 690379 w 4322579"/>
                <a:gd name="connsiteY14" fmla="*/ 714931 h 5693331"/>
                <a:gd name="connsiteX15" fmla="*/ 17279 w 4322579"/>
                <a:gd name="connsiteY15" fmla="*/ 1324531 h 5693331"/>
                <a:gd name="connsiteX0" fmla="*/ 17279 w 4322579"/>
                <a:gd name="connsiteY0" fmla="*/ 1324531 h 5693331"/>
                <a:gd name="connsiteX1" fmla="*/ 316999 w 4322579"/>
                <a:gd name="connsiteY1" fmla="*/ 2035731 h 5693331"/>
                <a:gd name="connsiteX2" fmla="*/ 918979 w 4322579"/>
                <a:gd name="connsiteY2" fmla="*/ 2378631 h 5693331"/>
                <a:gd name="connsiteX3" fmla="*/ 1134879 w 4322579"/>
                <a:gd name="connsiteY3" fmla="*/ 3026331 h 5693331"/>
                <a:gd name="connsiteX4" fmla="*/ 626879 w 4322579"/>
                <a:gd name="connsiteY4" fmla="*/ 4436031 h 5693331"/>
                <a:gd name="connsiteX5" fmla="*/ 449079 w 4322579"/>
                <a:gd name="connsiteY5" fmla="*/ 5375831 h 5693331"/>
                <a:gd name="connsiteX6" fmla="*/ 1020579 w 4322579"/>
                <a:gd name="connsiteY6" fmla="*/ 5693331 h 5693331"/>
                <a:gd name="connsiteX7" fmla="*/ 2519179 w 4322579"/>
                <a:gd name="connsiteY7" fmla="*/ 5515531 h 5693331"/>
                <a:gd name="connsiteX8" fmla="*/ 4017779 w 4322579"/>
                <a:gd name="connsiteY8" fmla="*/ 4982131 h 5693331"/>
                <a:gd name="connsiteX9" fmla="*/ 4322579 w 4322579"/>
                <a:gd name="connsiteY9" fmla="*/ 4563031 h 5693331"/>
                <a:gd name="connsiteX10" fmla="*/ 4081279 w 4322579"/>
                <a:gd name="connsiteY10" fmla="*/ 2607231 h 5693331"/>
                <a:gd name="connsiteX11" fmla="*/ 3547879 w 4322579"/>
                <a:gd name="connsiteY11" fmla="*/ 1070531 h 5693331"/>
                <a:gd name="connsiteX12" fmla="*/ 3243079 w 4322579"/>
                <a:gd name="connsiteY12" fmla="*/ 435531 h 5693331"/>
                <a:gd name="connsiteX13" fmla="*/ 2468379 w 4322579"/>
                <a:gd name="connsiteY13" fmla="*/ 3731 h 5693331"/>
                <a:gd name="connsiteX14" fmla="*/ 690379 w 4322579"/>
                <a:gd name="connsiteY14" fmla="*/ 714931 h 5693331"/>
                <a:gd name="connsiteX15" fmla="*/ 17279 w 4322579"/>
                <a:gd name="connsiteY15" fmla="*/ 1324531 h 5693331"/>
                <a:gd name="connsiteX0" fmla="*/ 17279 w 4322579"/>
                <a:gd name="connsiteY0" fmla="*/ 1324531 h 5693331"/>
                <a:gd name="connsiteX1" fmla="*/ 316999 w 4322579"/>
                <a:gd name="connsiteY1" fmla="*/ 2035731 h 5693331"/>
                <a:gd name="connsiteX2" fmla="*/ 918979 w 4322579"/>
                <a:gd name="connsiteY2" fmla="*/ 2378631 h 5693331"/>
                <a:gd name="connsiteX3" fmla="*/ 1134879 w 4322579"/>
                <a:gd name="connsiteY3" fmla="*/ 3026331 h 5693331"/>
                <a:gd name="connsiteX4" fmla="*/ 626879 w 4322579"/>
                <a:gd name="connsiteY4" fmla="*/ 4436031 h 5693331"/>
                <a:gd name="connsiteX5" fmla="*/ 449079 w 4322579"/>
                <a:gd name="connsiteY5" fmla="*/ 5375831 h 5693331"/>
                <a:gd name="connsiteX6" fmla="*/ 1020579 w 4322579"/>
                <a:gd name="connsiteY6" fmla="*/ 5693331 h 5693331"/>
                <a:gd name="connsiteX7" fmla="*/ 2519179 w 4322579"/>
                <a:gd name="connsiteY7" fmla="*/ 5515531 h 5693331"/>
                <a:gd name="connsiteX8" fmla="*/ 4017779 w 4322579"/>
                <a:gd name="connsiteY8" fmla="*/ 4982131 h 5693331"/>
                <a:gd name="connsiteX9" fmla="*/ 4322579 w 4322579"/>
                <a:gd name="connsiteY9" fmla="*/ 4563031 h 5693331"/>
                <a:gd name="connsiteX10" fmla="*/ 4081279 w 4322579"/>
                <a:gd name="connsiteY10" fmla="*/ 2607231 h 5693331"/>
                <a:gd name="connsiteX11" fmla="*/ 3547879 w 4322579"/>
                <a:gd name="connsiteY11" fmla="*/ 1070531 h 5693331"/>
                <a:gd name="connsiteX12" fmla="*/ 3243079 w 4322579"/>
                <a:gd name="connsiteY12" fmla="*/ 435531 h 5693331"/>
                <a:gd name="connsiteX13" fmla="*/ 2468379 w 4322579"/>
                <a:gd name="connsiteY13" fmla="*/ 3731 h 5693331"/>
                <a:gd name="connsiteX14" fmla="*/ 690379 w 4322579"/>
                <a:gd name="connsiteY14" fmla="*/ 714931 h 5693331"/>
                <a:gd name="connsiteX15" fmla="*/ 17279 w 4322579"/>
                <a:gd name="connsiteY15" fmla="*/ 1324531 h 5693331"/>
                <a:gd name="connsiteX0" fmla="*/ 17279 w 4322579"/>
                <a:gd name="connsiteY0" fmla="*/ 1324531 h 5693331"/>
                <a:gd name="connsiteX1" fmla="*/ 316999 w 4322579"/>
                <a:gd name="connsiteY1" fmla="*/ 2035731 h 5693331"/>
                <a:gd name="connsiteX2" fmla="*/ 918979 w 4322579"/>
                <a:gd name="connsiteY2" fmla="*/ 2378631 h 5693331"/>
                <a:gd name="connsiteX3" fmla="*/ 1134879 w 4322579"/>
                <a:gd name="connsiteY3" fmla="*/ 3026331 h 5693331"/>
                <a:gd name="connsiteX4" fmla="*/ 626879 w 4322579"/>
                <a:gd name="connsiteY4" fmla="*/ 4436031 h 5693331"/>
                <a:gd name="connsiteX5" fmla="*/ 449079 w 4322579"/>
                <a:gd name="connsiteY5" fmla="*/ 5375831 h 5693331"/>
                <a:gd name="connsiteX6" fmla="*/ 1020579 w 4322579"/>
                <a:gd name="connsiteY6" fmla="*/ 5693331 h 5693331"/>
                <a:gd name="connsiteX7" fmla="*/ 2519179 w 4322579"/>
                <a:gd name="connsiteY7" fmla="*/ 5515531 h 5693331"/>
                <a:gd name="connsiteX8" fmla="*/ 4017779 w 4322579"/>
                <a:gd name="connsiteY8" fmla="*/ 4982131 h 5693331"/>
                <a:gd name="connsiteX9" fmla="*/ 4322579 w 4322579"/>
                <a:gd name="connsiteY9" fmla="*/ 4563031 h 5693331"/>
                <a:gd name="connsiteX10" fmla="*/ 4081279 w 4322579"/>
                <a:gd name="connsiteY10" fmla="*/ 2607231 h 5693331"/>
                <a:gd name="connsiteX11" fmla="*/ 3547879 w 4322579"/>
                <a:gd name="connsiteY11" fmla="*/ 1070531 h 5693331"/>
                <a:gd name="connsiteX12" fmla="*/ 3243079 w 4322579"/>
                <a:gd name="connsiteY12" fmla="*/ 435531 h 5693331"/>
                <a:gd name="connsiteX13" fmla="*/ 2468379 w 4322579"/>
                <a:gd name="connsiteY13" fmla="*/ 3731 h 5693331"/>
                <a:gd name="connsiteX14" fmla="*/ 690379 w 4322579"/>
                <a:gd name="connsiteY14" fmla="*/ 714931 h 5693331"/>
                <a:gd name="connsiteX15" fmla="*/ 17279 w 4322579"/>
                <a:gd name="connsiteY15" fmla="*/ 1324531 h 5693331"/>
                <a:gd name="connsiteX0" fmla="*/ 17279 w 4322579"/>
                <a:gd name="connsiteY0" fmla="*/ 1324531 h 5700072"/>
                <a:gd name="connsiteX1" fmla="*/ 316999 w 4322579"/>
                <a:gd name="connsiteY1" fmla="*/ 2035731 h 5700072"/>
                <a:gd name="connsiteX2" fmla="*/ 918979 w 4322579"/>
                <a:gd name="connsiteY2" fmla="*/ 2378631 h 5700072"/>
                <a:gd name="connsiteX3" fmla="*/ 1134879 w 4322579"/>
                <a:gd name="connsiteY3" fmla="*/ 3026331 h 5700072"/>
                <a:gd name="connsiteX4" fmla="*/ 626879 w 4322579"/>
                <a:gd name="connsiteY4" fmla="*/ 4436031 h 5700072"/>
                <a:gd name="connsiteX5" fmla="*/ 449079 w 4322579"/>
                <a:gd name="connsiteY5" fmla="*/ 5375831 h 5700072"/>
                <a:gd name="connsiteX6" fmla="*/ 1020579 w 4322579"/>
                <a:gd name="connsiteY6" fmla="*/ 5693331 h 5700072"/>
                <a:gd name="connsiteX7" fmla="*/ 2519179 w 4322579"/>
                <a:gd name="connsiteY7" fmla="*/ 5515531 h 5700072"/>
                <a:gd name="connsiteX8" fmla="*/ 4017779 w 4322579"/>
                <a:gd name="connsiteY8" fmla="*/ 4982131 h 5700072"/>
                <a:gd name="connsiteX9" fmla="*/ 4322579 w 4322579"/>
                <a:gd name="connsiteY9" fmla="*/ 4563031 h 5700072"/>
                <a:gd name="connsiteX10" fmla="*/ 4081279 w 4322579"/>
                <a:gd name="connsiteY10" fmla="*/ 2607231 h 5700072"/>
                <a:gd name="connsiteX11" fmla="*/ 3547879 w 4322579"/>
                <a:gd name="connsiteY11" fmla="*/ 1070531 h 5700072"/>
                <a:gd name="connsiteX12" fmla="*/ 3243079 w 4322579"/>
                <a:gd name="connsiteY12" fmla="*/ 435531 h 5700072"/>
                <a:gd name="connsiteX13" fmla="*/ 2468379 w 4322579"/>
                <a:gd name="connsiteY13" fmla="*/ 3731 h 5700072"/>
                <a:gd name="connsiteX14" fmla="*/ 690379 w 4322579"/>
                <a:gd name="connsiteY14" fmla="*/ 714931 h 5700072"/>
                <a:gd name="connsiteX15" fmla="*/ 17279 w 4322579"/>
                <a:gd name="connsiteY15" fmla="*/ 1324531 h 5700072"/>
                <a:gd name="connsiteX0" fmla="*/ 17279 w 4322579"/>
                <a:gd name="connsiteY0" fmla="*/ 1324531 h 5693331"/>
                <a:gd name="connsiteX1" fmla="*/ 316999 w 4322579"/>
                <a:gd name="connsiteY1" fmla="*/ 2035731 h 5693331"/>
                <a:gd name="connsiteX2" fmla="*/ 918979 w 4322579"/>
                <a:gd name="connsiteY2" fmla="*/ 2378631 h 5693331"/>
                <a:gd name="connsiteX3" fmla="*/ 1134879 w 4322579"/>
                <a:gd name="connsiteY3" fmla="*/ 3026331 h 5693331"/>
                <a:gd name="connsiteX4" fmla="*/ 626879 w 4322579"/>
                <a:gd name="connsiteY4" fmla="*/ 4436031 h 5693331"/>
                <a:gd name="connsiteX5" fmla="*/ 449079 w 4322579"/>
                <a:gd name="connsiteY5" fmla="*/ 5375831 h 5693331"/>
                <a:gd name="connsiteX6" fmla="*/ 1020579 w 4322579"/>
                <a:gd name="connsiteY6" fmla="*/ 5693331 h 5693331"/>
                <a:gd name="connsiteX7" fmla="*/ 2519179 w 4322579"/>
                <a:gd name="connsiteY7" fmla="*/ 5515531 h 5693331"/>
                <a:gd name="connsiteX8" fmla="*/ 4017779 w 4322579"/>
                <a:gd name="connsiteY8" fmla="*/ 4982131 h 5693331"/>
                <a:gd name="connsiteX9" fmla="*/ 4322579 w 4322579"/>
                <a:gd name="connsiteY9" fmla="*/ 4563031 h 5693331"/>
                <a:gd name="connsiteX10" fmla="*/ 4081279 w 4322579"/>
                <a:gd name="connsiteY10" fmla="*/ 2607231 h 5693331"/>
                <a:gd name="connsiteX11" fmla="*/ 3547879 w 4322579"/>
                <a:gd name="connsiteY11" fmla="*/ 1070531 h 5693331"/>
                <a:gd name="connsiteX12" fmla="*/ 3243079 w 4322579"/>
                <a:gd name="connsiteY12" fmla="*/ 435531 h 5693331"/>
                <a:gd name="connsiteX13" fmla="*/ 2468379 w 4322579"/>
                <a:gd name="connsiteY13" fmla="*/ 3731 h 5693331"/>
                <a:gd name="connsiteX14" fmla="*/ 690379 w 4322579"/>
                <a:gd name="connsiteY14" fmla="*/ 714931 h 5693331"/>
                <a:gd name="connsiteX15" fmla="*/ 17279 w 4322579"/>
                <a:gd name="connsiteY15" fmla="*/ 1324531 h 5693331"/>
                <a:gd name="connsiteX0" fmla="*/ 17279 w 4322579"/>
                <a:gd name="connsiteY0" fmla="*/ 1324531 h 5693331"/>
                <a:gd name="connsiteX1" fmla="*/ 316999 w 4322579"/>
                <a:gd name="connsiteY1" fmla="*/ 2035731 h 5693331"/>
                <a:gd name="connsiteX2" fmla="*/ 918979 w 4322579"/>
                <a:gd name="connsiteY2" fmla="*/ 2378631 h 5693331"/>
                <a:gd name="connsiteX3" fmla="*/ 1134879 w 4322579"/>
                <a:gd name="connsiteY3" fmla="*/ 3026331 h 5693331"/>
                <a:gd name="connsiteX4" fmla="*/ 626879 w 4322579"/>
                <a:gd name="connsiteY4" fmla="*/ 4436031 h 5693331"/>
                <a:gd name="connsiteX5" fmla="*/ 449079 w 4322579"/>
                <a:gd name="connsiteY5" fmla="*/ 5375831 h 5693331"/>
                <a:gd name="connsiteX6" fmla="*/ 1020579 w 4322579"/>
                <a:gd name="connsiteY6" fmla="*/ 5693331 h 5693331"/>
                <a:gd name="connsiteX7" fmla="*/ 2519179 w 4322579"/>
                <a:gd name="connsiteY7" fmla="*/ 5515531 h 5693331"/>
                <a:gd name="connsiteX8" fmla="*/ 4017779 w 4322579"/>
                <a:gd name="connsiteY8" fmla="*/ 4982131 h 5693331"/>
                <a:gd name="connsiteX9" fmla="*/ 4322579 w 4322579"/>
                <a:gd name="connsiteY9" fmla="*/ 4563031 h 5693331"/>
                <a:gd name="connsiteX10" fmla="*/ 4081279 w 4322579"/>
                <a:gd name="connsiteY10" fmla="*/ 2607231 h 5693331"/>
                <a:gd name="connsiteX11" fmla="*/ 3547879 w 4322579"/>
                <a:gd name="connsiteY11" fmla="*/ 1070531 h 5693331"/>
                <a:gd name="connsiteX12" fmla="*/ 3243079 w 4322579"/>
                <a:gd name="connsiteY12" fmla="*/ 435531 h 5693331"/>
                <a:gd name="connsiteX13" fmla="*/ 2468379 w 4322579"/>
                <a:gd name="connsiteY13" fmla="*/ 3731 h 5693331"/>
                <a:gd name="connsiteX14" fmla="*/ 690379 w 4322579"/>
                <a:gd name="connsiteY14" fmla="*/ 714931 h 5693331"/>
                <a:gd name="connsiteX15" fmla="*/ 17279 w 4322579"/>
                <a:gd name="connsiteY15" fmla="*/ 1324531 h 5693331"/>
                <a:gd name="connsiteX0" fmla="*/ 17279 w 4322579"/>
                <a:gd name="connsiteY0" fmla="*/ 1324531 h 5693331"/>
                <a:gd name="connsiteX1" fmla="*/ 316999 w 4322579"/>
                <a:gd name="connsiteY1" fmla="*/ 2035731 h 5693331"/>
                <a:gd name="connsiteX2" fmla="*/ 918979 w 4322579"/>
                <a:gd name="connsiteY2" fmla="*/ 2378631 h 5693331"/>
                <a:gd name="connsiteX3" fmla="*/ 1134879 w 4322579"/>
                <a:gd name="connsiteY3" fmla="*/ 3026331 h 5693331"/>
                <a:gd name="connsiteX4" fmla="*/ 626879 w 4322579"/>
                <a:gd name="connsiteY4" fmla="*/ 4436031 h 5693331"/>
                <a:gd name="connsiteX5" fmla="*/ 449079 w 4322579"/>
                <a:gd name="connsiteY5" fmla="*/ 5375831 h 5693331"/>
                <a:gd name="connsiteX6" fmla="*/ 1020579 w 4322579"/>
                <a:gd name="connsiteY6" fmla="*/ 5693331 h 5693331"/>
                <a:gd name="connsiteX7" fmla="*/ 2519179 w 4322579"/>
                <a:gd name="connsiteY7" fmla="*/ 5515531 h 5693331"/>
                <a:gd name="connsiteX8" fmla="*/ 4017779 w 4322579"/>
                <a:gd name="connsiteY8" fmla="*/ 4982131 h 5693331"/>
                <a:gd name="connsiteX9" fmla="*/ 4322579 w 4322579"/>
                <a:gd name="connsiteY9" fmla="*/ 4563031 h 5693331"/>
                <a:gd name="connsiteX10" fmla="*/ 4081279 w 4322579"/>
                <a:gd name="connsiteY10" fmla="*/ 2607231 h 5693331"/>
                <a:gd name="connsiteX11" fmla="*/ 3547879 w 4322579"/>
                <a:gd name="connsiteY11" fmla="*/ 1070531 h 5693331"/>
                <a:gd name="connsiteX12" fmla="*/ 3243079 w 4322579"/>
                <a:gd name="connsiteY12" fmla="*/ 435531 h 5693331"/>
                <a:gd name="connsiteX13" fmla="*/ 2468379 w 4322579"/>
                <a:gd name="connsiteY13" fmla="*/ 3731 h 5693331"/>
                <a:gd name="connsiteX14" fmla="*/ 690379 w 4322579"/>
                <a:gd name="connsiteY14" fmla="*/ 714931 h 5693331"/>
                <a:gd name="connsiteX15" fmla="*/ 17279 w 4322579"/>
                <a:gd name="connsiteY15" fmla="*/ 1324531 h 5693331"/>
                <a:gd name="connsiteX0" fmla="*/ 17279 w 4401366"/>
                <a:gd name="connsiteY0" fmla="*/ 1324531 h 5693331"/>
                <a:gd name="connsiteX1" fmla="*/ 316999 w 4401366"/>
                <a:gd name="connsiteY1" fmla="*/ 2035731 h 5693331"/>
                <a:gd name="connsiteX2" fmla="*/ 918979 w 4401366"/>
                <a:gd name="connsiteY2" fmla="*/ 2378631 h 5693331"/>
                <a:gd name="connsiteX3" fmla="*/ 1134879 w 4401366"/>
                <a:gd name="connsiteY3" fmla="*/ 3026331 h 5693331"/>
                <a:gd name="connsiteX4" fmla="*/ 626879 w 4401366"/>
                <a:gd name="connsiteY4" fmla="*/ 4436031 h 5693331"/>
                <a:gd name="connsiteX5" fmla="*/ 449079 w 4401366"/>
                <a:gd name="connsiteY5" fmla="*/ 5375831 h 5693331"/>
                <a:gd name="connsiteX6" fmla="*/ 1020579 w 4401366"/>
                <a:gd name="connsiteY6" fmla="*/ 5693331 h 5693331"/>
                <a:gd name="connsiteX7" fmla="*/ 2519179 w 4401366"/>
                <a:gd name="connsiteY7" fmla="*/ 5515531 h 5693331"/>
                <a:gd name="connsiteX8" fmla="*/ 4017779 w 4401366"/>
                <a:gd name="connsiteY8" fmla="*/ 4982131 h 5693331"/>
                <a:gd name="connsiteX9" fmla="*/ 4322579 w 4401366"/>
                <a:gd name="connsiteY9" fmla="*/ 4563031 h 5693331"/>
                <a:gd name="connsiteX10" fmla="*/ 4081279 w 4401366"/>
                <a:gd name="connsiteY10" fmla="*/ 2607231 h 5693331"/>
                <a:gd name="connsiteX11" fmla="*/ 3547879 w 4401366"/>
                <a:gd name="connsiteY11" fmla="*/ 1070531 h 5693331"/>
                <a:gd name="connsiteX12" fmla="*/ 3243079 w 4401366"/>
                <a:gd name="connsiteY12" fmla="*/ 435531 h 5693331"/>
                <a:gd name="connsiteX13" fmla="*/ 2468379 w 4401366"/>
                <a:gd name="connsiteY13" fmla="*/ 3731 h 5693331"/>
                <a:gd name="connsiteX14" fmla="*/ 690379 w 4401366"/>
                <a:gd name="connsiteY14" fmla="*/ 714931 h 5693331"/>
                <a:gd name="connsiteX15" fmla="*/ 17279 w 4401366"/>
                <a:gd name="connsiteY15" fmla="*/ 1324531 h 5693331"/>
                <a:gd name="connsiteX0" fmla="*/ 17279 w 4401366"/>
                <a:gd name="connsiteY0" fmla="*/ 1324531 h 5693331"/>
                <a:gd name="connsiteX1" fmla="*/ 316999 w 4401366"/>
                <a:gd name="connsiteY1" fmla="*/ 2035731 h 5693331"/>
                <a:gd name="connsiteX2" fmla="*/ 918979 w 4401366"/>
                <a:gd name="connsiteY2" fmla="*/ 2378631 h 5693331"/>
                <a:gd name="connsiteX3" fmla="*/ 1134879 w 4401366"/>
                <a:gd name="connsiteY3" fmla="*/ 3026331 h 5693331"/>
                <a:gd name="connsiteX4" fmla="*/ 626879 w 4401366"/>
                <a:gd name="connsiteY4" fmla="*/ 4436031 h 5693331"/>
                <a:gd name="connsiteX5" fmla="*/ 449079 w 4401366"/>
                <a:gd name="connsiteY5" fmla="*/ 5375831 h 5693331"/>
                <a:gd name="connsiteX6" fmla="*/ 1020579 w 4401366"/>
                <a:gd name="connsiteY6" fmla="*/ 5693331 h 5693331"/>
                <a:gd name="connsiteX7" fmla="*/ 2519179 w 4401366"/>
                <a:gd name="connsiteY7" fmla="*/ 5515531 h 5693331"/>
                <a:gd name="connsiteX8" fmla="*/ 4017779 w 4401366"/>
                <a:gd name="connsiteY8" fmla="*/ 4982131 h 5693331"/>
                <a:gd name="connsiteX9" fmla="*/ 4322579 w 4401366"/>
                <a:gd name="connsiteY9" fmla="*/ 4563031 h 5693331"/>
                <a:gd name="connsiteX10" fmla="*/ 4081279 w 4401366"/>
                <a:gd name="connsiteY10" fmla="*/ 2607231 h 5693331"/>
                <a:gd name="connsiteX11" fmla="*/ 3547879 w 4401366"/>
                <a:gd name="connsiteY11" fmla="*/ 1070531 h 5693331"/>
                <a:gd name="connsiteX12" fmla="*/ 3243079 w 4401366"/>
                <a:gd name="connsiteY12" fmla="*/ 435531 h 5693331"/>
                <a:gd name="connsiteX13" fmla="*/ 2468379 w 4401366"/>
                <a:gd name="connsiteY13" fmla="*/ 3731 h 5693331"/>
                <a:gd name="connsiteX14" fmla="*/ 690379 w 4401366"/>
                <a:gd name="connsiteY14" fmla="*/ 714931 h 5693331"/>
                <a:gd name="connsiteX15" fmla="*/ 17279 w 4401366"/>
                <a:gd name="connsiteY15" fmla="*/ 1324531 h 5693331"/>
                <a:gd name="connsiteX0" fmla="*/ 17279 w 4401366"/>
                <a:gd name="connsiteY0" fmla="*/ 1353576 h 5722376"/>
                <a:gd name="connsiteX1" fmla="*/ 316999 w 4401366"/>
                <a:gd name="connsiteY1" fmla="*/ 2064776 h 5722376"/>
                <a:gd name="connsiteX2" fmla="*/ 918979 w 4401366"/>
                <a:gd name="connsiteY2" fmla="*/ 2407676 h 5722376"/>
                <a:gd name="connsiteX3" fmla="*/ 1134879 w 4401366"/>
                <a:gd name="connsiteY3" fmla="*/ 3055376 h 5722376"/>
                <a:gd name="connsiteX4" fmla="*/ 626879 w 4401366"/>
                <a:gd name="connsiteY4" fmla="*/ 4465076 h 5722376"/>
                <a:gd name="connsiteX5" fmla="*/ 449079 w 4401366"/>
                <a:gd name="connsiteY5" fmla="*/ 5404876 h 5722376"/>
                <a:gd name="connsiteX6" fmla="*/ 1020579 w 4401366"/>
                <a:gd name="connsiteY6" fmla="*/ 5722376 h 5722376"/>
                <a:gd name="connsiteX7" fmla="*/ 2519179 w 4401366"/>
                <a:gd name="connsiteY7" fmla="*/ 5544576 h 5722376"/>
                <a:gd name="connsiteX8" fmla="*/ 4017779 w 4401366"/>
                <a:gd name="connsiteY8" fmla="*/ 5011176 h 5722376"/>
                <a:gd name="connsiteX9" fmla="*/ 4322579 w 4401366"/>
                <a:gd name="connsiteY9" fmla="*/ 4592076 h 5722376"/>
                <a:gd name="connsiteX10" fmla="*/ 4081279 w 4401366"/>
                <a:gd name="connsiteY10" fmla="*/ 2636276 h 5722376"/>
                <a:gd name="connsiteX11" fmla="*/ 3547879 w 4401366"/>
                <a:gd name="connsiteY11" fmla="*/ 1099576 h 5722376"/>
                <a:gd name="connsiteX12" fmla="*/ 3243079 w 4401366"/>
                <a:gd name="connsiteY12" fmla="*/ 464576 h 5722376"/>
                <a:gd name="connsiteX13" fmla="*/ 2468379 w 4401366"/>
                <a:gd name="connsiteY13" fmla="*/ 32776 h 5722376"/>
                <a:gd name="connsiteX14" fmla="*/ 690379 w 4401366"/>
                <a:gd name="connsiteY14" fmla="*/ 743976 h 5722376"/>
                <a:gd name="connsiteX15" fmla="*/ 17279 w 4401366"/>
                <a:gd name="connsiteY15" fmla="*/ 1353576 h 5722376"/>
                <a:gd name="connsiteX0" fmla="*/ 17279 w 4401366"/>
                <a:gd name="connsiteY0" fmla="*/ 1329692 h 5698492"/>
                <a:gd name="connsiteX1" fmla="*/ 316999 w 4401366"/>
                <a:gd name="connsiteY1" fmla="*/ 2040892 h 5698492"/>
                <a:gd name="connsiteX2" fmla="*/ 918979 w 4401366"/>
                <a:gd name="connsiteY2" fmla="*/ 2383792 h 5698492"/>
                <a:gd name="connsiteX3" fmla="*/ 1134879 w 4401366"/>
                <a:gd name="connsiteY3" fmla="*/ 3031492 h 5698492"/>
                <a:gd name="connsiteX4" fmla="*/ 626879 w 4401366"/>
                <a:gd name="connsiteY4" fmla="*/ 4441192 h 5698492"/>
                <a:gd name="connsiteX5" fmla="*/ 449079 w 4401366"/>
                <a:gd name="connsiteY5" fmla="*/ 5380992 h 5698492"/>
                <a:gd name="connsiteX6" fmla="*/ 1020579 w 4401366"/>
                <a:gd name="connsiteY6" fmla="*/ 5698492 h 5698492"/>
                <a:gd name="connsiteX7" fmla="*/ 2519179 w 4401366"/>
                <a:gd name="connsiteY7" fmla="*/ 5520692 h 5698492"/>
                <a:gd name="connsiteX8" fmla="*/ 4017779 w 4401366"/>
                <a:gd name="connsiteY8" fmla="*/ 4987292 h 5698492"/>
                <a:gd name="connsiteX9" fmla="*/ 4322579 w 4401366"/>
                <a:gd name="connsiteY9" fmla="*/ 4568192 h 5698492"/>
                <a:gd name="connsiteX10" fmla="*/ 4081279 w 4401366"/>
                <a:gd name="connsiteY10" fmla="*/ 2612392 h 5698492"/>
                <a:gd name="connsiteX11" fmla="*/ 3547879 w 4401366"/>
                <a:gd name="connsiteY11" fmla="*/ 1075692 h 5698492"/>
                <a:gd name="connsiteX12" fmla="*/ 3243079 w 4401366"/>
                <a:gd name="connsiteY12" fmla="*/ 440692 h 5698492"/>
                <a:gd name="connsiteX13" fmla="*/ 2468379 w 4401366"/>
                <a:gd name="connsiteY13" fmla="*/ 8892 h 5698492"/>
                <a:gd name="connsiteX14" fmla="*/ 690379 w 4401366"/>
                <a:gd name="connsiteY14" fmla="*/ 720092 h 5698492"/>
                <a:gd name="connsiteX15" fmla="*/ 17279 w 4401366"/>
                <a:gd name="connsiteY15" fmla="*/ 1329692 h 5698492"/>
                <a:gd name="connsiteX0" fmla="*/ 17279 w 4401366"/>
                <a:gd name="connsiteY0" fmla="*/ 1329692 h 5698492"/>
                <a:gd name="connsiteX1" fmla="*/ 316999 w 4401366"/>
                <a:gd name="connsiteY1" fmla="*/ 2040892 h 5698492"/>
                <a:gd name="connsiteX2" fmla="*/ 918979 w 4401366"/>
                <a:gd name="connsiteY2" fmla="*/ 2383792 h 5698492"/>
                <a:gd name="connsiteX3" fmla="*/ 1134879 w 4401366"/>
                <a:gd name="connsiteY3" fmla="*/ 3031492 h 5698492"/>
                <a:gd name="connsiteX4" fmla="*/ 626879 w 4401366"/>
                <a:gd name="connsiteY4" fmla="*/ 4441192 h 5698492"/>
                <a:gd name="connsiteX5" fmla="*/ 449079 w 4401366"/>
                <a:gd name="connsiteY5" fmla="*/ 5380992 h 5698492"/>
                <a:gd name="connsiteX6" fmla="*/ 1020579 w 4401366"/>
                <a:gd name="connsiteY6" fmla="*/ 5698492 h 5698492"/>
                <a:gd name="connsiteX7" fmla="*/ 2519179 w 4401366"/>
                <a:gd name="connsiteY7" fmla="*/ 5520692 h 5698492"/>
                <a:gd name="connsiteX8" fmla="*/ 4017779 w 4401366"/>
                <a:gd name="connsiteY8" fmla="*/ 4987292 h 5698492"/>
                <a:gd name="connsiteX9" fmla="*/ 4322579 w 4401366"/>
                <a:gd name="connsiteY9" fmla="*/ 4568192 h 5698492"/>
                <a:gd name="connsiteX10" fmla="*/ 4081279 w 4401366"/>
                <a:gd name="connsiteY10" fmla="*/ 2612392 h 5698492"/>
                <a:gd name="connsiteX11" fmla="*/ 3547879 w 4401366"/>
                <a:gd name="connsiteY11" fmla="*/ 1075692 h 5698492"/>
                <a:gd name="connsiteX12" fmla="*/ 3243079 w 4401366"/>
                <a:gd name="connsiteY12" fmla="*/ 440692 h 5698492"/>
                <a:gd name="connsiteX13" fmla="*/ 2468379 w 4401366"/>
                <a:gd name="connsiteY13" fmla="*/ 8892 h 5698492"/>
                <a:gd name="connsiteX14" fmla="*/ 690379 w 4401366"/>
                <a:gd name="connsiteY14" fmla="*/ 720092 h 5698492"/>
                <a:gd name="connsiteX15" fmla="*/ 17279 w 4401366"/>
                <a:gd name="connsiteY15" fmla="*/ 1329692 h 5698492"/>
                <a:gd name="connsiteX0" fmla="*/ 17279 w 4401366"/>
                <a:gd name="connsiteY0" fmla="*/ 1329692 h 5698492"/>
                <a:gd name="connsiteX1" fmla="*/ 316999 w 4401366"/>
                <a:gd name="connsiteY1" fmla="*/ 2040892 h 5698492"/>
                <a:gd name="connsiteX2" fmla="*/ 918979 w 4401366"/>
                <a:gd name="connsiteY2" fmla="*/ 2383792 h 5698492"/>
                <a:gd name="connsiteX3" fmla="*/ 1134879 w 4401366"/>
                <a:gd name="connsiteY3" fmla="*/ 3031492 h 5698492"/>
                <a:gd name="connsiteX4" fmla="*/ 626879 w 4401366"/>
                <a:gd name="connsiteY4" fmla="*/ 4441192 h 5698492"/>
                <a:gd name="connsiteX5" fmla="*/ 449079 w 4401366"/>
                <a:gd name="connsiteY5" fmla="*/ 5380992 h 5698492"/>
                <a:gd name="connsiteX6" fmla="*/ 1020579 w 4401366"/>
                <a:gd name="connsiteY6" fmla="*/ 5698492 h 5698492"/>
                <a:gd name="connsiteX7" fmla="*/ 2519179 w 4401366"/>
                <a:gd name="connsiteY7" fmla="*/ 5520692 h 5698492"/>
                <a:gd name="connsiteX8" fmla="*/ 4017779 w 4401366"/>
                <a:gd name="connsiteY8" fmla="*/ 4987292 h 5698492"/>
                <a:gd name="connsiteX9" fmla="*/ 4322579 w 4401366"/>
                <a:gd name="connsiteY9" fmla="*/ 4568192 h 5698492"/>
                <a:gd name="connsiteX10" fmla="*/ 4081279 w 4401366"/>
                <a:gd name="connsiteY10" fmla="*/ 2612392 h 5698492"/>
                <a:gd name="connsiteX11" fmla="*/ 3547879 w 4401366"/>
                <a:gd name="connsiteY11" fmla="*/ 1075692 h 5698492"/>
                <a:gd name="connsiteX12" fmla="*/ 3243079 w 4401366"/>
                <a:gd name="connsiteY12" fmla="*/ 440692 h 5698492"/>
                <a:gd name="connsiteX13" fmla="*/ 2468379 w 4401366"/>
                <a:gd name="connsiteY13" fmla="*/ 8892 h 5698492"/>
                <a:gd name="connsiteX14" fmla="*/ 690379 w 4401366"/>
                <a:gd name="connsiteY14" fmla="*/ 720092 h 5698492"/>
                <a:gd name="connsiteX15" fmla="*/ 17279 w 4401366"/>
                <a:gd name="connsiteY15" fmla="*/ 1329692 h 5698492"/>
                <a:gd name="connsiteX0" fmla="*/ 17279 w 4401366"/>
                <a:gd name="connsiteY0" fmla="*/ 1330299 h 5699099"/>
                <a:gd name="connsiteX1" fmla="*/ 316999 w 4401366"/>
                <a:gd name="connsiteY1" fmla="*/ 2041499 h 5699099"/>
                <a:gd name="connsiteX2" fmla="*/ 918979 w 4401366"/>
                <a:gd name="connsiteY2" fmla="*/ 2384399 h 5699099"/>
                <a:gd name="connsiteX3" fmla="*/ 1134879 w 4401366"/>
                <a:gd name="connsiteY3" fmla="*/ 3032099 h 5699099"/>
                <a:gd name="connsiteX4" fmla="*/ 626879 w 4401366"/>
                <a:gd name="connsiteY4" fmla="*/ 4441799 h 5699099"/>
                <a:gd name="connsiteX5" fmla="*/ 449079 w 4401366"/>
                <a:gd name="connsiteY5" fmla="*/ 5381599 h 5699099"/>
                <a:gd name="connsiteX6" fmla="*/ 1020579 w 4401366"/>
                <a:gd name="connsiteY6" fmla="*/ 5699099 h 5699099"/>
                <a:gd name="connsiteX7" fmla="*/ 2519179 w 4401366"/>
                <a:gd name="connsiteY7" fmla="*/ 5521299 h 5699099"/>
                <a:gd name="connsiteX8" fmla="*/ 4017779 w 4401366"/>
                <a:gd name="connsiteY8" fmla="*/ 4987899 h 5699099"/>
                <a:gd name="connsiteX9" fmla="*/ 4322579 w 4401366"/>
                <a:gd name="connsiteY9" fmla="*/ 4568799 h 5699099"/>
                <a:gd name="connsiteX10" fmla="*/ 4081279 w 4401366"/>
                <a:gd name="connsiteY10" fmla="*/ 2612999 h 5699099"/>
                <a:gd name="connsiteX11" fmla="*/ 3547879 w 4401366"/>
                <a:gd name="connsiteY11" fmla="*/ 1076299 h 5699099"/>
                <a:gd name="connsiteX12" fmla="*/ 3243079 w 4401366"/>
                <a:gd name="connsiteY12" fmla="*/ 441299 h 5699099"/>
                <a:gd name="connsiteX13" fmla="*/ 2468379 w 4401366"/>
                <a:gd name="connsiteY13" fmla="*/ 9499 h 5699099"/>
                <a:gd name="connsiteX14" fmla="*/ 690379 w 4401366"/>
                <a:gd name="connsiteY14" fmla="*/ 720699 h 5699099"/>
                <a:gd name="connsiteX15" fmla="*/ 17279 w 4401366"/>
                <a:gd name="connsiteY15" fmla="*/ 1330299 h 5699099"/>
                <a:gd name="connsiteX0" fmla="*/ 17279 w 4323800"/>
                <a:gd name="connsiteY0" fmla="*/ 1330299 h 5699099"/>
                <a:gd name="connsiteX1" fmla="*/ 316999 w 4323800"/>
                <a:gd name="connsiteY1" fmla="*/ 2041499 h 5699099"/>
                <a:gd name="connsiteX2" fmla="*/ 918979 w 4323800"/>
                <a:gd name="connsiteY2" fmla="*/ 2384399 h 5699099"/>
                <a:gd name="connsiteX3" fmla="*/ 1134879 w 4323800"/>
                <a:gd name="connsiteY3" fmla="*/ 3032099 h 5699099"/>
                <a:gd name="connsiteX4" fmla="*/ 626879 w 4323800"/>
                <a:gd name="connsiteY4" fmla="*/ 4441799 h 5699099"/>
                <a:gd name="connsiteX5" fmla="*/ 449079 w 4323800"/>
                <a:gd name="connsiteY5" fmla="*/ 5381599 h 5699099"/>
                <a:gd name="connsiteX6" fmla="*/ 1020579 w 4323800"/>
                <a:gd name="connsiteY6" fmla="*/ 5699099 h 5699099"/>
                <a:gd name="connsiteX7" fmla="*/ 2519179 w 4323800"/>
                <a:gd name="connsiteY7" fmla="*/ 5521299 h 5699099"/>
                <a:gd name="connsiteX8" fmla="*/ 4017779 w 4323800"/>
                <a:gd name="connsiteY8" fmla="*/ 4987899 h 5699099"/>
                <a:gd name="connsiteX9" fmla="*/ 4322579 w 4323800"/>
                <a:gd name="connsiteY9" fmla="*/ 4568799 h 5699099"/>
                <a:gd name="connsiteX10" fmla="*/ 4081279 w 4323800"/>
                <a:gd name="connsiteY10" fmla="*/ 2612999 h 5699099"/>
                <a:gd name="connsiteX11" fmla="*/ 3547879 w 4323800"/>
                <a:gd name="connsiteY11" fmla="*/ 1076299 h 5699099"/>
                <a:gd name="connsiteX12" fmla="*/ 3243079 w 4323800"/>
                <a:gd name="connsiteY12" fmla="*/ 441299 h 5699099"/>
                <a:gd name="connsiteX13" fmla="*/ 2468379 w 4323800"/>
                <a:gd name="connsiteY13" fmla="*/ 9499 h 5699099"/>
                <a:gd name="connsiteX14" fmla="*/ 690379 w 4323800"/>
                <a:gd name="connsiteY14" fmla="*/ 720699 h 5699099"/>
                <a:gd name="connsiteX15" fmla="*/ 17279 w 4323800"/>
                <a:gd name="connsiteY15" fmla="*/ 1330299 h 5699099"/>
                <a:gd name="connsiteX0" fmla="*/ 17279 w 4401366"/>
                <a:gd name="connsiteY0" fmla="*/ 1330299 h 5699099"/>
                <a:gd name="connsiteX1" fmla="*/ 316999 w 4401366"/>
                <a:gd name="connsiteY1" fmla="*/ 2041499 h 5699099"/>
                <a:gd name="connsiteX2" fmla="*/ 918979 w 4401366"/>
                <a:gd name="connsiteY2" fmla="*/ 2384399 h 5699099"/>
                <a:gd name="connsiteX3" fmla="*/ 1134879 w 4401366"/>
                <a:gd name="connsiteY3" fmla="*/ 3032099 h 5699099"/>
                <a:gd name="connsiteX4" fmla="*/ 626879 w 4401366"/>
                <a:gd name="connsiteY4" fmla="*/ 4441799 h 5699099"/>
                <a:gd name="connsiteX5" fmla="*/ 449079 w 4401366"/>
                <a:gd name="connsiteY5" fmla="*/ 5381599 h 5699099"/>
                <a:gd name="connsiteX6" fmla="*/ 1020579 w 4401366"/>
                <a:gd name="connsiteY6" fmla="*/ 5699099 h 5699099"/>
                <a:gd name="connsiteX7" fmla="*/ 2519179 w 4401366"/>
                <a:gd name="connsiteY7" fmla="*/ 5521299 h 5699099"/>
                <a:gd name="connsiteX8" fmla="*/ 4017779 w 4401366"/>
                <a:gd name="connsiteY8" fmla="*/ 4987899 h 5699099"/>
                <a:gd name="connsiteX9" fmla="*/ 4322579 w 4401366"/>
                <a:gd name="connsiteY9" fmla="*/ 4568799 h 5699099"/>
                <a:gd name="connsiteX10" fmla="*/ 4081279 w 4401366"/>
                <a:gd name="connsiteY10" fmla="*/ 2612999 h 5699099"/>
                <a:gd name="connsiteX11" fmla="*/ 3547879 w 4401366"/>
                <a:gd name="connsiteY11" fmla="*/ 1076299 h 5699099"/>
                <a:gd name="connsiteX12" fmla="*/ 3243079 w 4401366"/>
                <a:gd name="connsiteY12" fmla="*/ 441299 h 5699099"/>
                <a:gd name="connsiteX13" fmla="*/ 2468379 w 4401366"/>
                <a:gd name="connsiteY13" fmla="*/ 9499 h 5699099"/>
                <a:gd name="connsiteX14" fmla="*/ 690379 w 4401366"/>
                <a:gd name="connsiteY14" fmla="*/ 720699 h 5699099"/>
                <a:gd name="connsiteX15" fmla="*/ 17279 w 4401366"/>
                <a:gd name="connsiteY15" fmla="*/ 1330299 h 5699099"/>
                <a:gd name="connsiteX0" fmla="*/ 17279 w 4367232"/>
                <a:gd name="connsiteY0" fmla="*/ 1330299 h 5699099"/>
                <a:gd name="connsiteX1" fmla="*/ 316999 w 4367232"/>
                <a:gd name="connsiteY1" fmla="*/ 2041499 h 5699099"/>
                <a:gd name="connsiteX2" fmla="*/ 918979 w 4367232"/>
                <a:gd name="connsiteY2" fmla="*/ 2384399 h 5699099"/>
                <a:gd name="connsiteX3" fmla="*/ 1134879 w 4367232"/>
                <a:gd name="connsiteY3" fmla="*/ 3032099 h 5699099"/>
                <a:gd name="connsiteX4" fmla="*/ 626879 w 4367232"/>
                <a:gd name="connsiteY4" fmla="*/ 4441799 h 5699099"/>
                <a:gd name="connsiteX5" fmla="*/ 449079 w 4367232"/>
                <a:gd name="connsiteY5" fmla="*/ 5381599 h 5699099"/>
                <a:gd name="connsiteX6" fmla="*/ 1020579 w 4367232"/>
                <a:gd name="connsiteY6" fmla="*/ 5699099 h 5699099"/>
                <a:gd name="connsiteX7" fmla="*/ 2519179 w 4367232"/>
                <a:gd name="connsiteY7" fmla="*/ 5521299 h 5699099"/>
                <a:gd name="connsiteX8" fmla="*/ 4017779 w 4367232"/>
                <a:gd name="connsiteY8" fmla="*/ 4987899 h 5699099"/>
                <a:gd name="connsiteX9" fmla="*/ 4322579 w 4367232"/>
                <a:gd name="connsiteY9" fmla="*/ 4568799 h 5699099"/>
                <a:gd name="connsiteX10" fmla="*/ 4081279 w 4367232"/>
                <a:gd name="connsiteY10" fmla="*/ 2612999 h 5699099"/>
                <a:gd name="connsiteX11" fmla="*/ 3547879 w 4367232"/>
                <a:gd name="connsiteY11" fmla="*/ 1076299 h 5699099"/>
                <a:gd name="connsiteX12" fmla="*/ 3243079 w 4367232"/>
                <a:gd name="connsiteY12" fmla="*/ 441299 h 5699099"/>
                <a:gd name="connsiteX13" fmla="*/ 2468379 w 4367232"/>
                <a:gd name="connsiteY13" fmla="*/ 9499 h 5699099"/>
                <a:gd name="connsiteX14" fmla="*/ 690379 w 4367232"/>
                <a:gd name="connsiteY14" fmla="*/ 720699 h 5699099"/>
                <a:gd name="connsiteX15" fmla="*/ 17279 w 4367232"/>
                <a:gd name="connsiteY15" fmla="*/ 1330299 h 5699099"/>
                <a:gd name="connsiteX0" fmla="*/ 17279 w 4367232"/>
                <a:gd name="connsiteY0" fmla="*/ 1330299 h 5699099"/>
                <a:gd name="connsiteX1" fmla="*/ 316999 w 4367232"/>
                <a:gd name="connsiteY1" fmla="*/ 2041499 h 5699099"/>
                <a:gd name="connsiteX2" fmla="*/ 918979 w 4367232"/>
                <a:gd name="connsiteY2" fmla="*/ 2384399 h 5699099"/>
                <a:gd name="connsiteX3" fmla="*/ 1134879 w 4367232"/>
                <a:gd name="connsiteY3" fmla="*/ 3032099 h 5699099"/>
                <a:gd name="connsiteX4" fmla="*/ 626879 w 4367232"/>
                <a:gd name="connsiteY4" fmla="*/ 4441799 h 5699099"/>
                <a:gd name="connsiteX5" fmla="*/ 449079 w 4367232"/>
                <a:gd name="connsiteY5" fmla="*/ 5381599 h 5699099"/>
                <a:gd name="connsiteX6" fmla="*/ 1020579 w 4367232"/>
                <a:gd name="connsiteY6" fmla="*/ 5699099 h 5699099"/>
                <a:gd name="connsiteX7" fmla="*/ 2519179 w 4367232"/>
                <a:gd name="connsiteY7" fmla="*/ 5521299 h 5699099"/>
                <a:gd name="connsiteX8" fmla="*/ 4017779 w 4367232"/>
                <a:gd name="connsiteY8" fmla="*/ 4987899 h 5699099"/>
                <a:gd name="connsiteX9" fmla="*/ 4322579 w 4367232"/>
                <a:gd name="connsiteY9" fmla="*/ 4568799 h 5699099"/>
                <a:gd name="connsiteX10" fmla="*/ 4081279 w 4367232"/>
                <a:gd name="connsiteY10" fmla="*/ 2612999 h 5699099"/>
                <a:gd name="connsiteX11" fmla="*/ 3547879 w 4367232"/>
                <a:gd name="connsiteY11" fmla="*/ 1076299 h 5699099"/>
                <a:gd name="connsiteX12" fmla="*/ 3243079 w 4367232"/>
                <a:gd name="connsiteY12" fmla="*/ 441299 h 5699099"/>
                <a:gd name="connsiteX13" fmla="*/ 2468379 w 4367232"/>
                <a:gd name="connsiteY13" fmla="*/ 9499 h 5699099"/>
                <a:gd name="connsiteX14" fmla="*/ 690379 w 4367232"/>
                <a:gd name="connsiteY14" fmla="*/ 720699 h 5699099"/>
                <a:gd name="connsiteX15" fmla="*/ 17279 w 4367232"/>
                <a:gd name="connsiteY15" fmla="*/ 1330299 h 5699099"/>
                <a:gd name="connsiteX0" fmla="*/ 17279 w 4367232"/>
                <a:gd name="connsiteY0" fmla="*/ 1330299 h 5699099"/>
                <a:gd name="connsiteX1" fmla="*/ 316999 w 4367232"/>
                <a:gd name="connsiteY1" fmla="*/ 2041499 h 5699099"/>
                <a:gd name="connsiteX2" fmla="*/ 918979 w 4367232"/>
                <a:gd name="connsiteY2" fmla="*/ 2384399 h 5699099"/>
                <a:gd name="connsiteX3" fmla="*/ 1134879 w 4367232"/>
                <a:gd name="connsiteY3" fmla="*/ 3032099 h 5699099"/>
                <a:gd name="connsiteX4" fmla="*/ 626879 w 4367232"/>
                <a:gd name="connsiteY4" fmla="*/ 4441799 h 5699099"/>
                <a:gd name="connsiteX5" fmla="*/ 449079 w 4367232"/>
                <a:gd name="connsiteY5" fmla="*/ 5381599 h 5699099"/>
                <a:gd name="connsiteX6" fmla="*/ 1020579 w 4367232"/>
                <a:gd name="connsiteY6" fmla="*/ 5699099 h 5699099"/>
                <a:gd name="connsiteX7" fmla="*/ 2519179 w 4367232"/>
                <a:gd name="connsiteY7" fmla="*/ 5521299 h 5699099"/>
                <a:gd name="connsiteX8" fmla="*/ 4017779 w 4367232"/>
                <a:gd name="connsiteY8" fmla="*/ 4987899 h 5699099"/>
                <a:gd name="connsiteX9" fmla="*/ 4322579 w 4367232"/>
                <a:gd name="connsiteY9" fmla="*/ 4568799 h 5699099"/>
                <a:gd name="connsiteX10" fmla="*/ 4081279 w 4367232"/>
                <a:gd name="connsiteY10" fmla="*/ 2612999 h 5699099"/>
                <a:gd name="connsiteX11" fmla="*/ 3547879 w 4367232"/>
                <a:gd name="connsiteY11" fmla="*/ 1076299 h 5699099"/>
                <a:gd name="connsiteX12" fmla="*/ 3243079 w 4367232"/>
                <a:gd name="connsiteY12" fmla="*/ 441299 h 5699099"/>
                <a:gd name="connsiteX13" fmla="*/ 2468379 w 4367232"/>
                <a:gd name="connsiteY13" fmla="*/ 9499 h 5699099"/>
                <a:gd name="connsiteX14" fmla="*/ 690379 w 4367232"/>
                <a:gd name="connsiteY14" fmla="*/ 720699 h 5699099"/>
                <a:gd name="connsiteX15" fmla="*/ 17279 w 4367232"/>
                <a:gd name="connsiteY15" fmla="*/ 1330299 h 5699099"/>
                <a:gd name="connsiteX0" fmla="*/ 17279 w 4367232"/>
                <a:gd name="connsiteY0" fmla="*/ 1330299 h 5699099"/>
                <a:gd name="connsiteX1" fmla="*/ 316999 w 4367232"/>
                <a:gd name="connsiteY1" fmla="*/ 2041499 h 5699099"/>
                <a:gd name="connsiteX2" fmla="*/ 918979 w 4367232"/>
                <a:gd name="connsiteY2" fmla="*/ 2384399 h 5699099"/>
                <a:gd name="connsiteX3" fmla="*/ 1134879 w 4367232"/>
                <a:gd name="connsiteY3" fmla="*/ 3032099 h 5699099"/>
                <a:gd name="connsiteX4" fmla="*/ 626879 w 4367232"/>
                <a:gd name="connsiteY4" fmla="*/ 4441799 h 5699099"/>
                <a:gd name="connsiteX5" fmla="*/ 449079 w 4367232"/>
                <a:gd name="connsiteY5" fmla="*/ 5381599 h 5699099"/>
                <a:gd name="connsiteX6" fmla="*/ 1020579 w 4367232"/>
                <a:gd name="connsiteY6" fmla="*/ 5699099 h 5699099"/>
                <a:gd name="connsiteX7" fmla="*/ 2519179 w 4367232"/>
                <a:gd name="connsiteY7" fmla="*/ 5521299 h 5699099"/>
                <a:gd name="connsiteX8" fmla="*/ 4017779 w 4367232"/>
                <a:gd name="connsiteY8" fmla="*/ 4987899 h 5699099"/>
                <a:gd name="connsiteX9" fmla="*/ 4322579 w 4367232"/>
                <a:gd name="connsiteY9" fmla="*/ 4568799 h 5699099"/>
                <a:gd name="connsiteX10" fmla="*/ 4081279 w 4367232"/>
                <a:gd name="connsiteY10" fmla="*/ 2612999 h 5699099"/>
                <a:gd name="connsiteX11" fmla="*/ 3243079 w 4367232"/>
                <a:gd name="connsiteY11" fmla="*/ 441299 h 5699099"/>
                <a:gd name="connsiteX12" fmla="*/ 2468379 w 4367232"/>
                <a:gd name="connsiteY12" fmla="*/ 9499 h 5699099"/>
                <a:gd name="connsiteX13" fmla="*/ 690379 w 4367232"/>
                <a:gd name="connsiteY13" fmla="*/ 720699 h 5699099"/>
                <a:gd name="connsiteX14" fmla="*/ 17279 w 4367232"/>
                <a:gd name="connsiteY14" fmla="*/ 1330299 h 5699099"/>
                <a:gd name="connsiteX0" fmla="*/ 17279 w 4461809"/>
                <a:gd name="connsiteY0" fmla="*/ 1339491 h 5708291"/>
                <a:gd name="connsiteX1" fmla="*/ 316999 w 4461809"/>
                <a:gd name="connsiteY1" fmla="*/ 2050691 h 5708291"/>
                <a:gd name="connsiteX2" fmla="*/ 918979 w 4461809"/>
                <a:gd name="connsiteY2" fmla="*/ 2393591 h 5708291"/>
                <a:gd name="connsiteX3" fmla="*/ 1134879 w 4461809"/>
                <a:gd name="connsiteY3" fmla="*/ 3041291 h 5708291"/>
                <a:gd name="connsiteX4" fmla="*/ 626879 w 4461809"/>
                <a:gd name="connsiteY4" fmla="*/ 4450991 h 5708291"/>
                <a:gd name="connsiteX5" fmla="*/ 449079 w 4461809"/>
                <a:gd name="connsiteY5" fmla="*/ 5390791 h 5708291"/>
                <a:gd name="connsiteX6" fmla="*/ 1020579 w 4461809"/>
                <a:gd name="connsiteY6" fmla="*/ 5708291 h 5708291"/>
                <a:gd name="connsiteX7" fmla="*/ 2519179 w 4461809"/>
                <a:gd name="connsiteY7" fmla="*/ 5530491 h 5708291"/>
                <a:gd name="connsiteX8" fmla="*/ 4017779 w 4461809"/>
                <a:gd name="connsiteY8" fmla="*/ 4997091 h 5708291"/>
                <a:gd name="connsiteX9" fmla="*/ 4322579 w 4461809"/>
                <a:gd name="connsiteY9" fmla="*/ 4577991 h 5708291"/>
                <a:gd name="connsiteX10" fmla="*/ 4411479 w 4461809"/>
                <a:gd name="connsiteY10" fmla="*/ 2393591 h 5708291"/>
                <a:gd name="connsiteX11" fmla="*/ 3243079 w 4461809"/>
                <a:gd name="connsiteY11" fmla="*/ 450491 h 5708291"/>
                <a:gd name="connsiteX12" fmla="*/ 2468379 w 4461809"/>
                <a:gd name="connsiteY12" fmla="*/ 18691 h 5708291"/>
                <a:gd name="connsiteX13" fmla="*/ 690379 w 4461809"/>
                <a:gd name="connsiteY13" fmla="*/ 729891 h 5708291"/>
                <a:gd name="connsiteX14" fmla="*/ 17279 w 4461809"/>
                <a:gd name="connsiteY14" fmla="*/ 1339491 h 5708291"/>
                <a:gd name="connsiteX0" fmla="*/ 17279 w 4540245"/>
                <a:gd name="connsiteY0" fmla="*/ 1339491 h 5708291"/>
                <a:gd name="connsiteX1" fmla="*/ 316999 w 4540245"/>
                <a:gd name="connsiteY1" fmla="*/ 2050691 h 5708291"/>
                <a:gd name="connsiteX2" fmla="*/ 918979 w 4540245"/>
                <a:gd name="connsiteY2" fmla="*/ 2393591 h 5708291"/>
                <a:gd name="connsiteX3" fmla="*/ 1134879 w 4540245"/>
                <a:gd name="connsiteY3" fmla="*/ 3041291 h 5708291"/>
                <a:gd name="connsiteX4" fmla="*/ 626879 w 4540245"/>
                <a:gd name="connsiteY4" fmla="*/ 4450991 h 5708291"/>
                <a:gd name="connsiteX5" fmla="*/ 449079 w 4540245"/>
                <a:gd name="connsiteY5" fmla="*/ 5390791 h 5708291"/>
                <a:gd name="connsiteX6" fmla="*/ 1020579 w 4540245"/>
                <a:gd name="connsiteY6" fmla="*/ 5708291 h 5708291"/>
                <a:gd name="connsiteX7" fmla="*/ 2519179 w 4540245"/>
                <a:gd name="connsiteY7" fmla="*/ 5530491 h 5708291"/>
                <a:gd name="connsiteX8" fmla="*/ 4017779 w 4540245"/>
                <a:gd name="connsiteY8" fmla="*/ 4997091 h 5708291"/>
                <a:gd name="connsiteX9" fmla="*/ 4322579 w 4540245"/>
                <a:gd name="connsiteY9" fmla="*/ 4577991 h 5708291"/>
                <a:gd name="connsiteX10" fmla="*/ 4411479 w 4540245"/>
                <a:gd name="connsiteY10" fmla="*/ 2393591 h 5708291"/>
                <a:gd name="connsiteX11" fmla="*/ 3243079 w 4540245"/>
                <a:gd name="connsiteY11" fmla="*/ 450491 h 5708291"/>
                <a:gd name="connsiteX12" fmla="*/ 2468379 w 4540245"/>
                <a:gd name="connsiteY12" fmla="*/ 18691 h 5708291"/>
                <a:gd name="connsiteX13" fmla="*/ 690379 w 4540245"/>
                <a:gd name="connsiteY13" fmla="*/ 729891 h 5708291"/>
                <a:gd name="connsiteX14" fmla="*/ 17279 w 4540245"/>
                <a:gd name="connsiteY14" fmla="*/ 1339491 h 5708291"/>
                <a:gd name="connsiteX0" fmla="*/ 17279 w 4475589"/>
                <a:gd name="connsiteY0" fmla="*/ 1339491 h 5708291"/>
                <a:gd name="connsiteX1" fmla="*/ 316999 w 4475589"/>
                <a:gd name="connsiteY1" fmla="*/ 2050691 h 5708291"/>
                <a:gd name="connsiteX2" fmla="*/ 918979 w 4475589"/>
                <a:gd name="connsiteY2" fmla="*/ 2393591 h 5708291"/>
                <a:gd name="connsiteX3" fmla="*/ 1134879 w 4475589"/>
                <a:gd name="connsiteY3" fmla="*/ 3041291 h 5708291"/>
                <a:gd name="connsiteX4" fmla="*/ 626879 w 4475589"/>
                <a:gd name="connsiteY4" fmla="*/ 4450991 h 5708291"/>
                <a:gd name="connsiteX5" fmla="*/ 449079 w 4475589"/>
                <a:gd name="connsiteY5" fmla="*/ 5390791 h 5708291"/>
                <a:gd name="connsiteX6" fmla="*/ 1020579 w 4475589"/>
                <a:gd name="connsiteY6" fmla="*/ 5708291 h 5708291"/>
                <a:gd name="connsiteX7" fmla="*/ 2519179 w 4475589"/>
                <a:gd name="connsiteY7" fmla="*/ 5530491 h 5708291"/>
                <a:gd name="connsiteX8" fmla="*/ 4017779 w 4475589"/>
                <a:gd name="connsiteY8" fmla="*/ 4997091 h 5708291"/>
                <a:gd name="connsiteX9" fmla="*/ 4322579 w 4475589"/>
                <a:gd name="connsiteY9" fmla="*/ 4577991 h 5708291"/>
                <a:gd name="connsiteX10" fmla="*/ 4411479 w 4475589"/>
                <a:gd name="connsiteY10" fmla="*/ 2393591 h 5708291"/>
                <a:gd name="connsiteX11" fmla="*/ 3243079 w 4475589"/>
                <a:gd name="connsiteY11" fmla="*/ 450491 h 5708291"/>
                <a:gd name="connsiteX12" fmla="*/ 2468379 w 4475589"/>
                <a:gd name="connsiteY12" fmla="*/ 18691 h 5708291"/>
                <a:gd name="connsiteX13" fmla="*/ 690379 w 4475589"/>
                <a:gd name="connsiteY13" fmla="*/ 729891 h 5708291"/>
                <a:gd name="connsiteX14" fmla="*/ 17279 w 4475589"/>
                <a:gd name="connsiteY14" fmla="*/ 1339491 h 5708291"/>
                <a:gd name="connsiteX0" fmla="*/ 17279 w 4644194"/>
                <a:gd name="connsiteY0" fmla="*/ 1338322 h 5707122"/>
                <a:gd name="connsiteX1" fmla="*/ 316999 w 4644194"/>
                <a:gd name="connsiteY1" fmla="*/ 2049522 h 5707122"/>
                <a:gd name="connsiteX2" fmla="*/ 918979 w 4644194"/>
                <a:gd name="connsiteY2" fmla="*/ 2392422 h 5707122"/>
                <a:gd name="connsiteX3" fmla="*/ 1134879 w 4644194"/>
                <a:gd name="connsiteY3" fmla="*/ 3040122 h 5707122"/>
                <a:gd name="connsiteX4" fmla="*/ 626879 w 4644194"/>
                <a:gd name="connsiteY4" fmla="*/ 4449822 h 5707122"/>
                <a:gd name="connsiteX5" fmla="*/ 449079 w 4644194"/>
                <a:gd name="connsiteY5" fmla="*/ 5389622 h 5707122"/>
                <a:gd name="connsiteX6" fmla="*/ 1020579 w 4644194"/>
                <a:gd name="connsiteY6" fmla="*/ 5707122 h 5707122"/>
                <a:gd name="connsiteX7" fmla="*/ 2519179 w 4644194"/>
                <a:gd name="connsiteY7" fmla="*/ 5529322 h 5707122"/>
                <a:gd name="connsiteX8" fmla="*/ 4017779 w 4644194"/>
                <a:gd name="connsiteY8" fmla="*/ 4995922 h 5707122"/>
                <a:gd name="connsiteX9" fmla="*/ 4322579 w 4644194"/>
                <a:gd name="connsiteY9" fmla="*/ 4576822 h 5707122"/>
                <a:gd name="connsiteX10" fmla="*/ 4601979 w 4644194"/>
                <a:gd name="connsiteY10" fmla="*/ 2303522 h 5707122"/>
                <a:gd name="connsiteX11" fmla="*/ 3243079 w 4644194"/>
                <a:gd name="connsiteY11" fmla="*/ 449322 h 5707122"/>
                <a:gd name="connsiteX12" fmla="*/ 2468379 w 4644194"/>
                <a:gd name="connsiteY12" fmla="*/ 17522 h 5707122"/>
                <a:gd name="connsiteX13" fmla="*/ 690379 w 4644194"/>
                <a:gd name="connsiteY13" fmla="*/ 728722 h 5707122"/>
                <a:gd name="connsiteX14" fmla="*/ 17279 w 4644194"/>
                <a:gd name="connsiteY14" fmla="*/ 1338322 h 5707122"/>
                <a:gd name="connsiteX0" fmla="*/ 17279 w 4678287"/>
                <a:gd name="connsiteY0" fmla="*/ 1338322 h 5707122"/>
                <a:gd name="connsiteX1" fmla="*/ 316999 w 4678287"/>
                <a:gd name="connsiteY1" fmla="*/ 2049522 h 5707122"/>
                <a:gd name="connsiteX2" fmla="*/ 918979 w 4678287"/>
                <a:gd name="connsiteY2" fmla="*/ 2392422 h 5707122"/>
                <a:gd name="connsiteX3" fmla="*/ 1134879 w 4678287"/>
                <a:gd name="connsiteY3" fmla="*/ 3040122 h 5707122"/>
                <a:gd name="connsiteX4" fmla="*/ 626879 w 4678287"/>
                <a:gd name="connsiteY4" fmla="*/ 4449822 h 5707122"/>
                <a:gd name="connsiteX5" fmla="*/ 449079 w 4678287"/>
                <a:gd name="connsiteY5" fmla="*/ 5389622 h 5707122"/>
                <a:gd name="connsiteX6" fmla="*/ 1020579 w 4678287"/>
                <a:gd name="connsiteY6" fmla="*/ 5707122 h 5707122"/>
                <a:gd name="connsiteX7" fmla="*/ 2519179 w 4678287"/>
                <a:gd name="connsiteY7" fmla="*/ 5529322 h 5707122"/>
                <a:gd name="connsiteX8" fmla="*/ 4322579 w 4678287"/>
                <a:gd name="connsiteY8" fmla="*/ 4576822 h 5707122"/>
                <a:gd name="connsiteX9" fmla="*/ 4601979 w 4678287"/>
                <a:gd name="connsiteY9" fmla="*/ 2303522 h 5707122"/>
                <a:gd name="connsiteX10" fmla="*/ 3243079 w 4678287"/>
                <a:gd name="connsiteY10" fmla="*/ 449322 h 5707122"/>
                <a:gd name="connsiteX11" fmla="*/ 2468379 w 4678287"/>
                <a:gd name="connsiteY11" fmla="*/ 17522 h 5707122"/>
                <a:gd name="connsiteX12" fmla="*/ 690379 w 4678287"/>
                <a:gd name="connsiteY12" fmla="*/ 728722 h 5707122"/>
                <a:gd name="connsiteX13" fmla="*/ 17279 w 4678287"/>
                <a:gd name="connsiteY13" fmla="*/ 1338322 h 5707122"/>
                <a:gd name="connsiteX0" fmla="*/ 17279 w 4767381"/>
                <a:gd name="connsiteY0" fmla="*/ 1338322 h 5707122"/>
                <a:gd name="connsiteX1" fmla="*/ 316999 w 4767381"/>
                <a:gd name="connsiteY1" fmla="*/ 2049522 h 5707122"/>
                <a:gd name="connsiteX2" fmla="*/ 918979 w 4767381"/>
                <a:gd name="connsiteY2" fmla="*/ 2392422 h 5707122"/>
                <a:gd name="connsiteX3" fmla="*/ 1134879 w 4767381"/>
                <a:gd name="connsiteY3" fmla="*/ 3040122 h 5707122"/>
                <a:gd name="connsiteX4" fmla="*/ 626879 w 4767381"/>
                <a:gd name="connsiteY4" fmla="*/ 4449822 h 5707122"/>
                <a:gd name="connsiteX5" fmla="*/ 449079 w 4767381"/>
                <a:gd name="connsiteY5" fmla="*/ 5389622 h 5707122"/>
                <a:gd name="connsiteX6" fmla="*/ 1020579 w 4767381"/>
                <a:gd name="connsiteY6" fmla="*/ 5707122 h 5707122"/>
                <a:gd name="connsiteX7" fmla="*/ 2519179 w 4767381"/>
                <a:gd name="connsiteY7" fmla="*/ 5529322 h 5707122"/>
                <a:gd name="connsiteX8" fmla="*/ 4513079 w 4767381"/>
                <a:gd name="connsiteY8" fmla="*/ 4818122 h 5707122"/>
                <a:gd name="connsiteX9" fmla="*/ 4601979 w 4767381"/>
                <a:gd name="connsiteY9" fmla="*/ 2303522 h 5707122"/>
                <a:gd name="connsiteX10" fmla="*/ 3243079 w 4767381"/>
                <a:gd name="connsiteY10" fmla="*/ 449322 h 5707122"/>
                <a:gd name="connsiteX11" fmla="*/ 2468379 w 4767381"/>
                <a:gd name="connsiteY11" fmla="*/ 17522 h 5707122"/>
                <a:gd name="connsiteX12" fmla="*/ 690379 w 4767381"/>
                <a:gd name="connsiteY12" fmla="*/ 728722 h 5707122"/>
                <a:gd name="connsiteX13" fmla="*/ 17279 w 4767381"/>
                <a:gd name="connsiteY13" fmla="*/ 1338322 h 5707122"/>
                <a:gd name="connsiteX0" fmla="*/ 17279 w 4865498"/>
                <a:gd name="connsiteY0" fmla="*/ 1338322 h 5731749"/>
                <a:gd name="connsiteX1" fmla="*/ 316999 w 4865498"/>
                <a:gd name="connsiteY1" fmla="*/ 2049522 h 5731749"/>
                <a:gd name="connsiteX2" fmla="*/ 918979 w 4865498"/>
                <a:gd name="connsiteY2" fmla="*/ 2392422 h 5731749"/>
                <a:gd name="connsiteX3" fmla="*/ 1134879 w 4865498"/>
                <a:gd name="connsiteY3" fmla="*/ 3040122 h 5731749"/>
                <a:gd name="connsiteX4" fmla="*/ 626879 w 4865498"/>
                <a:gd name="connsiteY4" fmla="*/ 4449822 h 5731749"/>
                <a:gd name="connsiteX5" fmla="*/ 449079 w 4865498"/>
                <a:gd name="connsiteY5" fmla="*/ 5389622 h 5731749"/>
                <a:gd name="connsiteX6" fmla="*/ 1020579 w 4865498"/>
                <a:gd name="connsiteY6" fmla="*/ 5707122 h 5731749"/>
                <a:gd name="connsiteX7" fmla="*/ 4513079 w 4865498"/>
                <a:gd name="connsiteY7" fmla="*/ 4818122 h 5731749"/>
                <a:gd name="connsiteX8" fmla="*/ 4601979 w 4865498"/>
                <a:gd name="connsiteY8" fmla="*/ 2303522 h 5731749"/>
                <a:gd name="connsiteX9" fmla="*/ 3243079 w 4865498"/>
                <a:gd name="connsiteY9" fmla="*/ 449322 h 5731749"/>
                <a:gd name="connsiteX10" fmla="*/ 2468379 w 4865498"/>
                <a:gd name="connsiteY10" fmla="*/ 17522 h 5731749"/>
                <a:gd name="connsiteX11" fmla="*/ 690379 w 4865498"/>
                <a:gd name="connsiteY11" fmla="*/ 728722 h 5731749"/>
                <a:gd name="connsiteX12" fmla="*/ 17279 w 4865498"/>
                <a:gd name="connsiteY12" fmla="*/ 1338322 h 5731749"/>
                <a:gd name="connsiteX0" fmla="*/ 17279 w 4873722"/>
                <a:gd name="connsiteY0" fmla="*/ 1338322 h 5720862"/>
                <a:gd name="connsiteX1" fmla="*/ 316999 w 4873722"/>
                <a:gd name="connsiteY1" fmla="*/ 2049522 h 5720862"/>
                <a:gd name="connsiteX2" fmla="*/ 918979 w 4873722"/>
                <a:gd name="connsiteY2" fmla="*/ 2392422 h 5720862"/>
                <a:gd name="connsiteX3" fmla="*/ 1134879 w 4873722"/>
                <a:gd name="connsiteY3" fmla="*/ 3040122 h 5720862"/>
                <a:gd name="connsiteX4" fmla="*/ 626879 w 4873722"/>
                <a:gd name="connsiteY4" fmla="*/ 4449822 h 5720862"/>
                <a:gd name="connsiteX5" fmla="*/ 449079 w 4873722"/>
                <a:gd name="connsiteY5" fmla="*/ 5389622 h 5720862"/>
                <a:gd name="connsiteX6" fmla="*/ 1020579 w 4873722"/>
                <a:gd name="connsiteY6" fmla="*/ 5707122 h 5720862"/>
                <a:gd name="connsiteX7" fmla="*/ 4525779 w 4873722"/>
                <a:gd name="connsiteY7" fmla="*/ 5008622 h 5720862"/>
                <a:gd name="connsiteX8" fmla="*/ 4601979 w 4873722"/>
                <a:gd name="connsiteY8" fmla="*/ 2303522 h 5720862"/>
                <a:gd name="connsiteX9" fmla="*/ 3243079 w 4873722"/>
                <a:gd name="connsiteY9" fmla="*/ 449322 h 5720862"/>
                <a:gd name="connsiteX10" fmla="*/ 2468379 w 4873722"/>
                <a:gd name="connsiteY10" fmla="*/ 17522 h 5720862"/>
                <a:gd name="connsiteX11" fmla="*/ 690379 w 4873722"/>
                <a:gd name="connsiteY11" fmla="*/ 728722 h 5720862"/>
                <a:gd name="connsiteX12" fmla="*/ 17279 w 4873722"/>
                <a:gd name="connsiteY12" fmla="*/ 1338322 h 5720862"/>
                <a:gd name="connsiteX0" fmla="*/ 17279 w 4917322"/>
                <a:gd name="connsiteY0" fmla="*/ 1379670 h 5762210"/>
                <a:gd name="connsiteX1" fmla="*/ 316999 w 4917322"/>
                <a:gd name="connsiteY1" fmla="*/ 2090870 h 5762210"/>
                <a:gd name="connsiteX2" fmla="*/ 918979 w 4917322"/>
                <a:gd name="connsiteY2" fmla="*/ 2433770 h 5762210"/>
                <a:gd name="connsiteX3" fmla="*/ 1134879 w 4917322"/>
                <a:gd name="connsiteY3" fmla="*/ 3081470 h 5762210"/>
                <a:gd name="connsiteX4" fmla="*/ 626879 w 4917322"/>
                <a:gd name="connsiteY4" fmla="*/ 4491170 h 5762210"/>
                <a:gd name="connsiteX5" fmla="*/ 449079 w 4917322"/>
                <a:gd name="connsiteY5" fmla="*/ 5430970 h 5762210"/>
                <a:gd name="connsiteX6" fmla="*/ 1020579 w 4917322"/>
                <a:gd name="connsiteY6" fmla="*/ 5748470 h 5762210"/>
                <a:gd name="connsiteX7" fmla="*/ 4525779 w 4917322"/>
                <a:gd name="connsiteY7" fmla="*/ 5049970 h 5762210"/>
                <a:gd name="connsiteX8" fmla="*/ 4601979 w 4917322"/>
                <a:gd name="connsiteY8" fmla="*/ 2344870 h 5762210"/>
                <a:gd name="connsiteX9" fmla="*/ 2468379 w 4917322"/>
                <a:gd name="connsiteY9" fmla="*/ 58870 h 5762210"/>
                <a:gd name="connsiteX10" fmla="*/ 690379 w 4917322"/>
                <a:gd name="connsiteY10" fmla="*/ 770070 h 5762210"/>
                <a:gd name="connsiteX11" fmla="*/ 17279 w 4917322"/>
                <a:gd name="connsiteY11" fmla="*/ 1379670 h 5762210"/>
                <a:gd name="connsiteX0" fmla="*/ 17279 w 4891054"/>
                <a:gd name="connsiteY0" fmla="*/ 1363531 h 5746071"/>
                <a:gd name="connsiteX1" fmla="*/ 316999 w 4891054"/>
                <a:gd name="connsiteY1" fmla="*/ 2074731 h 5746071"/>
                <a:gd name="connsiteX2" fmla="*/ 918979 w 4891054"/>
                <a:gd name="connsiteY2" fmla="*/ 2417631 h 5746071"/>
                <a:gd name="connsiteX3" fmla="*/ 1134879 w 4891054"/>
                <a:gd name="connsiteY3" fmla="*/ 3065331 h 5746071"/>
                <a:gd name="connsiteX4" fmla="*/ 626879 w 4891054"/>
                <a:gd name="connsiteY4" fmla="*/ 4475031 h 5746071"/>
                <a:gd name="connsiteX5" fmla="*/ 449079 w 4891054"/>
                <a:gd name="connsiteY5" fmla="*/ 5414831 h 5746071"/>
                <a:gd name="connsiteX6" fmla="*/ 1020579 w 4891054"/>
                <a:gd name="connsiteY6" fmla="*/ 5732331 h 5746071"/>
                <a:gd name="connsiteX7" fmla="*/ 4525779 w 4891054"/>
                <a:gd name="connsiteY7" fmla="*/ 5033831 h 5746071"/>
                <a:gd name="connsiteX8" fmla="*/ 4601979 w 4891054"/>
                <a:gd name="connsiteY8" fmla="*/ 2328731 h 5746071"/>
                <a:gd name="connsiteX9" fmla="*/ 2925579 w 4891054"/>
                <a:gd name="connsiteY9" fmla="*/ 55431 h 5746071"/>
                <a:gd name="connsiteX10" fmla="*/ 690379 w 4891054"/>
                <a:gd name="connsiteY10" fmla="*/ 753931 h 5746071"/>
                <a:gd name="connsiteX11" fmla="*/ 17279 w 4891054"/>
                <a:gd name="connsiteY11" fmla="*/ 1363531 h 5746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891054" h="5746071">
                  <a:moveTo>
                    <a:pt x="17279" y="1363531"/>
                  </a:moveTo>
                  <a:cubicBezTo>
                    <a:pt x="-65271" y="1570964"/>
                    <a:pt x="166716" y="1899048"/>
                    <a:pt x="316999" y="2074731"/>
                  </a:cubicBezTo>
                  <a:cubicBezTo>
                    <a:pt x="467282" y="2250414"/>
                    <a:pt x="762346" y="2239831"/>
                    <a:pt x="918979" y="2417631"/>
                  </a:cubicBezTo>
                  <a:cubicBezTo>
                    <a:pt x="1075612" y="2595431"/>
                    <a:pt x="1183562" y="2722431"/>
                    <a:pt x="1134879" y="3065331"/>
                  </a:cubicBezTo>
                  <a:cubicBezTo>
                    <a:pt x="1086196" y="3408231"/>
                    <a:pt x="702709" y="4074217"/>
                    <a:pt x="626879" y="4475031"/>
                  </a:cubicBezTo>
                  <a:lnTo>
                    <a:pt x="449079" y="5414831"/>
                  </a:lnTo>
                  <a:cubicBezTo>
                    <a:pt x="408260" y="5630587"/>
                    <a:pt x="341129" y="5795831"/>
                    <a:pt x="1020579" y="5732331"/>
                  </a:cubicBezTo>
                  <a:cubicBezTo>
                    <a:pt x="1700029" y="5668831"/>
                    <a:pt x="3928879" y="5601098"/>
                    <a:pt x="4525779" y="5033831"/>
                  </a:cubicBezTo>
                  <a:cubicBezTo>
                    <a:pt x="5122679" y="4466564"/>
                    <a:pt x="4868679" y="3158464"/>
                    <a:pt x="4601979" y="2328731"/>
                  </a:cubicBezTo>
                  <a:cubicBezTo>
                    <a:pt x="4335279" y="1498998"/>
                    <a:pt x="3577512" y="317898"/>
                    <a:pt x="2925579" y="55431"/>
                  </a:cubicBezTo>
                  <a:cubicBezTo>
                    <a:pt x="2273646" y="-207036"/>
                    <a:pt x="1175096" y="535914"/>
                    <a:pt x="690379" y="753931"/>
                  </a:cubicBezTo>
                  <a:cubicBezTo>
                    <a:pt x="205662" y="971948"/>
                    <a:pt x="79509" y="1143398"/>
                    <a:pt x="17279" y="1363531"/>
                  </a:cubicBezTo>
                  <a:close/>
                </a:path>
              </a:pathLst>
            </a:custGeom>
            <a:solidFill>
              <a:schemeClr val="accent3">
                <a:lumMod val="60000"/>
                <a:lumOff val="40000"/>
                <a:alpha val="3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52" name="Group 51"/>
            <p:cNvGrpSpPr/>
            <p:nvPr/>
          </p:nvGrpSpPr>
          <p:grpSpPr>
            <a:xfrm>
              <a:off x="7896351" y="5952617"/>
              <a:ext cx="778893" cy="171263"/>
              <a:chOff x="1033462" y="5483634"/>
              <a:chExt cx="778893" cy="171263"/>
            </a:xfrm>
          </p:grpSpPr>
          <p:cxnSp>
            <p:nvCxnSpPr>
              <p:cNvPr id="41" name="Straight Connector 40"/>
              <p:cNvCxnSpPr/>
              <p:nvPr/>
            </p:nvCxnSpPr>
            <p:spPr>
              <a:xfrm>
                <a:off x="1066800" y="5638800"/>
                <a:ext cx="50292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flipV="1">
                <a:off x="1069181" y="5625084"/>
                <a:ext cx="0" cy="2743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flipV="1">
                <a:off x="1318020" y="5625084"/>
                <a:ext cx="0" cy="2743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flipV="1">
                <a:off x="1566858" y="5627465"/>
                <a:ext cx="0" cy="2743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9" name="TextBox 48"/>
              <p:cNvSpPr txBox="1"/>
              <p:nvPr/>
            </p:nvSpPr>
            <p:spPr>
              <a:xfrm>
                <a:off x="1033462" y="5483634"/>
                <a:ext cx="64294" cy="138499"/>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Calibri"/>
                    <a:ea typeface="+mn-ea"/>
                    <a:cs typeface="+mn-cs"/>
                  </a:rPr>
                  <a:t>0</a:t>
                </a:r>
              </a:p>
            </p:txBody>
          </p:sp>
          <p:sp>
            <p:nvSpPr>
              <p:cNvPr id="50" name="TextBox 49"/>
              <p:cNvSpPr txBox="1"/>
              <p:nvPr/>
            </p:nvSpPr>
            <p:spPr>
              <a:xfrm>
                <a:off x="1223835" y="5483634"/>
                <a:ext cx="192088" cy="138499"/>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Calibri"/>
                    <a:ea typeface="+mn-ea"/>
                    <a:cs typeface="+mn-cs"/>
                  </a:rPr>
                  <a:t>100</a:t>
                </a:r>
              </a:p>
            </p:txBody>
          </p:sp>
          <p:sp>
            <p:nvSpPr>
              <p:cNvPr id="51" name="TextBox 50"/>
              <p:cNvSpPr txBox="1"/>
              <p:nvPr/>
            </p:nvSpPr>
            <p:spPr>
              <a:xfrm>
                <a:off x="1474217" y="5483634"/>
                <a:ext cx="338138" cy="138499"/>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Calibri"/>
                    <a:ea typeface="+mn-ea"/>
                    <a:cs typeface="+mn-cs"/>
                  </a:rPr>
                  <a:t>200 m</a:t>
                </a:r>
              </a:p>
            </p:txBody>
          </p:sp>
        </p:grpSp>
        <p:sp>
          <p:nvSpPr>
            <p:cNvPr id="58" name="TextBox 57"/>
            <p:cNvSpPr txBox="1"/>
            <p:nvPr/>
          </p:nvSpPr>
          <p:spPr>
            <a:xfrm>
              <a:off x="2508250" y="4110593"/>
              <a:ext cx="561848" cy="369332"/>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Royal City</a:t>
              </a:r>
            </a:p>
          </p:txBody>
        </p:sp>
        <p:sp>
          <p:nvSpPr>
            <p:cNvPr id="59" name="TextBox 58"/>
            <p:cNvSpPr txBox="1"/>
            <p:nvPr/>
          </p:nvSpPr>
          <p:spPr>
            <a:xfrm>
              <a:off x="4953000" y="2880796"/>
              <a:ext cx="561848" cy="369332"/>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Artisans’ City</a:t>
              </a:r>
            </a:p>
          </p:txBody>
        </p:sp>
        <p:sp>
          <p:nvSpPr>
            <p:cNvPr id="60" name="TextBox 59"/>
            <p:cNvSpPr txBox="1"/>
            <p:nvPr/>
          </p:nvSpPr>
          <p:spPr>
            <a:xfrm>
              <a:off x="1339977" y="3886200"/>
              <a:ext cx="641223"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Acropolis</a:t>
              </a:r>
            </a:p>
          </p:txBody>
        </p:sp>
        <p:sp>
          <p:nvSpPr>
            <p:cNvPr id="61" name="TextBox 60"/>
            <p:cNvSpPr txBox="1"/>
            <p:nvPr/>
          </p:nvSpPr>
          <p:spPr>
            <a:xfrm>
              <a:off x="6808416" y="621631"/>
              <a:ext cx="1679561" cy="646331"/>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Susa</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Persian City</a:t>
              </a:r>
            </a:p>
          </p:txBody>
        </p:sp>
        <p:sp>
          <p:nvSpPr>
            <p:cNvPr id="62" name="TextBox 61"/>
            <p:cNvSpPr txBox="1"/>
            <p:nvPr/>
          </p:nvSpPr>
          <p:spPr>
            <a:xfrm>
              <a:off x="298904" y="2110344"/>
              <a:ext cx="863146" cy="369332"/>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Palace of Artaxerxes I</a:t>
              </a:r>
            </a:p>
          </p:txBody>
        </p:sp>
        <p:sp>
          <p:nvSpPr>
            <p:cNvPr id="63" name="TextBox 62"/>
            <p:cNvSpPr txBox="1"/>
            <p:nvPr/>
          </p:nvSpPr>
          <p:spPr>
            <a:xfrm rot="976332">
              <a:off x="1977241" y="2918500"/>
              <a:ext cx="561848" cy="369332"/>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Palace of Xerxes</a:t>
              </a:r>
            </a:p>
          </p:txBody>
        </p:sp>
        <p:sp>
          <p:nvSpPr>
            <p:cNvPr id="64" name="TextBox 63"/>
            <p:cNvSpPr txBox="1"/>
            <p:nvPr/>
          </p:nvSpPr>
          <p:spPr>
            <a:xfrm rot="569995">
              <a:off x="1983051" y="1859097"/>
              <a:ext cx="927221"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prstClr val="black"/>
                  </a:solidFill>
                  <a:effectLst/>
                  <a:uLnTx/>
                  <a:uFillTx/>
                  <a:latin typeface="Calibri"/>
                  <a:ea typeface="+mn-ea"/>
                  <a:cs typeface="+mn-cs"/>
                </a:rPr>
                <a:t>Ulai</a:t>
              </a:r>
              <a:r>
                <a:rPr kumimoji="0" lang="en-US" sz="1200" b="0" i="0" u="none" strike="noStrike" kern="1200" cap="none" spc="0" normalizeH="0" baseline="0" noProof="0" dirty="0">
                  <a:ln>
                    <a:noFill/>
                  </a:ln>
                  <a:solidFill>
                    <a:prstClr val="black"/>
                  </a:solidFill>
                  <a:effectLst/>
                  <a:uLnTx/>
                  <a:uFillTx/>
                  <a:latin typeface="Calibri"/>
                  <a:ea typeface="+mn-ea"/>
                  <a:cs typeface="+mn-cs"/>
                </a:rPr>
                <a:t> Canal</a:t>
              </a:r>
            </a:p>
          </p:txBody>
        </p:sp>
        <p:sp>
          <p:nvSpPr>
            <p:cNvPr id="65" name="TextBox 64"/>
            <p:cNvSpPr txBox="1"/>
            <p:nvPr/>
          </p:nvSpPr>
          <p:spPr>
            <a:xfrm rot="18278960">
              <a:off x="250975" y="3906810"/>
              <a:ext cx="832292"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Shuar River</a:t>
              </a:r>
            </a:p>
          </p:txBody>
        </p:sp>
        <p:sp>
          <p:nvSpPr>
            <p:cNvPr id="66" name="TextBox 65"/>
            <p:cNvSpPr txBox="1"/>
            <p:nvPr/>
          </p:nvSpPr>
          <p:spPr>
            <a:xfrm>
              <a:off x="5083275" y="3864371"/>
              <a:ext cx="863146" cy="246221"/>
            </a:xfrm>
            <a:prstGeom prst="rect">
              <a:avLst/>
            </a:prstGeom>
            <a:noFill/>
          </p:spPr>
          <p:txBody>
            <a:bodyPr wrap="square" lIns="0" tIns="0" rIns="0" bIns="0" rtlCol="0">
              <a:spAutoFit/>
            </a:bodyPr>
            <a:lstStyle/>
            <a:p>
              <a:pPr algn="ctr">
                <a:defRPr/>
              </a:pPr>
              <a:r>
                <a:rPr lang="en-US" sz="1600" dirty="0">
                  <a:solidFill>
                    <a:prstClr val="black"/>
                  </a:solidFill>
                </a:rPr>
                <a:t>“Susa”</a:t>
              </a:r>
            </a:p>
          </p:txBody>
        </p:sp>
        <p:sp>
          <p:nvSpPr>
            <p:cNvPr id="67" name="TextBox 66"/>
            <p:cNvSpPr txBox="1"/>
            <p:nvPr/>
          </p:nvSpPr>
          <p:spPr>
            <a:xfrm>
              <a:off x="1033462" y="5063649"/>
              <a:ext cx="863146" cy="492443"/>
            </a:xfrm>
            <a:prstGeom prst="rect">
              <a:avLst/>
            </a:prstGeom>
            <a:noFill/>
          </p:spPr>
          <p:txBody>
            <a:bodyPr wrap="square" lIns="0" tIns="0" rIns="0" bIns="0" rtlCol="0">
              <a:spAutoFit/>
            </a:bodyPr>
            <a:lstStyle/>
            <a:p>
              <a:pPr algn="ctr">
                <a:defRPr/>
              </a:pPr>
              <a:r>
                <a:rPr lang="en-US" sz="1600" dirty="0">
                  <a:solidFill>
                    <a:prstClr val="black"/>
                  </a:solidFill>
                </a:rPr>
                <a:t>“Susa the Citadel”</a:t>
              </a:r>
            </a:p>
          </p:txBody>
        </p:sp>
        <p:cxnSp>
          <p:nvCxnSpPr>
            <p:cNvPr id="68" name="Straight Arrow Connector 67"/>
            <p:cNvCxnSpPr/>
            <p:nvPr/>
          </p:nvCxnSpPr>
          <p:spPr>
            <a:xfrm flipV="1">
              <a:off x="1921678" y="5155406"/>
              <a:ext cx="472272" cy="188119"/>
            </a:xfrm>
            <a:prstGeom prst="straightConnector1">
              <a:avLst/>
            </a:prstGeom>
            <a:ln w="127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69" name="Straight Arrow Connector 68"/>
            <p:cNvCxnSpPr/>
            <p:nvPr/>
          </p:nvCxnSpPr>
          <p:spPr>
            <a:xfrm flipV="1">
              <a:off x="1465035" y="4389433"/>
              <a:ext cx="0" cy="619924"/>
            </a:xfrm>
            <a:prstGeom prst="straightConnector1">
              <a:avLst/>
            </a:prstGeom>
            <a:ln w="12700">
              <a:solidFill>
                <a:schemeClr val="bg1"/>
              </a:solidFill>
              <a:tailEnd type="triangle"/>
            </a:ln>
          </p:spPr>
          <p:style>
            <a:lnRef idx="1">
              <a:schemeClr val="accent1"/>
            </a:lnRef>
            <a:fillRef idx="0">
              <a:schemeClr val="accent1"/>
            </a:fillRef>
            <a:effectRef idx="0">
              <a:schemeClr val="accent1"/>
            </a:effectRef>
            <a:fontRef idx="minor">
              <a:schemeClr val="tx1"/>
            </a:fontRef>
          </p:style>
        </p:cxnSp>
      </p:gr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8361"/>
            <a:ext cx="9144000" cy="68216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 Placeholder 1">
            <a:extLst>
              <a:ext uri="{FF2B5EF4-FFF2-40B4-BE49-F238E27FC236}">
                <a16:creationId xmlns:a16="http://schemas.microsoft.com/office/drawing/2014/main" id="{00553C94-CB33-4885-A249-A5DD88068EF3}"/>
              </a:ext>
            </a:extLst>
          </p:cNvPr>
          <p:cNvSpPr>
            <a:spLocks noGrp="1"/>
          </p:cNvSpPr>
          <p:nvPr>
            <p:ph type="body" sz="quarter" idx="10"/>
          </p:nvPr>
        </p:nvSpPr>
        <p:spPr/>
        <p:txBody>
          <a:bodyPr/>
          <a:lstStyle/>
          <a:p>
            <a:r>
              <a:rPr lang="en-US" dirty="0"/>
              <a:t>The royal city, </a:t>
            </a:r>
            <a:r>
              <a:rPr lang="en-US" dirty="0" err="1"/>
              <a:t>Ulai</a:t>
            </a:r>
            <a:r>
              <a:rPr lang="en-US" dirty="0"/>
              <a:t> Canal, and lower city of Susa (from the south)</a:t>
            </a:r>
          </a:p>
        </p:txBody>
      </p:sp>
      <p:sp>
        <p:nvSpPr>
          <p:cNvPr id="3" name="Text Placeholder 2">
            <a:extLst>
              <a:ext uri="{FF2B5EF4-FFF2-40B4-BE49-F238E27FC236}">
                <a16:creationId xmlns:a16="http://schemas.microsoft.com/office/drawing/2014/main" id="{BA0BA085-2557-40F4-8CAE-073E4DA6C856}"/>
              </a:ext>
            </a:extLst>
          </p:cNvPr>
          <p:cNvSpPr>
            <a:spLocks noGrp="1"/>
          </p:cNvSpPr>
          <p:nvPr>
            <p:ph type="body" sz="quarter" idx="12"/>
          </p:nvPr>
        </p:nvSpPr>
        <p:spPr/>
        <p:txBody>
          <a:bodyPr/>
          <a:lstStyle/>
          <a:p>
            <a:r>
              <a:rPr lang="en-US" dirty="0"/>
              <a:t>4:2</a:t>
            </a:r>
          </a:p>
        </p:txBody>
      </p:sp>
      <p:sp>
        <p:nvSpPr>
          <p:cNvPr id="4" name="Title 3">
            <a:extLst>
              <a:ext uri="{FF2B5EF4-FFF2-40B4-BE49-F238E27FC236}">
                <a16:creationId xmlns:a16="http://schemas.microsoft.com/office/drawing/2014/main" id="{00E54390-2DA7-48BC-9639-FBF72BF3FA5E}"/>
              </a:ext>
            </a:extLst>
          </p:cNvPr>
          <p:cNvSpPr>
            <a:spLocks noGrp="1"/>
          </p:cNvSpPr>
          <p:nvPr>
            <p:ph type="title"/>
          </p:nvPr>
        </p:nvSpPr>
        <p:spPr/>
        <p:txBody>
          <a:bodyPr/>
          <a:lstStyle/>
          <a:p>
            <a:r>
              <a:rPr lang="en-US" dirty="0"/>
              <a:t>And he went out into the midst of the city</a:t>
            </a:r>
          </a:p>
        </p:txBody>
      </p:sp>
    </p:spTree>
    <p:extLst>
      <p:ext uri="{BB962C8B-B14F-4D97-AF65-F5344CB8AC3E}">
        <p14:creationId xmlns:p14="http://schemas.microsoft.com/office/powerpoint/2010/main" val="24965322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31302C4-7AE1-46FF-BA35-695E6D21C5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79511"/>
            <a:ext cx="9144000" cy="6098977"/>
          </a:xfrm>
          <a:prstGeom prst="rect">
            <a:avLst/>
          </a:prstGeom>
        </p:spPr>
      </p:pic>
      <p:sp>
        <p:nvSpPr>
          <p:cNvPr id="2" name="Text Placeholder 1">
            <a:extLst>
              <a:ext uri="{FF2B5EF4-FFF2-40B4-BE49-F238E27FC236}">
                <a16:creationId xmlns:a16="http://schemas.microsoft.com/office/drawing/2014/main" id="{BE57A0CA-4909-4D51-BB31-C4CA87142358}"/>
              </a:ext>
            </a:extLst>
          </p:cNvPr>
          <p:cNvSpPr>
            <a:spLocks noGrp="1"/>
          </p:cNvSpPr>
          <p:nvPr>
            <p:ph type="body" sz="quarter" idx="10"/>
          </p:nvPr>
        </p:nvSpPr>
        <p:spPr/>
        <p:txBody>
          <a:bodyPr/>
          <a:lstStyle/>
          <a:p>
            <a:r>
              <a:rPr lang="en-US" dirty="0"/>
              <a:t>Remains of the royal city of Susa (from the west)</a:t>
            </a:r>
          </a:p>
        </p:txBody>
      </p:sp>
      <p:sp>
        <p:nvSpPr>
          <p:cNvPr id="3" name="Text Placeholder 2">
            <a:extLst>
              <a:ext uri="{FF2B5EF4-FFF2-40B4-BE49-F238E27FC236}">
                <a16:creationId xmlns:a16="http://schemas.microsoft.com/office/drawing/2014/main" id="{E4220A35-BFE9-4C5B-ABDA-56544BF960FF}"/>
              </a:ext>
            </a:extLst>
          </p:cNvPr>
          <p:cNvSpPr>
            <a:spLocks noGrp="1"/>
          </p:cNvSpPr>
          <p:nvPr>
            <p:ph type="body" sz="quarter" idx="12"/>
          </p:nvPr>
        </p:nvSpPr>
        <p:spPr/>
        <p:txBody>
          <a:bodyPr/>
          <a:lstStyle/>
          <a:p>
            <a:r>
              <a:rPr lang="en-US" dirty="0"/>
              <a:t>4:2</a:t>
            </a:r>
          </a:p>
        </p:txBody>
      </p:sp>
      <p:sp>
        <p:nvSpPr>
          <p:cNvPr id="4" name="Title 3">
            <a:extLst>
              <a:ext uri="{FF2B5EF4-FFF2-40B4-BE49-F238E27FC236}">
                <a16:creationId xmlns:a16="http://schemas.microsoft.com/office/drawing/2014/main" id="{7854A682-DFA0-4370-93A3-458A8370D861}"/>
              </a:ext>
            </a:extLst>
          </p:cNvPr>
          <p:cNvSpPr>
            <a:spLocks noGrp="1"/>
          </p:cNvSpPr>
          <p:nvPr>
            <p:ph type="title"/>
          </p:nvPr>
        </p:nvSpPr>
        <p:spPr/>
        <p:txBody>
          <a:bodyPr/>
          <a:lstStyle/>
          <a:p>
            <a:r>
              <a:rPr lang="en-US" dirty="0"/>
              <a:t>And he went out into the midst of the city</a:t>
            </a:r>
          </a:p>
        </p:txBody>
      </p:sp>
    </p:spTree>
    <p:extLst>
      <p:ext uri="{BB962C8B-B14F-4D97-AF65-F5344CB8AC3E}">
        <p14:creationId xmlns:p14="http://schemas.microsoft.com/office/powerpoint/2010/main" val="1058473766"/>
      </p:ext>
    </p:extLst>
  </p:cSld>
  <p:clrMapOvr>
    <a:masterClrMapping/>
  </p:clrMapOvr>
</p:sld>
</file>

<file path=ppt/theme/theme1.xml><?xml version="1.0" encoding="utf-8"?>
<a:theme xmlns:a="http://schemas.openxmlformats.org/drawingml/2006/main" name="PhotoCompanio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hotoCompanion">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hotoCompanion.potx" id="{156FBC7D-6AC8-4052-8D38-BB651D9D29B5}" vid="{07EA9D4B-09B1-4793-8212-CF3BEBDEEA4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PhotoCompanion</Template>
  <TotalTime>29</TotalTime>
  <Words>6470</Words>
  <Application>Microsoft Office PowerPoint</Application>
  <PresentationFormat>On-screen Show (4:3)</PresentationFormat>
  <Paragraphs>575</Paragraphs>
  <Slides>59</Slides>
  <Notes>59</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59</vt:i4>
      </vt:variant>
    </vt:vector>
  </HeadingPairs>
  <TitlesOfParts>
    <vt:vector size="62" baseType="lpstr">
      <vt:lpstr>Arial</vt:lpstr>
      <vt:lpstr>Calibri</vt:lpstr>
      <vt:lpstr>PhotoCompanion</vt:lpstr>
      <vt:lpstr>ESTHER 4</vt:lpstr>
      <vt:lpstr>ESTHER 4</vt:lpstr>
      <vt:lpstr>Mordecai tore his clothes and put on sackcloth with ashes</vt:lpstr>
      <vt:lpstr>Mordecai tore his clothes and put on sackcloth with ashes</vt:lpstr>
      <vt:lpstr>Mordecai tore his clothes and put on sackcloth with ashes</vt:lpstr>
      <vt:lpstr>Mordecai tore his clothes and put on sackcloth with ashes</vt:lpstr>
      <vt:lpstr>And he cried out with a loud and bitter cry</vt:lpstr>
      <vt:lpstr>And he went out into the midst of the city</vt:lpstr>
      <vt:lpstr>And he went out into the midst of the city</vt:lpstr>
      <vt:lpstr>He went as far as the King’s Gate, for no one was to enter the King’s Gate clothed in sackcloth</vt:lpstr>
      <vt:lpstr>He went as far as the King’s Gate, for no one was to enter the King’s Gate clothed in sackcloth</vt:lpstr>
      <vt:lpstr>He went as far as the King’s Gate, for no one was to enter the King’s Gate clothed in sackcloth</vt:lpstr>
      <vt:lpstr>He went as far as the King’s Gate, for no one was to enter the King’s Gate clothed in sackcloth</vt:lpstr>
      <vt:lpstr>He went as far as the King’s Gate, for no one was to enter the King’s Gate clothed in sackcloth</vt:lpstr>
      <vt:lpstr>In every province, wherever the king’s commandment and decree came</vt:lpstr>
      <vt:lpstr>In every province, wherever the king’s commandment and decree came</vt:lpstr>
      <vt:lpstr>In every province, wherever the king’s commandment and decree came</vt:lpstr>
      <vt:lpstr>In every province, wherever the king’s commandment and decree came</vt:lpstr>
      <vt:lpstr>There was great mourning among the Jews, with fasting and weeping and wailing</vt:lpstr>
      <vt:lpstr>Many lay on sackcloth and ashes</vt:lpstr>
      <vt:lpstr>Esther’s maidens and her eunuchs came and told her</vt:lpstr>
      <vt:lpstr>Esther’s maidens and her eunuchs came and told her</vt:lpstr>
      <vt:lpstr>And the queen was deeply distressed</vt:lpstr>
      <vt:lpstr>She sent garments to clothe Mordecai</vt:lpstr>
      <vt:lpstr>Then Esther called for Hathach, one of the king’s eunuchs</vt:lpstr>
      <vt:lpstr>Hathach went out to Mordecai in the square of the city in front of the King’s Gate</vt:lpstr>
      <vt:lpstr>Hathach went out to Mordecai in the square of the city in front of the King’s Gate</vt:lpstr>
      <vt:lpstr>Hathach went out to Mordecai in the square of the city in front of the King’s Gate</vt:lpstr>
      <vt:lpstr>Hathach went out to Mordecai in the square of the city in front of the King’s Gate</vt:lpstr>
      <vt:lpstr>Hathach went out to Mordecai in the square of the city in front of the King’s Gate</vt:lpstr>
      <vt:lpstr>Hathach went out to Mordecai in the square of the city in front of the King’s Gate</vt:lpstr>
      <vt:lpstr>Hathach went out to Mordecai in the square of the city in front of the King’s Gate</vt:lpstr>
      <vt:lpstr>Hathach went out to Mordecai in the square of the city in front of the King’s Gate</vt:lpstr>
      <vt:lpstr>Mordecai told him . . . the exact sum of money that Haman had promised to pay</vt:lpstr>
      <vt:lpstr>The exact sum of money that Haman had promised to pay . . . to destroy the Jews</vt:lpstr>
      <vt:lpstr>He also gave him a copy of the text of the decree</vt:lpstr>
      <vt:lpstr>He also gave him a copy of the text of the decree</vt:lpstr>
      <vt:lpstr>That he might show Esther and tell it to her</vt:lpstr>
      <vt:lpstr>To command her to go to the king to implore his favor</vt:lpstr>
      <vt:lpstr>All the king’s servants</vt:lpstr>
      <vt:lpstr>And the people of the king’s provinces</vt:lpstr>
      <vt:lpstr>Any man or woman who comes to the king into the inner court</vt:lpstr>
      <vt:lpstr>Any man or woman who comes to the king into the inner court</vt:lpstr>
      <vt:lpstr>Any man or woman who comes to the king into the inner court</vt:lpstr>
      <vt:lpstr>He has but one law, that he be put to death</vt:lpstr>
      <vt:lpstr>Except the one to whom the king extends the golden scepter</vt:lpstr>
      <vt:lpstr>Except the one to whom the king extends the golden scepter</vt:lpstr>
      <vt:lpstr>Except the one to whom the king extends the golden scepter</vt:lpstr>
      <vt:lpstr>I have not been summoned to come to the king for these thirty days</vt:lpstr>
      <vt:lpstr>Do not think within yourself that you that you will escape in the king’s house</vt:lpstr>
      <vt:lpstr>Do not think within yourself that you that you will escape in the king’s house</vt:lpstr>
      <vt:lpstr>Who knows if you have not attained royalty for such a time as this?</vt:lpstr>
      <vt:lpstr>Who knows if you have not attained royalty for such a time as this?</vt:lpstr>
      <vt:lpstr>Go, gather together all the Jews who are found in Susa</vt:lpstr>
      <vt:lpstr>Go, gather together all the Jews who are found in Susa, and fast for me</vt:lpstr>
      <vt:lpstr>Do not eat or drink for three days, night or day</vt:lpstr>
      <vt:lpstr>Do not eat or drink for three days, night or day</vt:lpstr>
      <vt:lpstr>Do not eat or drink for three days, night or day</vt:lpstr>
      <vt:lpstr>PowerPoint Presentation</vt:lpstr>
    </vt:vector>
  </TitlesOfParts>
  <Company>BiblePlaces.com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Esther 4, Photo Companion to the Bible</dc:title>
  <dc:subject>Photo Companion to the Bible</dc:subject>
  <dc:creator>BiblePlaces.com</dc:creator>
  <cp:lastModifiedBy>Todd Bolen</cp:lastModifiedBy>
  <cp:revision>7</cp:revision>
  <dcterms:created xsi:type="dcterms:W3CDTF">2019-10-11T03:17:25Z</dcterms:created>
  <dcterms:modified xsi:type="dcterms:W3CDTF">2020-05-14T01:25:01Z</dcterms:modified>
</cp:coreProperties>
</file>